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F5EE7-4197-44F4-9FFA-E96A34FAA0B7}">
  <a:tblStyle styleId="{1D1F5EE7-4197-44F4-9FFA-E96A34FAA0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ldStandardTT-italic.fntdata"/><Relationship Id="rId13" Type="http://schemas.openxmlformats.org/officeDocument/2006/relationships/font" Target="fonts/AmaticSC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1aed12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1aed12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b5ba4e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b5ba4e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1aed12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a1aed12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1aed1208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1aed1208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b5ba4e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ab5ba4e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1150" y="321475"/>
            <a:ext cx="9101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ESTRUCTURA DE DATOS 'A' - 6473</a:t>
            </a:r>
            <a:endParaRPr b="1" sz="5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3586400"/>
            <a:ext cx="85206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s" sz="174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Integrantes: GUALPA MEZA BRYAN ALEXANDER</a:t>
            </a:r>
            <a:endParaRPr b="1" sz="174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s" sz="174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HIDALGO SANCHEZ DIEGO STEVEN</a:t>
            </a:r>
            <a:endParaRPr b="1" sz="174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200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s" sz="174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JARAMILLO CASTILLO CHRISTIAN DAVID</a:t>
            </a:r>
            <a:endParaRPr b="1" sz="174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74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839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ÁRBOL-DEFINICIÓN RECURSIVA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636625" y="1175375"/>
            <a:ext cx="19266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Niveles_de_Glucosa 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893500" y="1970700"/>
            <a:ext cx="2049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Diabetes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378000" y="1970700"/>
            <a:ext cx="2049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Azucar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3475850" y="15732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5254000" y="1563150"/>
            <a:ext cx="642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503100" y="2427100"/>
            <a:ext cx="83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1709475" y="24616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715025" y="2862750"/>
            <a:ext cx="1326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Grasa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013050" y="2793100"/>
            <a:ext cx="16542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Sobrepeso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 flipH="1">
            <a:off x="6261975" y="24060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356975" y="2388750"/>
            <a:ext cx="641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5317625" y="2860350"/>
            <a:ext cx="1716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Presion_</a:t>
            </a:r>
            <a:r>
              <a:rPr lang="es"/>
              <a:t>Alta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427700" y="2861475"/>
            <a:ext cx="1716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Trigliceridos </a:t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flipH="1">
            <a:off x="807600" y="3280325"/>
            <a:ext cx="3516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1435925" y="3331038"/>
            <a:ext cx="2997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flipH="1">
            <a:off x="3249225" y="3234775"/>
            <a:ext cx="3516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041025" y="3144700"/>
            <a:ext cx="2997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flipH="1">
            <a:off x="5690850" y="3234775"/>
            <a:ext cx="3516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6575800" y="3284000"/>
            <a:ext cx="2997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7998375" y="3279350"/>
            <a:ext cx="3516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8532600" y="3284000"/>
            <a:ext cx="29970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64225" y="3708100"/>
            <a:ext cx="1038000" cy="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colesterol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648000" y="3615500"/>
            <a:ext cx="1038000" cy="50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aumento</a:t>
            </a:r>
            <a:r>
              <a:rPr lang="es"/>
              <a:t>__</a:t>
            </a:r>
            <a:r>
              <a:rPr lang="es"/>
              <a:t>masa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217825" y="3686200"/>
            <a:ext cx="1234500" cy="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nfermedad_cardiaca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61125" y="3615500"/>
            <a:ext cx="1038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cansancio 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917350" y="3619400"/>
            <a:ext cx="1038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esmayos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073575" y="3708550"/>
            <a:ext cx="1079100" cy="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sindrome_metabolico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163450" y="3750950"/>
            <a:ext cx="10380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</a:t>
            </a:r>
            <a:r>
              <a:rPr lang="es"/>
              <a:t>bstruccion_</a:t>
            </a:r>
            <a:r>
              <a:rPr lang="es"/>
              <a:t>sangre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7270900" y="3707426"/>
            <a:ext cx="9138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02124"/>
                </a:solidFill>
                <a:highlight>
                  <a:srgbClr val="FFFFFF"/>
                </a:highlight>
              </a:rPr>
              <a:t>arteroescleidocis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02075"/>
            <a:ext cx="1677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2: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52500" y="13448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{1D1F5EE7-4197-44F4-9FFA-E96A34FAA0B7}</a:tableStyleId>
              </a:tblPr>
              <a:tblGrid>
                <a:gridCol w="3619500"/>
                <a:gridCol w="3619500"/>
              </a:tblGrid>
              <a:tr h="47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SIN 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RELACIÓN JERÁRQUICA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EVIDENCIA DE LA ESTRUCTURA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Árboles en la alameda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Secoyas, palmas, cedros, arrayanes, eucaliptos, magnolias, fresnos y el nativo Huarango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Sexo  de personas en Ecuador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Masculino, Femenino.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Conjunto de </a:t>
                      </a:r>
                      <a:r>
                        <a:rPr lang="es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mamíferos acuáticos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Delfín.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Ballena.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Cachalote.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Orca.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Narval.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ÁRBOL-DEFINICIÓN RECURSIVA 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909000" y="1175375"/>
            <a:ext cx="1326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Computador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893500" y="1970700"/>
            <a:ext cx="2049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378000" y="1970700"/>
            <a:ext cx="2049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 </a:t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 flipH="1">
            <a:off x="3475850" y="15732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5254000" y="1563150"/>
            <a:ext cx="642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2503100" y="2427100"/>
            <a:ext cx="641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1709475" y="24616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855675" y="2932400"/>
            <a:ext cx="1326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786200" y="2932400"/>
            <a:ext cx="16542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CPU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 flipH="1">
            <a:off x="6000775" y="24060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6874775" y="2444350"/>
            <a:ext cx="641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4963775" y="2902325"/>
            <a:ext cx="1716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Windows 10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116000" y="2932400"/>
            <a:ext cx="1716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Microsoft Office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ÁRBOL-DEFINICIÓN RECURSIVA 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909000" y="1175375"/>
            <a:ext cx="1326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Prepolitécnico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893500" y="1970700"/>
            <a:ext cx="2049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Cultura General 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378000" y="1970700"/>
            <a:ext cx="2049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Ciencias Exactas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3475850" y="15732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5254000" y="1563150"/>
            <a:ext cx="642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2503100" y="2427100"/>
            <a:ext cx="641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 flipH="1">
            <a:off x="1709475" y="24616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>
            <a:off x="855675" y="2932400"/>
            <a:ext cx="13260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Fisica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2786200" y="2932400"/>
            <a:ext cx="16542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Geometría plana</a:t>
            </a:r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 flipH="1">
            <a:off x="6000775" y="2406000"/>
            <a:ext cx="472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6874775" y="2444350"/>
            <a:ext cx="641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/>
          <p:nvPr/>
        </p:nvSpPr>
        <p:spPr>
          <a:xfrm>
            <a:off x="4963775" y="2902325"/>
            <a:ext cx="1716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Oral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116000" y="2932400"/>
            <a:ext cx="1716300" cy="3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Realidad nacional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102075"/>
            <a:ext cx="1677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1:</a:t>
            </a:r>
            <a:endParaRPr/>
          </a:p>
        </p:txBody>
      </p:sp>
      <p:graphicFrame>
        <p:nvGraphicFramePr>
          <p:cNvPr id="143" name="Google Shape;143;p18"/>
          <p:cNvGraphicFramePr/>
          <p:nvPr/>
        </p:nvGraphicFramePr>
        <p:xfrm>
          <a:off x="1082850" y="1456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{1D1F5EE7-4197-44F4-9FFA-E96A34FAA0B7}</a:tableStyleId>
              </a:tblPr>
              <a:tblGrid>
                <a:gridCol w="3609450"/>
                <a:gridCol w="3619500"/>
              </a:tblGrid>
              <a:tr h="47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RELACIÓN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JERÁRQUICA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EVIDENCIA DE LA ESTRUCTURA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Justicia-Libertad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Computador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Hardware, </a:t>
                      </a:r>
                      <a:r>
                        <a:rPr lang="es"/>
                        <a:t>Software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Niveles de Glucosa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Relación</a:t>
                      </a:r>
                      <a:r>
                        <a:rPr lang="es"/>
                        <a:t> </a:t>
                      </a:r>
                      <a:r>
                        <a:rPr lang="es"/>
                        <a:t>Azúcar</a:t>
                      </a:r>
                      <a:r>
                        <a:rPr lang="es"/>
                        <a:t>- Diabetes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