
<file path=[Content_Types].xml><?xml version="1.0" encoding="utf-8"?>
<Types xmlns="http://schemas.openxmlformats.org/package/2006/content-types">
  <Default ContentType="image/jpeg" Extension="jpg"/>
  <Default ContentType="application/vnd.openxmlformats-officedocument.vmlDrawing" Extension="vml"/>
  <Default ContentType="application/x-fontdata" Extension="fntdata"/>
  <Default ContentType="application/vnd.openxmlformats-officedocument.oleObject" Extension="bin"/>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officedocument.oleObject" PartName="/ppt/embeddings/oleObject1.bin"/>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Lst>
  <p:sldSz cy="6858000" cx="9144000"/>
  <p:notesSz cx="6858000" cy="9144000"/>
  <p:embeddedFontLst>
    <p:embeddedFont>
      <p:font typeface="Oswald Medium"/>
      <p:regular r:id="rId10"/>
      <p:bold r:id="rId11"/>
    </p:embeddedFont>
    <p:embeddedFont>
      <p:font typeface="Corbel"/>
      <p:regular r:id="rId12"/>
      <p:bold r:id="rId13"/>
      <p:italic r:id="rId14"/>
      <p:boldItalic r:id="rId1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http://customooxmlschemas.google.com/">
      <go:slidesCustomData xmlns:go="http://customooxmlschemas.google.com/" r:id="rId16" roundtripDataSignature="AMtx7mhtnzkZ0uvAjh9DNLa8a7S7uw71q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OswaldMedium-bold.fntdata"/><Relationship Id="rId10" Type="http://schemas.openxmlformats.org/officeDocument/2006/relationships/font" Target="fonts/OswaldMedium-regular.fntdata"/><Relationship Id="rId13" Type="http://schemas.openxmlformats.org/officeDocument/2006/relationships/font" Target="fonts/Corbel-bold.fntdata"/><Relationship Id="rId12" Type="http://schemas.openxmlformats.org/officeDocument/2006/relationships/font" Target="fonts/Corbel-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Corbel-boldItalic.fntdata"/><Relationship Id="rId14" Type="http://schemas.openxmlformats.org/officeDocument/2006/relationships/font" Target="fonts/Corbel-italic.fntdata"/><Relationship Id="rId16" Type="http://customschemas.google.com/relationships/presentationmetadata" Target="meta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s-E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0" name="Google Shape;100;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1" name="Google Shape;101;p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E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11d1d735350_0_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1" name="Google Shape;111;g11d1d735350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13a2128cc8c_0_2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9" name="Google Shape;119;g13a2128cc8c_0_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13a2128cc8c_0_2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9" name="Google Shape;129;g13a2128cc8c_0_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vmlDrawing" Target="../drawings/vmlDrawing1.vml"/><Relationship Id="rId3" Type="http://schemas.openxmlformats.org/officeDocument/2006/relationships/oleObject" Target="../embeddings/oleObject1.bin"/><Relationship Id="rId4" Type="http://schemas.openxmlformats.org/officeDocument/2006/relationships/oleObject" Target="../embeddings/oleObject1.bin"/><Relationship Id="rId5" Type="http://schemas.openxmlformats.org/officeDocument/2006/relationships/image" Target="../media/image4.png"/><Relationship Id="rId6" Type="http://schemas.openxmlformats.org/officeDocument/2006/relationships/image" Target="../media/image1.png"/><Relationship Id="rId7" Type="http://schemas.openxmlformats.org/officeDocument/2006/relationships/image" Target="../media/image2.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Slide" showMasterSp="0" type="title">
  <p:cSld name="TITLE">
    <p:spTree>
      <p:nvGrpSpPr>
        <p:cNvPr id="20" name="Shape 20"/>
        <p:cNvGrpSpPr/>
        <p:nvPr/>
      </p:nvGrpSpPr>
      <p:grpSpPr>
        <a:xfrm>
          <a:off x="0" y="0"/>
          <a:ext cx="0" cy="0"/>
          <a:chOff x="0" y="0"/>
          <a:chExt cx="0" cy="0"/>
        </a:xfrm>
      </p:grpSpPr>
      <p:graphicFrame>
        <p:nvGraphicFramePr>
          <p:cNvPr id="21" name="Google Shape;21;p39"/>
          <p:cNvGraphicFramePr/>
          <p:nvPr/>
        </p:nvGraphicFramePr>
        <p:xfrm>
          <a:off x="0" y="981075"/>
          <a:ext cx="9144000" cy="5616575"/>
        </p:xfrm>
        <a:graphic>
          <a:graphicData uri="http://schemas.openxmlformats.org/presentationml/2006/ole">
            <mc:AlternateContent>
              <mc:Choice Requires="v">
                <p:oleObj r:id="rId3" imgH="5616575" imgW="9144000" progId="" spid="_x0000_s1">
                  <p:embed/>
                </p:oleObj>
              </mc:Choice>
              <mc:Fallback>
                <p:oleObj r:id="rId4" imgH="5616575" imgW="9144000" progId="">
                  <p:embed/>
                  <p:pic>
                    <p:nvPicPr>
                      <p:cNvPr id="21" name="Google Shape;21;p39"/>
                      <p:cNvPicPr preferRelativeResize="0"/>
                      <p:nvPr/>
                    </p:nvPicPr>
                    <p:blipFill rotWithShape="1">
                      <a:blip r:embed="rId5">
                        <a:alphaModFix/>
                      </a:blip>
                      <a:srcRect b="0" l="0" r="0" t="0"/>
                      <a:stretch/>
                    </p:blipFill>
                    <p:spPr>
                      <a:xfrm>
                        <a:off x="0" y="981075"/>
                        <a:ext cx="9144000" cy="5616575"/>
                      </a:xfrm>
                      <a:prstGeom prst="rect">
                        <a:avLst/>
                      </a:prstGeom>
                      <a:noFill/>
                      <a:ln>
                        <a:noFill/>
                      </a:ln>
                    </p:spPr>
                  </p:pic>
                </p:oleObj>
              </mc:Fallback>
            </mc:AlternateContent>
          </a:graphicData>
        </a:graphic>
      </p:graphicFrame>
      <p:sp>
        <p:nvSpPr>
          <p:cNvPr id="22" name="Google Shape;22;p39"/>
          <p:cNvSpPr/>
          <p:nvPr/>
        </p:nvSpPr>
        <p:spPr>
          <a:xfrm>
            <a:off x="457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23" name="Google Shape;23;p39"/>
          <p:cNvSpP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24" name="Google Shape;24;p39"/>
          <p:cNvSpPr/>
          <p:nvPr/>
        </p:nvSpPr>
        <p:spPr>
          <a:xfrm>
            <a:off x="457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25" name="Google Shape;25;p39"/>
          <p:cNvSpP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pic>
        <p:nvPicPr>
          <p:cNvPr descr="bannner 2" id="26" name="Google Shape;26;p39"/>
          <p:cNvPicPr preferRelativeResize="0"/>
          <p:nvPr/>
        </p:nvPicPr>
        <p:blipFill rotWithShape="1">
          <a:blip r:embed="rId6">
            <a:alphaModFix/>
          </a:blip>
          <a:srcRect b="0" l="0" r="0" t="0"/>
          <a:stretch/>
        </p:blipFill>
        <p:spPr>
          <a:xfrm>
            <a:off x="0" y="5722938"/>
            <a:ext cx="9144000" cy="1135062"/>
          </a:xfrm>
          <a:prstGeom prst="rect">
            <a:avLst/>
          </a:prstGeom>
          <a:noFill/>
          <a:ln>
            <a:noFill/>
          </a:ln>
        </p:spPr>
      </p:pic>
      <p:sp>
        <p:nvSpPr>
          <p:cNvPr id="27" name="Google Shape;27;p39"/>
          <p:cNvSpPr/>
          <p:nvPr/>
        </p:nvSpPr>
        <p:spPr>
          <a:xfrm>
            <a:off x="217488" y="260350"/>
            <a:ext cx="792162" cy="792163"/>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pic>
        <p:nvPicPr>
          <p:cNvPr descr="LOGO ESPE ORIGINAL copia" id="28" name="Google Shape;28;p39"/>
          <p:cNvPicPr preferRelativeResize="0"/>
          <p:nvPr/>
        </p:nvPicPr>
        <p:blipFill rotWithShape="1">
          <a:blip r:embed="rId7">
            <a:alphaModFix/>
          </a:blip>
          <a:srcRect b="0" l="0" r="0" t="0"/>
          <a:stretch/>
        </p:blipFill>
        <p:spPr>
          <a:xfrm>
            <a:off x="107950" y="115888"/>
            <a:ext cx="3313113" cy="887412"/>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type="picTx">
  <p:cSld name="PICTURE_WITH_CAPTION_TEXT">
    <p:spTree>
      <p:nvGrpSpPr>
        <p:cNvPr id="79" name="Shape 79"/>
        <p:cNvGrpSpPr/>
        <p:nvPr/>
      </p:nvGrpSpPr>
      <p:grpSpPr>
        <a:xfrm>
          <a:off x="0" y="0"/>
          <a:ext cx="0" cy="0"/>
          <a:chOff x="0" y="0"/>
          <a:chExt cx="0" cy="0"/>
        </a:xfrm>
      </p:grpSpPr>
      <p:sp>
        <p:nvSpPr>
          <p:cNvPr id="80" name="Google Shape;80;p50"/>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2000"/>
              <a:buFont typeface="Calibri"/>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1" name="Google Shape;81;p50"/>
          <p:cNvSpPr/>
          <p:nvPr>
            <p:ph idx="2" type="pic"/>
          </p:nvPr>
        </p:nvSpPr>
        <p:spPr>
          <a:xfrm>
            <a:off x="1792288" y="612775"/>
            <a:ext cx="5486400" cy="4114800"/>
          </a:xfrm>
          <a:prstGeom prst="rect">
            <a:avLst/>
          </a:prstGeom>
          <a:noFill/>
          <a:ln>
            <a:noFill/>
          </a:ln>
        </p:spPr>
      </p:sp>
      <p:sp>
        <p:nvSpPr>
          <p:cNvPr id="82" name="Google Shape;82;p50"/>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83" name="Google Shape;83;p5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4" name="Google Shape;84;p5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5" name="Google Shape;85;p5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type="vertTx">
  <p:cSld name="VERTICAL_TEXT">
    <p:spTree>
      <p:nvGrpSpPr>
        <p:cNvPr id="86" name="Shape 86"/>
        <p:cNvGrpSpPr/>
        <p:nvPr/>
      </p:nvGrpSpPr>
      <p:grpSpPr>
        <a:xfrm>
          <a:off x="0" y="0"/>
          <a:ext cx="0" cy="0"/>
          <a:chOff x="0" y="0"/>
          <a:chExt cx="0" cy="0"/>
        </a:xfrm>
      </p:grpSpPr>
      <p:sp>
        <p:nvSpPr>
          <p:cNvPr id="87" name="Google Shape;87;p5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8" name="Google Shape;88;p51"/>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89" name="Google Shape;89;p5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0" name="Google Shape;90;p5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1" name="Google Shape;91;p5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type="vertTitleAndTx">
  <p:cSld name="VERTICAL_TITLE_AND_VERTICAL_TEXT">
    <p:spTree>
      <p:nvGrpSpPr>
        <p:cNvPr id="92" name="Shape 92"/>
        <p:cNvGrpSpPr/>
        <p:nvPr/>
      </p:nvGrpSpPr>
      <p:grpSpPr>
        <a:xfrm>
          <a:off x="0" y="0"/>
          <a:ext cx="0" cy="0"/>
          <a:chOff x="0" y="0"/>
          <a:chExt cx="0" cy="0"/>
        </a:xfrm>
      </p:grpSpPr>
      <p:sp>
        <p:nvSpPr>
          <p:cNvPr id="93" name="Google Shape;93;p52"/>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4" name="Google Shape;94;p52"/>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95" name="Google Shape;95;p5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6" name="Google Shape;96;p5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7" name="Google Shape;97;p5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ólo el título" type="titleOnly">
  <p:cSld name="TITLE_ONLY">
    <p:spTree>
      <p:nvGrpSpPr>
        <p:cNvPr id="29" name="Shape 29"/>
        <p:cNvGrpSpPr/>
        <p:nvPr/>
      </p:nvGrpSpPr>
      <p:grpSpPr>
        <a:xfrm>
          <a:off x="0" y="0"/>
          <a:ext cx="0" cy="0"/>
          <a:chOff x="0" y="0"/>
          <a:chExt cx="0" cy="0"/>
        </a:xfrm>
      </p:grpSpPr>
      <p:sp>
        <p:nvSpPr>
          <p:cNvPr id="30" name="Google Shape;30;p4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4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4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4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type="twoTxTwoObj">
  <p:cSld name="TWO_OBJECTS_WITH_TEXT">
    <p:spTree>
      <p:nvGrpSpPr>
        <p:cNvPr id="34" name="Shape 34"/>
        <p:cNvGrpSpPr/>
        <p:nvPr/>
      </p:nvGrpSpPr>
      <p:grpSpPr>
        <a:xfrm>
          <a:off x="0" y="0"/>
          <a:ext cx="0" cy="0"/>
          <a:chOff x="0" y="0"/>
          <a:chExt cx="0" cy="0"/>
        </a:xfrm>
      </p:grpSpPr>
      <p:sp>
        <p:nvSpPr>
          <p:cNvPr id="35" name="Google Shape;35;p4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44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43"/>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37" name="Google Shape;37;p43"/>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38" name="Google Shape;38;p43"/>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39" name="Google Shape;39;p43"/>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40" name="Google Shape;40;p4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4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4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type="obj">
  <p:cSld name="OBJECT">
    <p:spTree>
      <p:nvGrpSpPr>
        <p:cNvPr id="43" name="Shape 43"/>
        <p:cNvGrpSpPr/>
        <p:nvPr/>
      </p:nvGrpSpPr>
      <p:grpSpPr>
        <a:xfrm>
          <a:off x="0" y="0"/>
          <a:ext cx="0" cy="0"/>
          <a:chOff x="0" y="0"/>
          <a:chExt cx="0" cy="0"/>
        </a:xfrm>
      </p:grpSpPr>
      <p:sp>
        <p:nvSpPr>
          <p:cNvPr id="44" name="Google Shape;44;p4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4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46" name="Google Shape;46;p4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4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4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type="blank">
  <p:cSld name="BLANK">
    <p:spTree>
      <p:nvGrpSpPr>
        <p:cNvPr id="49" name="Shape 49"/>
        <p:cNvGrpSpPr/>
        <p:nvPr/>
      </p:nvGrpSpPr>
      <p:grpSpPr>
        <a:xfrm>
          <a:off x="0" y="0"/>
          <a:ext cx="0" cy="0"/>
          <a:chOff x="0" y="0"/>
          <a:chExt cx="0" cy="0"/>
        </a:xfrm>
      </p:grpSpPr>
      <p:sp>
        <p:nvSpPr>
          <p:cNvPr id="50" name="Google Shape;50;p4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4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4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p:cSld name="Diapositiva de título">
    <p:spTree>
      <p:nvGrpSpPr>
        <p:cNvPr id="53" name="Shape 53"/>
        <p:cNvGrpSpPr/>
        <p:nvPr/>
      </p:nvGrpSpPr>
      <p:grpSpPr>
        <a:xfrm>
          <a:off x="0" y="0"/>
          <a:ext cx="0" cy="0"/>
          <a:chOff x="0" y="0"/>
          <a:chExt cx="0" cy="0"/>
        </a:xfrm>
      </p:grpSpPr>
      <p:sp>
        <p:nvSpPr>
          <p:cNvPr id="54" name="Google Shape;54;p46"/>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46"/>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lnSpc>
                <a:spcPct val="100000"/>
              </a:lnSpc>
              <a:spcBef>
                <a:spcPts val="640"/>
              </a:spcBef>
              <a:spcAft>
                <a:spcPts val="0"/>
              </a:spcAft>
              <a:buClr>
                <a:srgbClr val="888888"/>
              </a:buClr>
              <a:buSzPts val="3200"/>
              <a:buNone/>
              <a:defRPr>
                <a:solidFill>
                  <a:srgbClr val="888888"/>
                </a:solidFill>
              </a:defRPr>
            </a:lvl1pPr>
            <a:lvl2pPr lvl="1" algn="ctr">
              <a:lnSpc>
                <a:spcPct val="100000"/>
              </a:lnSpc>
              <a:spcBef>
                <a:spcPts val="56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p:txBody>
      </p:sp>
      <p:sp>
        <p:nvSpPr>
          <p:cNvPr id="56" name="Google Shape;56;p4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4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 name="Google Shape;58;p4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type="secHead">
  <p:cSld name="SECTION_HEADER">
    <p:spTree>
      <p:nvGrpSpPr>
        <p:cNvPr id="59" name="Shape 59"/>
        <p:cNvGrpSpPr/>
        <p:nvPr/>
      </p:nvGrpSpPr>
      <p:grpSpPr>
        <a:xfrm>
          <a:off x="0" y="0"/>
          <a:ext cx="0" cy="0"/>
          <a:chOff x="0" y="0"/>
          <a:chExt cx="0" cy="0"/>
        </a:xfrm>
      </p:grpSpPr>
      <p:sp>
        <p:nvSpPr>
          <p:cNvPr id="60" name="Google Shape;60;p47"/>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dk1"/>
              </a:buClr>
              <a:buSzPts val="4000"/>
              <a:buFont typeface="Calibri"/>
              <a:buNone/>
              <a:defRPr b="1" sz="40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p47"/>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00"/>
              </a:spcBef>
              <a:spcAft>
                <a:spcPts val="0"/>
              </a:spcAft>
              <a:buClr>
                <a:srgbClr val="888888"/>
              </a:buClr>
              <a:buSzPts val="2000"/>
              <a:buNone/>
              <a:defRPr sz="2000">
                <a:solidFill>
                  <a:srgbClr val="888888"/>
                </a:solidFill>
              </a:defRPr>
            </a:lvl1pPr>
            <a:lvl2pPr indent="-228600" lvl="1" marL="914400" algn="l">
              <a:lnSpc>
                <a:spcPct val="100000"/>
              </a:lnSpc>
              <a:spcBef>
                <a:spcPts val="360"/>
              </a:spcBef>
              <a:spcAft>
                <a:spcPts val="0"/>
              </a:spcAft>
              <a:buClr>
                <a:srgbClr val="888888"/>
              </a:buClr>
              <a:buSzPts val="1800"/>
              <a:buNone/>
              <a:defRPr sz="1800">
                <a:solidFill>
                  <a:srgbClr val="888888"/>
                </a:solidFill>
              </a:defRPr>
            </a:lvl2pPr>
            <a:lvl3pPr indent="-228600" lvl="2" marL="1371600" algn="l">
              <a:lnSpc>
                <a:spcPct val="100000"/>
              </a:lnSpc>
              <a:spcBef>
                <a:spcPts val="320"/>
              </a:spcBef>
              <a:spcAft>
                <a:spcPts val="0"/>
              </a:spcAft>
              <a:buClr>
                <a:srgbClr val="888888"/>
              </a:buClr>
              <a:buSzPts val="1600"/>
              <a:buNone/>
              <a:defRPr sz="1600">
                <a:solidFill>
                  <a:srgbClr val="888888"/>
                </a:solidFill>
              </a:defRPr>
            </a:lvl3pPr>
            <a:lvl4pPr indent="-228600" lvl="3" marL="1828800" algn="l">
              <a:lnSpc>
                <a:spcPct val="100000"/>
              </a:lnSpc>
              <a:spcBef>
                <a:spcPts val="280"/>
              </a:spcBef>
              <a:spcAft>
                <a:spcPts val="0"/>
              </a:spcAft>
              <a:buClr>
                <a:srgbClr val="888888"/>
              </a:buClr>
              <a:buSzPts val="1400"/>
              <a:buNone/>
              <a:defRPr sz="1400">
                <a:solidFill>
                  <a:srgbClr val="888888"/>
                </a:solidFill>
              </a:defRPr>
            </a:lvl4pPr>
            <a:lvl5pPr indent="-228600" lvl="4" marL="2286000" algn="l">
              <a:lnSpc>
                <a:spcPct val="100000"/>
              </a:lnSpc>
              <a:spcBef>
                <a:spcPts val="280"/>
              </a:spcBef>
              <a:spcAft>
                <a:spcPts val="0"/>
              </a:spcAft>
              <a:buClr>
                <a:srgbClr val="888888"/>
              </a:buClr>
              <a:buSzPts val="1400"/>
              <a:buNone/>
              <a:defRPr sz="1400">
                <a:solidFill>
                  <a:srgbClr val="888888"/>
                </a:solidFill>
              </a:defRPr>
            </a:lvl5pPr>
            <a:lvl6pPr indent="-228600" lvl="5" marL="2743200" algn="l">
              <a:lnSpc>
                <a:spcPct val="100000"/>
              </a:lnSpc>
              <a:spcBef>
                <a:spcPts val="280"/>
              </a:spcBef>
              <a:spcAft>
                <a:spcPts val="0"/>
              </a:spcAft>
              <a:buClr>
                <a:srgbClr val="888888"/>
              </a:buClr>
              <a:buSzPts val="1400"/>
              <a:buNone/>
              <a:defRPr sz="1400">
                <a:solidFill>
                  <a:srgbClr val="888888"/>
                </a:solidFill>
              </a:defRPr>
            </a:lvl6pPr>
            <a:lvl7pPr indent="-228600" lvl="6" marL="3200400" algn="l">
              <a:lnSpc>
                <a:spcPct val="100000"/>
              </a:lnSpc>
              <a:spcBef>
                <a:spcPts val="280"/>
              </a:spcBef>
              <a:spcAft>
                <a:spcPts val="0"/>
              </a:spcAft>
              <a:buClr>
                <a:srgbClr val="888888"/>
              </a:buClr>
              <a:buSzPts val="1400"/>
              <a:buNone/>
              <a:defRPr sz="1400">
                <a:solidFill>
                  <a:srgbClr val="888888"/>
                </a:solidFill>
              </a:defRPr>
            </a:lvl7pPr>
            <a:lvl8pPr indent="-228600" lvl="7" marL="3657600" algn="l">
              <a:lnSpc>
                <a:spcPct val="100000"/>
              </a:lnSpc>
              <a:spcBef>
                <a:spcPts val="280"/>
              </a:spcBef>
              <a:spcAft>
                <a:spcPts val="0"/>
              </a:spcAft>
              <a:buClr>
                <a:srgbClr val="888888"/>
              </a:buClr>
              <a:buSzPts val="1400"/>
              <a:buNone/>
              <a:defRPr sz="1400">
                <a:solidFill>
                  <a:srgbClr val="888888"/>
                </a:solidFill>
              </a:defRPr>
            </a:lvl8pPr>
            <a:lvl9pPr indent="-228600" lvl="8" marL="4114800" algn="l">
              <a:lnSpc>
                <a:spcPct val="100000"/>
              </a:lnSpc>
              <a:spcBef>
                <a:spcPts val="280"/>
              </a:spcBef>
              <a:spcAft>
                <a:spcPts val="0"/>
              </a:spcAft>
              <a:buClr>
                <a:srgbClr val="888888"/>
              </a:buClr>
              <a:buSzPts val="1400"/>
              <a:buNone/>
              <a:defRPr sz="1400">
                <a:solidFill>
                  <a:srgbClr val="888888"/>
                </a:solidFill>
              </a:defRPr>
            </a:lvl9pPr>
          </a:lstStyle>
          <a:p/>
        </p:txBody>
      </p:sp>
      <p:sp>
        <p:nvSpPr>
          <p:cNvPr id="62" name="Google Shape;62;p4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4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4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tos" type="twoObj">
  <p:cSld name="TWO_OBJECTS">
    <p:spTree>
      <p:nvGrpSpPr>
        <p:cNvPr id="65" name="Shape 65"/>
        <p:cNvGrpSpPr/>
        <p:nvPr/>
      </p:nvGrpSpPr>
      <p:grpSpPr>
        <a:xfrm>
          <a:off x="0" y="0"/>
          <a:ext cx="0" cy="0"/>
          <a:chOff x="0" y="0"/>
          <a:chExt cx="0" cy="0"/>
        </a:xfrm>
      </p:grpSpPr>
      <p:sp>
        <p:nvSpPr>
          <p:cNvPr id="66" name="Google Shape;66;p4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48"/>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68" name="Google Shape;68;p48"/>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69" name="Google Shape;69;p4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4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4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type="objTx">
  <p:cSld name="OBJECT_WITH_CAPTION_TEXT">
    <p:spTree>
      <p:nvGrpSpPr>
        <p:cNvPr id="72" name="Shape 72"/>
        <p:cNvGrpSpPr/>
        <p:nvPr/>
      </p:nvGrpSpPr>
      <p:grpSpPr>
        <a:xfrm>
          <a:off x="0" y="0"/>
          <a:ext cx="0" cy="0"/>
          <a:chOff x="0" y="0"/>
          <a:chExt cx="0" cy="0"/>
        </a:xfrm>
      </p:grpSpPr>
      <p:sp>
        <p:nvSpPr>
          <p:cNvPr id="73" name="Google Shape;73;p49"/>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2000"/>
              <a:buFont typeface="Calibri"/>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49"/>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lnSpc>
                <a:spcPct val="100000"/>
              </a:lnSpc>
              <a:spcBef>
                <a:spcPts val="640"/>
              </a:spcBef>
              <a:spcAft>
                <a:spcPts val="0"/>
              </a:spcAft>
              <a:buClr>
                <a:schemeClr val="dk1"/>
              </a:buClr>
              <a:buSzPts val="3200"/>
              <a:buChar char="•"/>
              <a:defRPr sz="3200"/>
            </a:lvl1pPr>
            <a:lvl2pPr indent="-406400" lvl="1" marL="914400" algn="l">
              <a:lnSpc>
                <a:spcPct val="100000"/>
              </a:lnSpc>
              <a:spcBef>
                <a:spcPts val="560"/>
              </a:spcBef>
              <a:spcAft>
                <a:spcPts val="0"/>
              </a:spcAft>
              <a:buClr>
                <a:schemeClr val="dk1"/>
              </a:buClr>
              <a:buSzPts val="2800"/>
              <a:buChar char="–"/>
              <a:defRPr sz="2800"/>
            </a:lvl2pPr>
            <a:lvl3pPr indent="-381000" lvl="2" marL="1371600" algn="l">
              <a:lnSpc>
                <a:spcPct val="100000"/>
              </a:lnSpc>
              <a:spcBef>
                <a:spcPts val="480"/>
              </a:spcBef>
              <a:spcAft>
                <a:spcPts val="0"/>
              </a:spcAft>
              <a:buClr>
                <a:schemeClr val="dk1"/>
              </a:buClr>
              <a:buSzPts val="2400"/>
              <a:buChar char="•"/>
              <a:defRPr sz="2400"/>
            </a:lvl3pPr>
            <a:lvl4pPr indent="-355600" lvl="3" marL="1828800" algn="l">
              <a:lnSpc>
                <a:spcPct val="100000"/>
              </a:lnSpc>
              <a:spcBef>
                <a:spcPts val="400"/>
              </a:spcBef>
              <a:spcAft>
                <a:spcPts val="0"/>
              </a:spcAft>
              <a:buClr>
                <a:schemeClr val="dk1"/>
              </a:buClr>
              <a:buSzPts val="2000"/>
              <a:buChar char="–"/>
              <a:defRPr sz="2000"/>
            </a:lvl4pPr>
            <a:lvl5pPr indent="-355600" lvl="4" marL="2286000" algn="l">
              <a:lnSpc>
                <a:spcPct val="100000"/>
              </a:lnSpc>
              <a:spcBef>
                <a:spcPts val="400"/>
              </a:spcBef>
              <a:spcAft>
                <a:spcPts val="0"/>
              </a:spcAft>
              <a:buClr>
                <a:schemeClr val="dk1"/>
              </a:buClr>
              <a:buSzPts val="2000"/>
              <a:buChar char="»"/>
              <a:defRPr sz="2000"/>
            </a:lvl5pPr>
            <a:lvl6pPr indent="-355600" lvl="5" marL="2743200" algn="l">
              <a:lnSpc>
                <a:spcPct val="100000"/>
              </a:lnSpc>
              <a:spcBef>
                <a:spcPts val="400"/>
              </a:spcBef>
              <a:spcAft>
                <a:spcPts val="0"/>
              </a:spcAft>
              <a:buClr>
                <a:schemeClr val="dk1"/>
              </a:buClr>
              <a:buSzPts val="2000"/>
              <a:buChar char="•"/>
              <a:defRPr sz="2000"/>
            </a:lvl6pPr>
            <a:lvl7pPr indent="-355600" lvl="6" marL="3200400" algn="l">
              <a:lnSpc>
                <a:spcPct val="100000"/>
              </a:lnSpc>
              <a:spcBef>
                <a:spcPts val="400"/>
              </a:spcBef>
              <a:spcAft>
                <a:spcPts val="0"/>
              </a:spcAft>
              <a:buClr>
                <a:schemeClr val="dk1"/>
              </a:buClr>
              <a:buSzPts val="2000"/>
              <a:buChar char="•"/>
              <a:defRPr sz="2000"/>
            </a:lvl7pPr>
            <a:lvl8pPr indent="-355600" lvl="7" marL="3657600" algn="l">
              <a:lnSpc>
                <a:spcPct val="100000"/>
              </a:lnSpc>
              <a:spcBef>
                <a:spcPts val="400"/>
              </a:spcBef>
              <a:spcAft>
                <a:spcPts val="0"/>
              </a:spcAft>
              <a:buClr>
                <a:schemeClr val="dk1"/>
              </a:buClr>
              <a:buSzPts val="2000"/>
              <a:buChar char="•"/>
              <a:defRPr sz="2000"/>
            </a:lvl8pPr>
            <a:lvl9pPr indent="-355600" lvl="8" marL="4114800" algn="l">
              <a:lnSpc>
                <a:spcPct val="100000"/>
              </a:lnSpc>
              <a:spcBef>
                <a:spcPts val="400"/>
              </a:spcBef>
              <a:spcAft>
                <a:spcPts val="0"/>
              </a:spcAft>
              <a:buClr>
                <a:schemeClr val="dk1"/>
              </a:buClr>
              <a:buSzPts val="2000"/>
              <a:buChar char="•"/>
              <a:defRPr sz="2000"/>
            </a:lvl9pPr>
          </a:lstStyle>
          <a:p/>
        </p:txBody>
      </p:sp>
      <p:sp>
        <p:nvSpPr>
          <p:cNvPr id="75" name="Google Shape;75;p49"/>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76" name="Google Shape;76;p4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4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4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3.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4" Type="http://schemas.openxmlformats.org/officeDocument/2006/relationships/theme" Target="../theme/theme1.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3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lnSpc>
                <a:spcPct val="10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3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3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3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3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
        <p:nvSpPr>
          <p:cNvPr id="15" name="Google Shape;15;p38"/>
          <p:cNvSpPr/>
          <p:nvPr/>
        </p:nvSpPr>
        <p:spPr>
          <a:xfrm>
            <a:off x="0" y="0"/>
            <a:ext cx="9144000" cy="620713"/>
          </a:xfrm>
          <a:prstGeom prst="rect">
            <a:avLst/>
          </a:prstGeom>
          <a:gradFill>
            <a:gsLst>
              <a:gs pos="0">
                <a:schemeClr val="lt1"/>
              </a:gs>
              <a:gs pos="100000">
                <a:srgbClr val="9EB786"/>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 name="Google Shape;16;p38"/>
          <p:cNvSpPr/>
          <p:nvPr/>
        </p:nvSpPr>
        <p:spPr>
          <a:xfrm rot="10800000">
            <a:off x="0" y="6308725"/>
            <a:ext cx="7885113" cy="549275"/>
          </a:xfrm>
          <a:prstGeom prst="rect">
            <a:avLst/>
          </a:prstGeom>
          <a:gradFill>
            <a:gsLst>
              <a:gs pos="0">
                <a:schemeClr val="lt1"/>
              </a:gs>
              <a:gs pos="100000">
                <a:srgbClr val="9EB786"/>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cxnSp>
        <p:nvCxnSpPr>
          <p:cNvPr id="17" name="Google Shape;17;p38"/>
          <p:cNvCxnSpPr/>
          <p:nvPr/>
        </p:nvCxnSpPr>
        <p:spPr>
          <a:xfrm>
            <a:off x="25400" y="6296025"/>
            <a:ext cx="6659563" cy="0"/>
          </a:xfrm>
          <a:prstGeom prst="straightConnector1">
            <a:avLst/>
          </a:prstGeom>
          <a:noFill/>
          <a:ln cap="flat" cmpd="sng" w="38100">
            <a:solidFill>
              <a:srgbClr val="FF0000"/>
            </a:solidFill>
            <a:prstDash val="solid"/>
            <a:round/>
            <a:headEnd len="sm" w="sm" type="none"/>
            <a:tailEnd len="sm" w="sm" type="none"/>
          </a:ln>
        </p:spPr>
      </p:cxnSp>
      <p:cxnSp>
        <p:nvCxnSpPr>
          <p:cNvPr id="18" name="Google Shape;18;p38"/>
          <p:cNvCxnSpPr/>
          <p:nvPr/>
        </p:nvCxnSpPr>
        <p:spPr>
          <a:xfrm>
            <a:off x="25400" y="6245225"/>
            <a:ext cx="6659563" cy="0"/>
          </a:xfrm>
          <a:prstGeom prst="straightConnector1">
            <a:avLst/>
          </a:prstGeom>
          <a:noFill/>
          <a:ln cap="flat" cmpd="sng" w="38100">
            <a:solidFill>
              <a:srgbClr val="006600"/>
            </a:solidFill>
            <a:prstDash val="solid"/>
            <a:round/>
            <a:headEnd len="sm" w="sm" type="none"/>
            <a:tailEnd len="sm" w="sm" type="none"/>
          </a:ln>
        </p:spPr>
      </p:cxnSp>
      <p:pic>
        <p:nvPicPr>
          <p:cNvPr descr="LOGO ESPE ORIGINAL copia" id="19" name="Google Shape;19;p38"/>
          <p:cNvPicPr preferRelativeResize="0"/>
          <p:nvPr/>
        </p:nvPicPr>
        <p:blipFill rotWithShape="1">
          <a:blip r:embed="rId1">
            <a:alphaModFix/>
          </a:blip>
          <a:srcRect b="0" l="3070" r="0" t="0"/>
          <a:stretch/>
        </p:blipFill>
        <p:spPr>
          <a:xfrm>
            <a:off x="6732588" y="5949950"/>
            <a:ext cx="2305050" cy="636588"/>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p:zoom dir="out"/>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7.pn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hyperlink" Target="https://es.wikipedia.org/wiki/%C3%81rbol_binario" TargetMode="External"/><Relationship Id="rId4" Type="http://schemas.openxmlformats.org/officeDocument/2006/relationships/hyperlink" Target="https://es.wikipedia.org/wiki/%C3%81rbol_de_b%C3%BAsqueda_binario_auto-balanceable" TargetMode="External"/><Relationship Id="rId5"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9.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8.png"/><Relationship Id="rId4" Type="http://schemas.openxmlformats.org/officeDocument/2006/relationships/image" Target="../media/image10.png"/><Relationship Id="rId5"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pic>
        <p:nvPicPr>
          <p:cNvPr id="103" name="Google Shape;103;p1"/>
          <p:cNvPicPr preferRelativeResize="0"/>
          <p:nvPr/>
        </p:nvPicPr>
        <p:blipFill rotWithShape="1">
          <a:blip r:embed="rId3">
            <a:alphaModFix/>
          </a:blip>
          <a:srcRect b="0" l="0" r="0" t="0"/>
          <a:stretch/>
        </p:blipFill>
        <p:spPr>
          <a:xfrm>
            <a:off x="107504" y="99323"/>
            <a:ext cx="913324" cy="881405"/>
          </a:xfrm>
          <a:prstGeom prst="rect">
            <a:avLst/>
          </a:prstGeom>
          <a:noFill/>
          <a:ln>
            <a:noFill/>
          </a:ln>
        </p:spPr>
      </p:pic>
      <p:pic>
        <p:nvPicPr>
          <p:cNvPr id="104" name="Google Shape;104;p1"/>
          <p:cNvPicPr preferRelativeResize="0"/>
          <p:nvPr/>
        </p:nvPicPr>
        <p:blipFill rotWithShape="1">
          <a:blip r:embed="rId4">
            <a:alphaModFix/>
          </a:blip>
          <a:srcRect b="0" l="0" r="0" t="0"/>
          <a:stretch/>
        </p:blipFill>
        <p:spPr>
          <a:xfrm>
            <a:off x="1020828" y="188640"/>
            <a:ext cx="2255028" cy="792088"/>
          </a:xfrm>
          <a:prstGeom prst="rect">
            <a:avLst/>
          </a:prstGeom>
          <a:noFill/>
          <a:ln>
            <a:noFill/>
          </a:ln>
        </p:spPr>
      </p:pic>
      <p:sp>
        <p:nvSpPr>
          <p:cNvPr id="105" name="Google Shape;105;p1"/>
          <p:cNvSpPr txBox="1"/>
          <p:nvPr/>
        </p:nvSpPr>
        <p:spPr>
          <a:xfrm>
            <a:off x="730777" y="1333216"/>
            <a:ext cx="8377800" cy="12315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700"/>
              <a:buFont typeface="Arial"/>
              <a:buNone/>
            </a:pPr>
            <a:r>
              <a:rPr b="1" i="0" lang="es-ES" sz="2700" u="none" cap="none" strike="noStrike">
                <a:solidFill>
                  <a:srgbClr val="000000"/>
                </a:solidFill>
                <a:latin typeface="Georgia"/>
                <a:ea typeface="Georgia"/>
                <a:cs typeface="Georgia"/>
                <a:sym typeface="Georgia"/>
              </a:rPr>
              <a:t>UNIVERSIDAD DE LAS FUERZAS ARMADAS - ESPE-L</a:t>
            </a:r>
            <a:endParaRPr b="0" i="0" sz="1300" u="none" cap="none" strike="noStrike">
              <a:solidFill>
                <a:srgbClr val="000000"/>
              </a:solidFill>
              <a:latin typeface="Georgia"/>
              <a:ea typeface="Georgia"/>
              <a:cs typeface="Georgia"/>
              <a:sym typeface="Georgia"/>
            </a:endParaRPr>
          </a:p>
          <a:p>
            <a:pPr indent="0" lvl="0" marL="0" marR="0" rtl="0" algn="ctr">
              <a:lnSpc>
                <a:spcPct val="100000"/>
              </a:lnSpc>
              <a:spcBef>
                <a:spcPts val="0"/>
              </a:spcBef>
              <a:spcAft>
                <a:spcPts val="0"/>
              </a:spcAft>
              <a:buClr>
                <a:srgbClr val="000000"/>
              </a:buClr>
              <a:buSzPts val="2000"/>
              <a:buFont typeface="Arial"/>
              <a:buNone/>
            </a:pPr>
            <a:r>
              <a:rPr b="1" i="0" lang="es-ES" sz="2000" u="none" cap="none" strike="noStrike">
                <a:solidFill>
                  <a:schemeClr val="dk1"/>
                </a:solidFill>
                <a:latin typeface="Georgia"/>
                <a:ea typeface="Georgia"/>
                <a:cs typeface="Georgia"/>
                <a:sym typeface="Georgia"/>
              </a:rPr>
              <a:t>ESTRUCTURA DE DATOS </a:t>
            </a:r>
            <a:endParaRPr b="1" i="0" sz="2000" u="none" cap="none" strike="noStrike">
              <a:solidFill>
                <a:srgbClr val="000000"/>
              </a:solidFill>
              <a:latin typeface="Georgia"/>
              <a:ea typeface="Georgia"/>
              <a:cs typeface="Georgia"/>
              <a:sym typeface="Georgia"/>
            </a:endParaRPr>
          </a:p>
        </p:txBody>
      </p:sp>
      <p:sp>
        <p:nvSpPr>
          <p:cNvPr id="106" name="Google Shape;106;p1"/>
          <p:cNvSpPr txBox="1"/>
          <p:nvPr/>
        </p:nvSpPr>
        <p:spPr>
          <a:xfrm>
            <a:off x="1387590" y="2828703"/>
            <a:ext cx="6840900" cy="400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000"/>
              <a:buFont typeface="Arial"/>
              <a:buNone/>
            </a:pPr>
            <a:r>
              <a:rPr b="1" i="1" lang="es-ES" sz="2000" u="none" cap="none" strike="noStrike">
                <a:solidFill>
                  <a:schemeClr val="dk1"/>
                </a:solidFill>
                <a:latin typeface="Calibri"/>
                <a:ea typeface="Calibri"/>
                <a:cs typeface="Calibri"/>
                <a:sym typeface="Calibri"/>
              </a:rPr>
              <a:t>Grupo N°4</a:t>
            </a:r>
            <a:endParaRPr b="1" i="1" sz="2000" u="none" cap="none" strike="noStrike">
              <a:solidFill>
                <a:srgbClr val="000000"/>
              </a:solidFill>
              <a:latin typeface="Corbel"/>
              <a:ea typeface="Corbel"/>
              <a:cs typeface="Corbel"/>
              <a:sym typeface="Corbel"/>
            </a:endParaRPr>
          </a:p>
        </p:txBody>
      </p:sp>
      <p:sp>
        <p:nvSpPr>
          <p:cNvPr id="107" name="Google Shape;107;p1"/>
          <p:cNvSpPr txBox="1"/>
          <p:nvPr/>
        </p:nvSpPr>
        <p:spPr>
          <a:xfrm>
            <a:off x="2515353" y="4181477"/>
            <a:ext cx="5049600" cy="2124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s-ES" sz="1800" u="none" cap="none" strike="noStrike">
                <a:solidFill>
                  <a:schemeClr val="dk1"/>
                </a:solidFill>
                <a:latin typeface="Calibri"/>
                <a:ea typeface="Calibri"/>
                <a:cs typeface="Calibri"/>
                <a:sym typeface="Calibri"/>
              </a:rPr>
              <a:t>Integrantes:</a:t>
            </a:r>
            <a:endParaRPr b="0" i="0" sz="1800" u="none" cap="none" strike="noStrike">
              <a:solidFill>
                <a:schemeClr val="dk1"/>
              </a:solidFill>
              <a:latin typeface="Calibri"/>
              <a:ea typeface="Calibri"/>
              <a:cs typeface="Calibri"/>
              <a:sym typeface="Calibri"/>
            </a:endParaRPr>
          </a:p>
          <a:p>
            <a:pPr indent="-355600" lvl="0" marL="457200" marR="0" rtl="0" algn="l">
              <a:lnSpc>
                <a:spcPct val="100000"/>
              </a:lnSpc>
              <a:spcBef>
                <a:spcPts val="0"/>
              </a:spcBef>
              <a:spcAft>
                <a:spcPts val="0"/>
              </a:spcAft>
              <a:buClr>
                <a:schemeClr val="dk1"/>
              </a:buClr>
              <a:buSzPts val="2000"/>
              <a:buFont typeface="Calibri"/>
              <a:buChar char="●"/>
            </a:pPr>
            <a:r>
              <a:rPr b="0" i="0" lang="es-ES" sz="2000" u="none" cap="none" strike="noStrike">
                <a:solidFill>
                  <a:schemeClr val="dk1"/>
                </a:solidFill>
                <a:latin typeface="Calibri"/>
                <a:ea typeface="Calibri"/>
                <a:cs typeface="Calibri"/>
                <a:sym typeface="Calibri"/>
              </a:rPr>
              <a:t>CARLOS EDUARDO LÓPEZ CANDELEJO</a:t>
            </a:r>
            <a:endParaRPr b="0" i="0" sz="2000" u="none" cap="none" strike="noStrike">
              <a:solidFill>
                <a:schemeClr val="dk1"/>
              </a:solidFill>
              <a:latin typeface="Calibri"/>
              <a:ea typeface="Calibri"/>
              <a:cs typeface="Calibri"/>
              <a:sym typeface="Calibri"/>
            </a:endParaRPr>
          </a:p>
          <a:p>
            <a:pPr indent="-355600" lvl="0" marL="457200" marR="0" rtl="0" algn="l">
              <a:lnSpc>
                <a:spcPct val="100000"/>
              </a:lnSpc>
              <a:spcBef>
                <a:spcPts val="0"/>
              </a:spcBef>
              <a:spcAft>
                <a:spcPts val="0"/>
              </a:spcAft>
              <a:buClr>
                <a:schemeClr val="dk1"/>
              </a:buClr>
              <a:buSzPts val="2000"/>
              <a:buFont typeface="Calibri"/>
              <a:buChar char="●"/>
            </a:pPr>
            <a:r>
              <a:rPr b="0" i="0" lang="es-ES" sz="2000" u="none" cap="none" strike="noStrike">
                <a:solidFill>
                  <a:schemeClr val="dk1"/>
                </a:solidFill>
                <a:latin typeface="Calibri"/>
                <a:ea typeface="Calibri"/>
                <a:cs typeface="Calibri"/>
                <a:sym typeface="Calibri"/>
              </a:rPr>
              <a:t>FROYLAN MATEO MEDINA RAMOS</a:t>
            </a:r>
            <a:endParaRPr b="0" i="0" sz="2000" u="none" cap="none" strike="noStrike">
              <a:solidFill>
                <a:schemeClr val="dk1"/>
              </a:solidFill>
              <a:latin typeface="Calibri"/>
              <a:ea typeface="Calibri"/>
              <a:cs typeface="Calibri"/>
              <a:sym typeface="Calibri"/>
            </a:endParaRPr>
          </a:p>
          <a:p>
            <a:pPr indent="-355600" lvl="0" marL="457200" marR="0" rtl="0" algn="l">
              <a:lnSpc>
                <a:spcPct val="100000"/>
              </a:lnSpc>
              <a:spcBef>
                <a:spcPts val="0"/>
              </a:spcBef>
              <a:spcAft>
                <a:spcPts val="0"/>
              </a:spcAft>
              <a:buClr>
                <a:schemeClr val="dk1"/>
              </a:buClr>
              <a:buSzPts val="2000"/>
              <a:buFont typeface="Calibri"/>
              <a:buChar char="●"/>
            </a:pPr>
            <a:r>
              <a:rPr b="0" i="0" lang="es-ES" sz="2000" u="none" cap="none" strike="noStrike">
                <a:solidFill>
                  <a:schemeClr val="dk1"/>
                </a:solidFill>
                <a:latin typeface="Calibri"/>
                <a:ea typeface="Calibri"/>
                <a:cs typeface="Calibri"/>
                <a:sym typeface="Calibri"/>
              </a:rPr>
              <a:t>DANIEL GONZALO LLUMIGUSIN</a:t>
            </a:r>
            <a:endParaRPr b="0" i="0" sz="20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orbel"/>
              <a:ea typeface="Corbel"/>
              <a:cs typeface="Corbel"/>
              <a:sym typeface="Corbel"/>
            </a:endParaRPr>
          </a:p>
        </p:txBody>
      </p:sp>
      <p:sp>
        <p:nvSpPr>
          <p:cNvPr id="108" name="Google Shape;108;p1"/>
          <p:cNvSpPr txBox="1"/>
          <p:nvPr/>
        </p:nvSpPr>
        <p:spPr>
          <a:xfrm>
            <a:off x="1304365" y="3228891"/>
            <a:ext cx="6840900" cy="400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000"/>
              <a:buFont typeface="Arial"/>
              <a:buNone/>
            </a:pPr>
            <a:r>
              <a:rPr b="0" i="1" lang="es-ES" sz="2000" u="none" cap="none" strike="noStrike">
                <a:solidFill>
                  <a:schemeClr val="dk1"/>
                </a:solidFill>
                <a:latin typeface="Oswald Medium"/>
                <a:ea typeface="Oswald Medium"/>
                <a:cs typeface="Oswald Medium"/>
                <a:sym typeface="Oswald Medium"/>
              </a:rPr>
              <a:t>ÁRBOL</a:t>
            </a:r>
            <a:r>
              <a:rPr i="1" lang="es-ES" sz="2000">
                <a:solidFill>
                  <a:schemeClr val="dk1"/>
                </a:solidFill>
                <a:latin typeface="Oswald Medium"/>
                <a:ea typeface="Oswald Medium"/>
                <a:cs typeface="Oswald Medium"/>
                <a:sym typeface="Oswald Medium"/>
              </a:rPr>
              <a:t> AVL</a:t>
            </a:r>
            <a:endParaRPr b="0" i="1" sz="2000" u="none" cap="none" strike="noStrike">
              <a:solidFill>
                <a:srgbClr val="000000"/>
              </a:solidFill>
              <a:latin typeface="Oswald Medium"/>
              <a:ea typeface="Oswald Medium"/>
              <a:cs typeface="Oswald Medium"/>
              <a:sym typeface="Oswald Medium"/>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g11d1d735350_0_0"/>
          <p:cNvSpPr txBox="1"/>
          <p:nvPr/>
        </p:nvSpPr>
        <p:spPr>
          <a:xfrm>
            <a:off x="721700" y="146650"/>
            <a:ext cx="8242800" cy="932400"/>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Clr>
                <a:srgbClr val="000000"/>
              </a:buClr>
              <a:buSzPts val="2400"/>
              <a:buFont typeface="Arial"/>
              <a:buNone/>
            </a:pPr>
            <a:r>
              <a:rPr b="1" i="0" lang="es-ES" sz="3300" u="none" cap="none" strike="noStrike">
                <a:solidFill>
                  <a:srgbClr val="000000"/>
                </a:solidFill>
                <a:latin typeface="Calibri"/>
                <a:ea typeface="Calibri"/>
                <a:cs typeface="Calibri"/>
                <a:sym typeface="Calibri"/>
              </a:rPr>
              <a:t>ÁRBOL</a:t>
            </a:r>
            <a:r>
              <a:rPr b="1" lang="es-ES" sz="3300">
                <a:latin typeface="Calibri"/>
                <a:ea typeface="Calibri"/>
                <a:cs typeface="Calibri"/>
                <a:sym typeface="Calibri"/>
              </a:rPr>
              <a:t> AVL</a:t>
            </a:r>
            <a:endParaRPr b="0" i="0" sz="3300" u="none" cap="none" strike="noStrike">
              <a:solidFill>
                <a:srgbClr val="000000"/>
              </a:solidFill>
              <a:latin typeface="Calibri"/>
              <a:ea typeface="Calibri"/>
              <a:cs typeface="Calibri"/>
              <a:sym typeface="Calibri"/>
            </a:endParaRPr>
          </a:p>
        </p:txBody>
      </p:sp>
      <p:sp>
        <p:nvSpPr>
          <p:cNvPr id="114" name="Google Shape;114;g11d1d735350_0_0"/>
          <p:cNvSpPr txBox="1"/>
          <p:nvPr/>
        </p:nvSpPr>
        <p:spPr>
          <a:xfrm>
            <a:off x="5287225" y="4859925"/>
            <a:ext cx="25959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115" name="Google Shape;115;g11d1d735350_0_0"/>
          <p:cNvSpPr txBox="1"/>
          <p:nvPr/>
        </p:nvSpPr>
        <p:spPr>
          <a:xfrm>
            <a:off x="274950" y="835350"/>
            <a:ext cx="8594100" cy="5187300"/>
          </a:xfrm>
          <a:prstGeom prst="rect">
            <a:avLst/>
          </a:prstGeom>
          <a:noFill/>
          <a:ln>
            <a:noFill/>
          </a:ln>
        </p:spPr>
        <p:txBody>
          <a:bodyPr anchorCtr="0" anchor="t" bIns="91425" lIns="91425" spcFirstLastPara="1" rIns="91425" wrap="square" tIns="91425">
            <a:spAutoFit/>
          </a:bodyPr>
          <a:lstStyle/>
          <a:p>
            <a:pPr indent="0" lvl="0" marL="228600" rtl="0" algn="just">
              <a:lnSpc>
                <a:spcPct val="200000"/>
              </a:lnSpc>
              <a:spcBef>
                <a:spcPts val="0"/>
              </a:spcBef>
              <a:spcAft>
                <a:spcPts val="0"/>
              </a:spcAft>
              <a:buClr>
                <a:schemeClr val="dk1"/>
              </a:buClr>
              <a:buSzPts val="1100"/>
              <a:buFont typeface="Arial"/>
              <a:buNone/>
            </a:pPr>
            <a:r>
              <a:rPr lang="es-ES" sz="1300">
                <a:solidFill>
                  <a:srgbClr val="312E25"/>
                </a:solidFill>
                <a:highlight>
                  <a:srgbClr val="FFFFFF"/>
                </a:highlight>
                <a:latin typeface="Times New Roman"/>
                <a:ea typeface="Times New Roman"/>
                <a:cs typeface="Times New Roman"/>
                <a:sym typeface="Times New Roman"/>
              </a:rPr>
              <a:t>Un </a:t>
            </a:r>
            <a:r>
              <a:rPr b="1" lang="es-ES" sz="1300">
                <a:solidFill>
                  <a:srgbClr val="312E25"/>
                </a:solidFill>
                <a:highlight>
                  <a:srgbClr val="FFFFFF"/>
                </a:highlight>
                <a:latin typeface="Times New Roman"/>
                <a:ea typeface="Times New Roman"/>
                <a:cs typeface="Times New Roman"/>
                <a:sym typeface="Times New Roman"/>
              </a:rPr>
              <a:t>árbol AVL</a:t>
            </a:r>
            <a:r>
              <a:rPr lang="es-ES" sz="1300">
                <a:solidFill>
                  <a:srgbClr val="312E25"/>
                </a:solidFill>
                <a:highlight>
                  <a:srgbClr val="FFFFFF"/>
                </a:highlight>
                <a:latin typeface="Times New Roman"/>
                <a:ea typeface="Times New Roman"/>
                <a:cs typeface="Times New Roman"/>
                <a:sym typeface="Times New Roman"/>
              </a:rPr>
              <a:t> es un tipo especial de </a:t>
            </a:r>
            <a:r>
              <a:rPr lang="es-ES" sz="1300">
                <a:solidFill>
                  <a:srgbClr val="312E25"/>
                </a:solidFill>
                <a:highlight>
                  <a:srgbClr val="FFFFFF"/>
                </a:highlight>
                <a:uFill>
                  <a:noFill/>
                </a:uFill>
                <a:latin typeface="Times New Roman"/>
                <a:ea typeface="Times New Roman"/>
                <a:cs typeface="Times New Roman"/>
                <a:sym typeface="Times New Roman"/>
                <a:hlinkClick r:id="rId3">
                  <a:extLst>
                    <a:ext uri="{A12FA001-AC4F-418D-AE19-62706E023703}">
                      <ahyp:hlinkClr val="tx"/>
                    </a:ext>
                  </a:extLst>
                </a:hlinkClick>
              </a:rPr>
              <a:t>árbol binario</a:t>
            </a:r>
            <a:r>
              <a:rPr lang="es-ES" sz="1300">
                <a:solidFill>
                  <a:srgbClr val="312E25"/>
                </a:solidFill>
                <a:highlight>
                  <a:srgbClr val="FFFFFF"/>
                </a:highlight>
                <a:latin typeface="Times New Roman"/>
                <a:ea typeface="Times New Roman"/>
                <a:cs typeface="Times New Roman"/>
                <a:sym typeface="Times New Roman"/>
              </a:rPr>
              <a:t> ,fue el primer </a:t>
            </a:r>
            <a:r>
              <a:rPr lang="es-ES" sz="1300">
                <a:solidFill>
                  <a:srgbClr val="312E25"/>
                </a:solidFill>
                <a:highlight>
                  <a:srgbClr val="FFFFFF"/>
                </a:highlight>
                <a:uFill>
                  <a:noFill/>
                </a:uFill>
                <a:latin typeface="Times New Roman"/>
                <a:ea typeface="Times New Roman"/>
                <a:cs typeface="Times New Roman"/>
                <a:sym typeface="Times New Roman"/>
                <a:hlinkClick r:id="rId4">
                  <a:extLst>
                    <a:ext uri="{A12FA001-AC4F-418D-AE19-62706E023703}">
                      <ahyp:hlinkClr val="tx"/>
                    </a:ext>
                  </a:extLst>
                </a:hlinkClick>
              </a:rPr>
              <a:t>árbol de búsqueda binario auto-balanceable</a:t>
            </a:r>
            <a:r>
              <a:rPr lang="es-ES" sz="1300">
                <a:solidFill>
                  <a:srgbClr val="312E25"/>
                </a:solidFill>
                <a:highlight>
                  <a:srgbClr val="FFFFFF"/>
                </a:highlight>
                <a:latin typeface="Times New Roman"/>
                <a:ea typeface="Times New Roman"/>
                <a:cs typeface="Times New Roman"/>
                <a:sym typeface="Times New Roman"/>
              </a:rPr>
              <a:t>.</a:t>
            </a:r>
            <a:endParaRPr sz="1300">
              <a:solidFill>
                <a:srgbClr val="312E25"/>
              </a:solidFill>
              <a:latin typeface="Times New Roman"/>
              <a:ea typeface="Times New Roman"/>
              <a:cs typeface="Times New Roman"/>
              <a:sym typeface="Times New Roman"/>
            </a:endParaRPr>
          </a:p>
          <a:p>
            <a:pPr indent="0" lvl="0" marL="228600" rtl="0" algn="just">
              <a:lnSpc>
                <a:spcPct val="200000"/>
              </a:lnSpc>
              <a:spcBef>
                <a:spcPts val="0"/>
              </a:spcBef>
              <a:spcAft>
                <a:spcPts val="0"/>
              </a:spcAft>
              <a:buClr>
                <a:schemeClr val="dk1"/>
              </a:buClr>
              <a:buSzPts val="1100"/>
              <a:buFont typeface="Arial"/>
              <a:buNone/>
            </a:pPr>
            <a:r>
              <a:rPr lang="es-ES" sz="1300">
                <a:solidFill>
                  <a:srgbClr val="312E25"/>
                </a:solidFill>
                <a:latin typeface="Times New Roman"/>
                <a:ea typeface="Times New Roman"/>
                <a:cs typeface="Times New Roman"/>
                <a:sym typeface="Times New Roman"/>
              </a:rPr>
              <a:t>La propiedad de equilibrio de los árboles AVL implica una dificultad a la hora de insertar o eliminar elementos: estas operaciones pueden no conservar dicha propiedad </a:t>
            </a:r>
            <a:r>
              <a:rPr b="1" lang="es-ES" sz="1300">
                <a:solidFill>
                  <a:srgbClr val="312E25"/>
                </a:solidFill>
                <a:latin typeface="Times New Roman"/>
                <a:ea typeface="Times New Roman"/>
                <a:cs typeface="Times New Roman"/>
                <a:sym typeface="Times New Roman"/>
              </a:rPr>
              <a:t>por dicho inconveniente se opta por verificar si se encuentra en equilibrio.</a:t>
            </a:r>
            <a:endParaRPr b="1" sz="1300">
              <a:solidFill>
                <a:srgbClr val="312E25"/>
              </a:solidFill>
              <a:latin typeface="Times New Roman"/>
              <a:ea typeface="Times New Roman"/>
              <a:cs typeface="Times New Roman"/>
              <a:sym typeface="Times New Roman"/>
            </a:endParaRPr>
          </a:p>
          <a:p>
            <a:pPr indent="-311150" lvl="0" marL="457200" rtl="0" algn="just">
              <a:lnSpc>
                <a:spcPct val="200000"/>
              </a:lnSpc>
              <a:spcBef>
                <a:spcPts val="0"/>
              </a:spcBef>
              <a:spcAft>
                <a:spcPts val="0"/>
              </a:spcAft>
              <a:buClr>
                <a:srgbClr val="312E25"/>
              </a:buClr>
              <a:buSzPts val="1300"/>
              <a:buFont typeface="Times New Roman"/>
              <a:buChar char="➔"/>
            </a:pPr>
            <a:r>
              <a:rPr b="1" lang="es-ES" sz="1300">
                <a:solidFill>
                  <a:srgbClr val="312E25"/>
                </a:solidFill>
                <a:latin typeface="Times New Roman"/>
                <a:ea typeface="Times New Roman"/>
                <a:cs typeface="Times New Roman"/>
                <a:sym typeface="Times New Roman"/>
              </a:rPr>
              <a:t>Declaración del Tipo de Dato</a:t>
            </a:r>
            <a:endParaRPr b="1" sz="1300">
              <a:solidFill>
                <a:srgbClr val="312E25"/>
              </a:solidFill>
              <a:latin typeface="Times New Roman"/>
              <a:ea typeface="Times New Roman"/>
              <a:cs typeface="Times New Roman"/>
              <a:sym typeface="Times New Roman"/>
            </a:endParaRPr>
          </a:p>
          <a:p>
            <a:pPr indent="0" lvl="0" marL="228600" rtl="0" algn="just">
              <a:lnSpc>
                <a:spcPct val="200000"/>
              </a:lnSpc>
              <a:spcBef>
                <a:spcPts val="0"/>
              </a:spcBef>
              <a:spcAft>
                <a:spcPts val="0"/>
              </a:spcAft>
              <a:buClr>
                <a:schemeClr val="dk1"/>
              </a:buClr>
              <a:buSzPts val="1100"/>
              <a:buFont typeface="Arial"/>
              <a:buNone/>
            </a:pPr>
            <a:r>
              <a:rPr lang="es-ES" sz="1300">
                <a:solidFill>
                  <a:srgbClr val="312E25"/>
                </a:solidFill>
                <a:latin typeface="Times New Roman"/>
                <a:ea typeface="Times New Roman"/>
                <a:cs typeface="Times New Roman"/>
                <a:sym typeface="Times New Roman"/>
              </a:rPr>
              <a:t>Los nodos de un </a:t>
            </a:r>
            <a:r>
              <a:rPr lang="es-ES" sz="1300">
                <a:solidFill>
                  <a:srgbClr val="312E25"/>
                </a:solidFill>
                <a:latin typeface="Times New Roman"/>
                <a:ea typeface="Times New Roman"/>
                <a:cs typeface="Times New Roman"/>
                <a:sym typeface="Times New Roman"/>
              </a:rPr>
              <a:t>árbol pueden</a:t>
            </a:r>
            <a:r>
              <a:rPr lang="es-ES" sz="1300">
                <a:solidFill>
                  <a:srgbClr val="312E25"/>
                </a:solidFill>
                <a:latin typeface="Times New Roman"/>
                <a:ea typeface="Times New Roman"/>
                <a:cs typeface="Times New Roman"/>
                <a:sym typeface="Times New Roman"/>
              </a:rPr>
              <a:t> almacenar cualquier tipo de dato, </a:t>
            </a:r>
            <a:r>
              <a:rPr b="1" lang="es-ES" sz="1300">
                <a:solidFill>
                  <a:srgbClr val="312E25"/>
                </a:solidFill>
                <a:latin typeface="Times New Roman"/>
                <a:ea typeface="Times New Roman"/>
                <a:cs typeface="Times New Roman"/>
                <a:sym typeface="Times New Roman"/>
              </a:rPr>
              <a:t>arbitrariamente complejo.</a:t>
            </a:r>
            <a:r>
              <a:rPr lang="es-ES" sz="1300">
                <a:solidFill>
                  <a:srgbClr val="312E25"/>
                </a:solidFill>
                <a:latin typeface="Times New Roman"/>
                <a:ea typeface="Times New Roman"/>
                <a:cs typeface="Times New Roman"/>
                <a:sym typeface="Times New Roman"/>
              </a:rPr>
              <a:t> En el caso de que los datos almacenados en cada nodo sean más complicados (por ejemplo estructuras) o sean dinámicamente almacenados en memoria, </a:t>
            </a:r>
            <a:r>
              <a:rPr b="1" lang="es-ES" sz="1300">
                <a:solidFill>
                  <a:srgbClr val="312E25"/>
                </a:solidFill>
                <a:latin typeface="Times New Roman"/>
                <a:ea typeface="Times New Roman"/>
                <a:cs typeface="Times New Roman"/>
                <a:sym typeface="Times New Roman"/>
              </a:rPr>
              <a:t>algunas</a:t>
            </a:r>
            <a:r>
              <a:rPr lang="es-ES" sz="1300">
                <a:solidFill>
                  <a:srgbClr val="312E25"/>
                </a:solidFill>
                <a:latin typeface="Times New Roman"/>
                <a:ea typeface="Times New Roman"/>
                <a:cs typeface="Times New Roman"/>
                <a:sym typeface="Times New Roman"/>
              </a:rPr>
              <a:t> </a:t>
            </a:r>
            <a:r>
              <a:rPr b="1" lang="es-ES" sz="1300">
                <a:solidFill>
                  <a:srgbClr val="312E25"/>
                </a:solidFill>
                <a:latin typeface="Times New Roman"/>
                <a:ea typeface="Times New Roman"/>
                <a:cs typeface="Times New Roman"/>
                <a:sym typeface="Times New Roman"/>
              </a:rPr>
              <a:t>funciones deberán adaptarse para manejarlos</a:t>
            </a:r>
            <a:r>
              <a:rPr lang="es-ES" sz="1300">
                <a:solidFill>
                  <a:srgbClr val="312E25"/>
                </a:solidFill>
                <a:latin typeface="Times New Roman"/>
                <a:ea typeface="Times New Roman"/>
                <a:cs typeface="Times New Roman"/>
                <a:sym typeface="Times New Roman"/>
              </a:rPr>
              <a:t>. Por ejemplo, se deberá pasar como parámetros funciones de comparación, equivalencia, y de liberación de memoria. </a:t>
            </a:r>
            <a:endParaRPr sz="1300">
              <a:solidFill>
                <a:srgbClr val="312E25"/>
              </a:solidFill>
              <a:latin typeface="Times New Roman"/>
              <a:ea typeface="Times New Roman"/>
              <a:cs typeface="Times New Roman"/>
              <a:sym typeface="Times New Roman"/>
            </a:endParaRPr>
          </a:p>
          <a:p>
            <a:pPr indent="-311150" lvl="0" marL="457200" rtl="0" algn="just">
              <a:lnSpc>
                <a:spcPct val="200000"/>
              </a:lnSpc>
              <a:spcBef>
                <a:spcPts val="0"/>
              </a:spcBef>
              <a:spcAft>
                <a:spcPts val="0"/>
              </a:spcAft>
              <a:buClr>
                <a:srgbClr val="312E25"/>
              </a:buClr>
              <a:buSzPts val="1300"/>
              <a:buFont typeface="Times New Roman"/>
              <a:buChar char="➔"/>
            </a:pPr>
            <a:r>
              <a:rPr b="1" lang="es-ES" sz="1300">
                <a:solidFill>
                  <a:srgbClr val="312E25"/>
                </a:solidFill>
                <a:latin typeface="Times New Roman"/>
                <a:ea typeface="Times New Roman"/>
                <a:cs typeface="Times New Roman"/>
                <a:sym typeface="Times New Roman"/>
              </a:rPr>
              <a:t>Inserción</a:t>
            </a:r>
            <a:endParaRPr b="1" sz="1300">
              <a:solidFill>
                <a:srgbClr val="312E25"/>
              </a:solidFill>
              <a:latin typeface="Times New Roman"/>
              <a:ea typeface="Times New Roman"/>
              <a:cs typeface="Times New Roman"/>
              <a:sym typeface="Times New Roman"/>
            </a:endParaRPr>
          </a:p>
          <a:p>
            <a:pPr indent="0" lvl="0" marL="228600" rtl="0" algn="just">
              <a:lnSpc>
                <a:spcPct val="200000"/>
              </a:lnSpc>
              <a:spcBef>
                <a:spcPts val="0"/>
              </a:spcBef>
              <a:spcAft>
                <a:spcPts val="0"/>
              </a:spcAft>
              <a:buClr>
                <a:schemeClr val="dk1"/>
              </a:buClr>
              <a:buSzPts val="1100"/>
              <a:buFont typeface="Arial"/>
              <a:buNone/>
            </a:pPr>
            <a:r>
              <a:rPr lang="es-ES" sz="1300">
                <a:solidFill>
                  <a:srgbClr val="202122"/>
                </a:solidFill>
                <a:highlight>
                  <a:srgbClr val="FFFFFF"/>
                </a:highlight>
              </a:rPr>
              <a:t>La inserción en un árbol de AVL puede ser realizada insertando el valor dado en el árbol como si fuera un árbol de búsqueda binario desequilibrado.</a:t>
            </a:r>
            <a:endParaRPr sz="1300">
              <a:solidFill>
                <a:srgbClr val="312E25"/>
              </a:solidFill>
              <a:latin typeface="Times New Roman"/>
              <a:ea typeface="Times New Roman"/>
              <a:cs typeface="Times New Roman"/>
              <a:sym typeface="Times New Roman"/>
            </a:endParaRPr>
          </a:p>
          <a:p>
            <a:pPr indent="0" lvl="0" marL="0" rtl="0" algn="l">
              <a:spcBef>
                <a:spcPts val="0"/>
              </a:spcBef>
              <a:spcAft>
                <a:spcPts val="0"/>
              </a:spcAft>
              <a:buNone/>
            </a:pPr>
            <a:r>
              <a:t/>
            </a:r>
            <a:endParaRPr sz="1300">
              <a:latin typeface="Calibri"/>
              <a:ea typeface="Calibri"/>
              <a:cs typeface="Calibri"/>
              <a:sym typeface="Calibri"/>
            </a:endParaRPr>
          </a:p>
        </p:txBody>
      </p:sp>
      <p:pic>
        <p:nvPicPr>
          <p:cNvPr id="116" name="Google Shape;116;g11d1d735350_0_0"/>
          <p:cNvPicPr preferRelativeResize="0"/>
          <p:nvPr/>
        </p:nvPicPr>
        <p:blipFill>
          <a:blip r:embed="rId5">
            <a:alphaModFix/>
          </a:blip>
          <a:stretch>
            <a:fillRect/>
          </a:stretch>
        </p:blipFill>
        <p:spPr>
          <a:xfrm>
            <a:off x="6401425" y="5926225"/>
            <a:ext cx="2676425" cy="7326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g13a2128cc8c_0_21"/>
          <p:cNvSpPr txBox="1"/>
          <p:nvPr/>
        </p:nvSpPr>
        <p:spPr>
          <a:xfrm>
            <a:off x="721700" y="146650"/>
            <a:ext cx="8242800" cy="932400"/>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Clr>
                <a:srgbClr val="000000"/>
              </a:buClr>
              <a:buSzPts val="2400"/>
              <a:buFont typeface="Arial"/>
              <a:buNone/>
            </a:pPr>
            <a:r>
              <a:rPr b="1" i="0" lang="es-ES" sz="3300" u="none" cap="none" strike="noStrike">
                <a:solidFill>
                  <a:srgbClr val="000000"/>
                </a:solidFill>
                <a:latin typeface="Calibri"/>
                <a:ea typeface="Calibri"/>
                <a:cs typeface="Calibri"/>
                <a:sym typeface="Calibri"/>
              </a:rPr>
              <a:t>ÁRBOL</a:t>
            </a:r>
            <a:r>
              <a:rPr b="1" lang="es-ES" sz="3300">
                <a:latin typeface="Calibri"/>
                <a:ea typeface="Calibri"/>
                <a:cs typeface="Calibri"/>
                <a:sym typeface="Calibri"/>
              </a:rPr>
              <a:t> AVL</a:t>
            </a:r>
            <a:endParaRPr b="0" i="0" sz="3300" u="none" cap="none" strike="noStrike">
              <a:solidFill>
                <a:srgbClr val="000000"/>
              </a:solidFill>
              <a:latin typeface="Calibri"/>
              <a:ea typeface="Calibri"/>
              <a:cs typeface="Calibri"/>
              <a:sym typeface="Calibri"/>
            </a:endParaRPr>
          </a:p>
        </p:txBody>
      </p:sp>
      <p:sp>
        <p:nvSpPr>
          <p:cNvPr id="122" name="Google Shape;122;g13a2128cc8c_0_21"/>
          <p:cNvSpPr txBox="1"/>
          <p:nvPr/>
        </p:nvSpPr>
        <p:spPr>
          <a:xfrm>
            <a:off x="5287225" y="4859925"/>
            <a:ext cx="25959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123" name="Google Shape;123;g13a2128cc8c_0_21"/>
          <p:cNvSpPr txBox="1"/>
          <p:nvPr/>
        </p:nvSpPr>
        <p:spPr>
          <a:xfrm>
            <a:off x="148800" y="855700"/>
            <a:ext cx="8358600" cy="2385900"/>
          </a:xfrm>
          <a:prstGeom prst="rect">
            <a:avLst/>
          </a:prstGeom>
          <a:noFill/>
          <a:ln>
            <a:noFill/>
          </a:ln>
        </p:spPr>
        <p:txBody>
          <a:bodyPr anchorCtr="0" anchor="t" bIns="91425" lIns="91425" spcFirstLastPara="1" rIns="91425" wrap="square" tIns="91425">
            <a:spAutoFit/>
          </a:bodyPr>
          <a:lstStyle/>
          <a:p>
            <a:pPr indent="-311150" lvl="0" marL="457200" rtl="0" algn="just">
              <a:lnSpc>
                <a:spcPct val="200000"/>
              </a:lnSpc>
              <a:spcBef>
                <a:spcPts val="0"/>
              </a:spcBef>
              <a:spcAft>
                <a:spcPts val="0"/>
              </a:spcAft>
              <a:buClr>
                <a:srgbClr val="312E25"/>
              </a:buClr>
              <a:buSzPts val="1300"/>
              <a:buFont typeface="Times New Roman"/>
              <a:buChar char="➔"/>
            </a:pPr>
            <a:r>
              <a:rPr b="1" lang="es-ES" sz="1300">
                <a:solidFill>
                  <a:srgbClr val="312E25"/>
                </a:solidFill>
                <a:latin typeface="Times New Roman"/>
                <a:ea typeface="Times New Roman"/>
                <a:cs typeface="Times New Roman"/>
                <a:sym typeface="Times New Roman"/>
              </a:rPr>
              <a:t>Altura de los Nodos</a:t>
            </a:r>
            <a:endParaRPr b="1" sz="1300">
              <a:solidFill>
                <a:srgbClr val="312E25"/>
              </a:solidFill>
              <a:latin typeface="Times New Roman"/>
              <a:ea typeface="Times New Roman"/>
              <a:cs typeface="Times New Roman"/>
              <a:sym typeface="Times New Roman"/>
            </a:endParaRPr>
          </a:p>
          <a:p>
            <a:pPr indent="0" lvl="0" marL="228600" rtl="0" algn="just">
              <a:lnSpc>
                <a:spcPct val="200000"/>
              </a:lnSpc>
              <a:spcBef>
                <a:spcPts val="0"/>
              </a:spcBef>
              <a:spcAft>
                <a:spcPts val="0"/>
              </a:spcAft>
              <a:buClr>
                <a:schemeClr val="dk1"/>
              </a:buClr>
              <a:buSzPts val="1100"/>
              <a:buFont typeface="Arial"/>
              <a:buNone/>
            </a:pPr>
            <a:r>
              <a:rPr lang="es-ES" sz="1300">
                <a:solidFill>
                  <a:srgbClr val="312E25"/>
                </a:solidFill>
                <a:latin typeface="Times New Roman"/>
                <a:ea typeface="Times New Roman"/>
                <a:cs typeface="Times New Roman"/>
                <a:sym typeface="Times New Roman"/>
              </a:rPr>
              <a:t>Para nodos de árboles AVL, se necesitará tener acceso a la altura de cada nodo del árbol en tiempo constante. Dado que una función para hallar la altura de un nodo dado en un árbol tendrá un tiempo de ejecución, no nos queda otra alternativa que almacenar una variable altura en cada nodo e irla actualizando en las inserciones y eliminaciones que se efectúen sobre el árbol.</a:t>
            </a:r>
            <a:endParaRPr sz="1300">
              <a:solidFill>
                <a:srgbClr val="312E25"/>
              </a:solidFill>
              <a:latin typeface="Times New Roman"/>
              <a:ea typeface="Times New Roman"/>
              <a:cs typeface="Times New Roman"/>
              <a:sym typeface="Times New Roman"/>
            </a:endParaRPr>
          </a:p>
          <a:p>
            <a:pPr indent="0" lvl="0" marL="0" rtl="0" algn="l">
              <a:spcBef>
                <a:spcPts val="0"/>
              </a:spcBef>
              <a:spcAft>
                <a:spcPts val="0"/>
              </a:spcAft>
              <a:buNone/>
            </a:pPr>
            <a:r>
              <a:t/>
            </a:r>
            <a:endParaRPr b="1" sz="1300">
              <a:latin typeface="Calibri"/>
              <a:ea typeface="Calibri"/>
              <a:cs typeface="Calibri"/>
              <a:sym typeface="Calibri"/>
            </a:endParaRPr>
          </a:p>
        </p:txBody>
      </p:sp>
      <p:sp>
        <p:nvSpPr>
          <p:cNvPr id="124" name="Google Shape;124;g13a2128cc8c_0_21"/>
          <p:cNvSpPr txBox="1"/>
          <p:nvPr/>
        </p:nvSpPr>
        <p:spPr>
          <a:xfrm>
            <a:off x="620075" y="2914350"/>
            <a:ext cx="5406900" cy="3186300"/>
          </a:xfrm>
          <a:prstGeom prst="rect">
            <a:avLst/>
          </a:prstGeom>
          <a:noFill/>
          <a:ln>
            <a:noFill/>
          </a:ln>
        </p:spPr>
        <p:txBody>
          <a:bodyPr anchorCtr="0" anchor="t" bIns="91425" lIns="91425" spcFirstLastPara="1" rIns="91425" wrap="square" tIns="91425">
            <a:spAutoFit/>
          </a:bodyPr>
          <a:lstStyle/>
          <a:p>
            <a:pPr indent="-311150" lvl="0" marL="457200" rtl="0" algn="just">
              <a:lnSpc>
                <a:spcPct val="200000"/>
              </a:lnSpc>
              <a:spcBef>
                <a:spcPts val="0"/>
              </a:spcBef>
              <a:spcAft>
                <a:spcPts val="0"/>
              </a:spcAft>
              <a:buClr>
                <a:srgbClr val="312E25"/>
              </a:buClr>
              <a:buSzPts val="1300"/>
              <a:buFont typeface="Times New Roman"/>
              <a:buChar char="➔"/>
            </a:pPr>
            <a:r>
              <a:rPr b="1" lang="es-ES" sz="1300">
                <a:solidFill>
                  <a:srgbClr val="312E25"/>
                </a:solidFill>
                <a:latin typeface="Times New Roman"/>
                <a:ea typeface="Times New Roman"/>
                <a:cs typeface="Times New Roman"/>
                <a:sym typeface="Times New Roman"/>
              </a:rPr>
              <a:t>Rotaciones Simples</a:t>
            </a:r>
            <a:endParaRPr b="1" sz="1300">
              <a:solidFill>
                <a:srgbClr val="312E25"/>
              </a:solidFill>
              <a:latin typeface="Times New Roman"/>
              <a:ea typeface="Times New Roman"/>
              <a:cs typeface="Times New Roman"/>
              <a:sym typeface="Times New Roman"/>
            </a:endParaRPr>
          </a:p>
          <a:p>
            <a:pPr indent="0" lvl="0" marL="228600" rtl="0" algn="just">
              <a:lnSpc>
                <a:spcPct val="200000"/>
              </a:lnSpc>
              <a:spcBef>
                <a:spcPts val="0"/>
              </a:spcBef>
              <a:spcAft>
                <a:spcPts val="0"/>
              </a:spcAft>
              <a:buClr>
                <a:schemeClr val="dk1"/>
              </a:buClr>
              <a:buSzPts val="1100"/>
              <a:buFont typeface="Arial"/>
              <a:buNone/>
            </a:pPr>
            <a:r>
              <a:rPr lang="es-ES" sz="1300">
                <a:solidFill>
                  <a:srgbClr val="202122"/>
                </a:solidFill>
                <a:highlight>
                  <a:srgbClr val="FFFFFF"/>
                </a:highlight>
              </a:rPr>
              <a:t>La rotación simple se realiza tomando un árbol de raíz (r) y su hijo izquierdo (i) y derecho (d), lo que haremos será formar un nuevo árbol cuya raíz sea la raíz del hijo izquierdo, como hijo izquierdo colocamos el hijo izquierdo de i (nuestro i’) y como hijo derecho construimos un nuevo árbol que tendrá como raíz, la raíz del árbol (r), el hijo derecho de i (d’) será el hijo izquierdo y el hijo derecho será el hijo derecho del árbol (d).</a:t>
            </a:r>
            <a:endParaRPr b="1" sz="1300">
              <a:solidFill>
                <a:srgbClr val="312E25"/>
              </a:solidFill>
              <a:latin typeface="Times New Roman"/>
              <a:ea typeface="Times New Roman"/>
              <a:cs typeface="Times New Roman"/>
              <a:sym typeface="Times New Roman"/>
            </a:endParaRPr>
          </a:p>
        </p:txBody>
      </p:sp>
      <p:pic>
        <p:nvPicPr>
          <p:cNvPr id="125" name="Google Shape;125;g13a2128cc8c_0_21"/>
          <p:cNvPicPr preferRelativeResize="0"/>
          <p:nvPr/>
        </p:nvPicPr>
        <p:blipFill rotWithShape="1">
          <a:blip r:embed="rId3">
            <a:alphaModFix/>
          </a:blip>
          <a:srcRect b="0" l="3530" r="0" t="0"/>
          <a:stretch/>
        </p:blipFill>
        <p:spPr>
          <a:xfrm>
            <a:off x="6278700" y="2946723"/>
            <a:ext cx="2595900" cy="2580327"/>
          </a:xfrm>
          <a:prstGeom prst="rect">
            <a:avLst/>
          </a:prstGeom>
          <a:noFill/>
          <a:ln>
            <a:noFill/>
          </a:ln>
        </p:spPr>
      </p:pic>
      <p:pic>
        <p:nvPicPr>
          <p:cNvPr id="126" name="Google Shape;126;g13a2128cc8c_0_21"/>
          <p:cNvPicPr preferRelativeResize="0"/>
          <p:nvPr/>
        </p:nvPicPr>
        <p:blipFill>
          <a:blip r:embed="rId4">
            <a:alphaModFix/>
          </a:blip>
          <a:stretch>
            <a:fillRect/>
          </a:stretch>
        </p:blipFill>
        <p:spPr>
          <a:xfrm>
            <a:off x="6401425" y="5926225"/>
            <a:ext cx="2676425" cy="7326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g13a2128cc8c_0_27"/>
          <p:cNvSpPr txBox="1"/>
          <p:nvPr/>
        </p:nvSpPr>
        <p:spPr>
          <a:xfrm>
            <a:off x="721700" y="146650"/>
            <a:ext cx="8242800" cy="932400"/>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Clr>
                <a:srgbClr val="000000"/>
              </a:buClr>
              <a:buSzPts val="2400"/>
              <a:buFont typeface="Arial"/>
              <a:buNone/>
            </a:pPr>
            <a:r>
              <a:rPr b="1" i="0" lang="es-ES" sz="3300" u="none" cap="none" strike="noStrike">
                <a:solidFill>
                  <a:srgbClr val="000000"/>
                </a:solidFill>
                <a:latin typeface="Calibri"/>
                <a:ea typeface="Calibri"/>
                <a:cs typeface="Calibri"/>
                <a:sym typeface="Calibri"/>
              </a:rPr>
              <a:t>ÁRBOL</a:t>
            </a:r>
            <a:r>
              <a:rPr b="1" lang="es-ES" sz="3300">
                <a:latin typeface="Calibri"/>
                <a:ea typeface="Calibri"/>
                <a:cs typeface="Calibri"/>
                <a:sym typeface="Calibri"/>
              </a:rPr>
              <a:t> AVL</a:t>
            </a:r>
            <a:endParaRPr b="0" i="0" sz="3300" u="none" cap="none" strike="noStrike">
              <a:solidFill>
                <a:srgbClr val="000000"/>
              </a:solidFill>
              <a:latin typeface="Calibri"/>
              <a:ea typeface="Calibri"/>
              <a:cs typeface="Calibri"/>
              <a:sym typeface="Calibri"/>
            </a:endParaRPr>
          </a:p>
        </p:txBody>
      </p:sp>
      <p:sp>
        <p:nvSpPr>
          <p:cNvPr id="132" name="Google Shape;132;g13a2128cc8c_0_27"/>
          <p:cNvSpPr txBox="1"/>
          <p:nvPr/>
        </p:nvSpPr>
        <p:spPr>
          <a:xfrm>
            <a:off x="810650" y="4504063"/>
            <a:ext cx="7808700" cy="1585500"/>
          </a:xfrm>
          <a:prstGeom prst="rect">
            <a:avLst/>
          </a:prstGeom>
          <a:noFill/>
          <a:ln>
            <a:noFill/>
          </a:ln>
        </p:spPr>
        <p:txBody>
          <a:bodyPr anchorCtr="0" anchor="t" bIns="91425" lIns="91425" spcFirstLastPara="1" rIns="91425" wrap="square" tIns="91425">
            <a:spAutoFit/>
          </a:bodyPr>
          <a:lstStyle/>
          <a:p>
            <a:pPr indent="0" lvl="0" marL="228600" rtl="0" algn="just">
              <a:lnSpc>
                <a:spcPct val="200000"/>
              </a:lnSpc>
              <a:spcBef>
                <a:spcPts val="0"/>
              </a:spcBef>
              <a:spcAft>
                <a:spcPts val="0"/>
              </a:spcAft>
              <a:buClr>
                <a:schemeClr val="dk1"/>
              </a:buClr>
              <a:buSzPts val="1100"/>
              <a:buFont typeface="Arial"/>
              <a:buNone/>
            </a:pPr>
            <a:r>
              <a:rPr b="1" lang="es-ES" sz="1300">
                <a:solidFill>
                  <a:schemeClr val="dk1"/>
                </a:solidFill>
                <a:latin typeface="Bookman Old Style"/>
                <a:ea typeface="Bookman Old Style"/>
                <a:cs typeface="Bookman Old Style"/>
                <a:sym typeface="Bookman Old Style"/>
              </a:rPr>
              <a:t>Balanceo del Árbol</a:t>
            </a:r>
            <a:endParaRPr b="1" sz="1300">
              <a:solidFill>
                <a:schemeClr val="dk1"/>
              </a:solidFill>
              <a:latin typeface="Bookman Old Style"/>
              <a:ea typeface="Bookman Old Style"/>
              <a:cs typeface="Bookman Old Style"/>
              <a:sym typeface="Bookman Old Style"/>
            </a:endParaRPr>
          </a:p>
          <a:p>
            <a:pPr indent="0" lvl="0" marL="228600" rtl="0" algn="just">
              <a:lnSpc>
                <a:spcPct val="200000"/>
              </a:lnSpc>
              <a:spcBef>
                <a:spcPts val="0"/>
              </a:spcBef>
              <a:spcAft>
                <a:spcPts val="0"/>
              </a:spcAft>
              <a:buClr>
                <a:schemeClr val="dk1"/>
              </a:buClr>
              <a:buSzPts val="1100"/>
              <a:buFont typeface="Arial"/>
              <a:buNone/>
            </a:pPr>
            <a:r>
              <a:rPr lang="es-ES" sz="1300">
                <a:solidFill>
                  <a:schemeClr val="dk1"/>
                </a:solidFill>
                <a:latin typeface="Bookman Old Style"/>
                <a:ea typeface="Bookman Old Style"/>
                <a:cs typeface="Bookman Old Style"/>
                <a:sym typeface="Bookman Old Style"/>
              </a:rPr>
              <a:t>Es un cambio en la estructura de los árboles que usualmente usamos en computación. Se anexa un nuevo campo a cada nodo en el árbol, el cual indica su factor de equilibrio. Depende de las rotaciones.</a:t>
            </a:r>
            <a:endParaRPr sz="1300">
              <a:solidFill>
                <a:schemeClr val="dk1"/>
              </a:solidFill>
              <a:latin typeface="Bookman Old Style"/>
              <a:ea typeface="Bookman Old Style"/>
              <a:cs typeface="Bookman Old Style"/>
              <a:sym typeface="Bookman Old Style"/>
            </a:endParaRPr>
          </a:p>
        </p:txBody>
      </p:sp>
      <p:sp>
        <p:nvSpPr>
          <p:cNvPr id="133" name="Google Shape;133;g13a2128cc8c_0_27"/>
          <p:cNvSpPr txBox="1"/>
          <p:nvPr/>
        </p:nvSpPr>
        <p:spPr>
          <a:xfrm>
            <a:off x="721700" y="1140925"/>
            <a:ext cx="7986600" cy="785100"/>
          </a:xfrm>
          <a:prstGeom prst="rect">
            <a:avLst/>
          </a:prstGeom>
          <a:noFill/>
          <a:ln>
            <a:noFill/>
          </a:ln>
        </p:spPr>
        <p:txBody>
          <a:bodyPr anchorCtr="0" anchor="t" bIns="91425" lIns="91425" spcFirstLastPara="1" rIns="91425" wrap="square" tIns="91425">
            <a:spAutoFit/>
          </a:bodyPr>
          <a:lstStyle/>
          <a:p>
            <a:pPr indent="0" lvl="0" marL="228600" rtl="0" algn="just">
              <a:lnSpc>
                <a:spcPct val="200000"/>
              </a:lnSpc>
              <a:spcBef>
                <a:spcPts val="0"/>
              </a:spcBef>
              <a:spcAft>
                <a:spcPts val="0"/>
              </a:spcAft>
              <a:buClr>
                <a:schemeClr val="dk1"/>
              </a:buClr>
              <a:buSzPts val="1100"/>
              <a:buFont typeface="Arial"/>
              <a:buNone/>
            </a:pPr>
            <a:r>
              <a:rPr b="1" lang="es-ES" sz="1300">
                <a:solidFill>
                  <a:schemeClr val="dk1"/>
                </a:solidFill>
                <a:latin typeface="Bookman Old Style"/>
                <a:ea typeface="Bookman Old Style"/>
                <a:cs typeface="Bookman Old Style"/>
                <a:sym typeface="Bookman Old Style"/>
              </a:rPr>
              <a:t>Rotaciones Dobles</a:t>
            </a:r>
            <a:endParaRPr b="1" sz="1300">
              <a:solidFill>
                <a:schemeClr val="dk1"/>
              </a:solidFill>
              <a:latin typeface="Bookman Old Style"/>
              <a:ea typeface="Bookman Old Style"/>
              <a:cs typeface="Bookman Old Style"/>
              <a:sym typeface="Bookman Old Style"/>
            </a:endParaRPr>
          </a:p>
          <a:p>
            <a:pPr indent="0" lvl="0" marL="228600" rtl="0" algn="just">
              <a:lnSpc>
                <a:spcPct val="200000"/>
              </a:lnSpc>
              <a:spcBef>
                <a:spcPts val="0"/>
              </a:spcBef>
              <a:spcAft>
                <a:spcPts val="0"/>
              </a:spcAft>
              <a:buClr>
                <a:schemeClr val="dk1"/>
              </a:buClr>
              <a:buSzPts val="1100"/>
              <a:buFont typeface="Arial"/>
              <a:buNone/>
            </a:pPr>
            <a:r>
              <a:rPr lang="es-ES" sz="1300">
                <a:solidFill>
                  <a:schemeClr val="dk1"/>
                </a:solidFill>
                <a:latin typeface="Bookman Old Style"/>
                <a:ea typeface="Bookman Old Style"/>
                <a:cs typeface="Bookman Old Style"/>
                <a:sym typeface="Bookman Old Style"/>
              </a:rPr>
              <a:t>Una rotación doble es en realidad dos rotaciones simples.</a:t>
            </a:r>
            <a:endParaRPr sz="1300">
              <a:latin typeface="Calibri"/>
              <a:ea typeface="Calibri"/>
              <a:cs typeface="Calibri"/>
              <a:sym typeface="Calibri"/>
            </a:endParaRPr>
          </a:p>
        </p:txBody>
      </p:sp>
      <p:pic>
        <p:nvPicPr>
          <p:cNvPr id="134" name="Google Shape;134;g13a2128cc8c_0_27"/>
          <p:cNvPicPr preferRelativeResize="0"/>
          <p:nvPr/>
        </p:nvPicPr>
        <p:blipFill>
          <a:blip r:embed="rId3">
            <a:alphaModFix/>
          </a:blip>
          <a:stretch>
            <a:fillRect/>
          </a:stretch>
        </p:blipFill>
        <p:spPr>
          <a:xfrm>
            <a:off x="301250" y="1987900"/>
            <a:ext cx="3759931" cy="2451825"/>
          </a:xfrm>
          <a:prstGeom prst="rect">
            <a:avLst/>
          </a:prstGeom>
          <a:noFill/>
          <a:ln>
            <a:noFill/>
          </a:ln>
        </p:spPr>
      </p:pic>
      <p:pic>
        <p:nvPicPr>
          <p:cNvPr id="135" name="Google Shape;135;g13a2128cc8c_0_27"/>
          <p:cNvPicPr preferRelativeResize="0"/>
          <p:nvPr/>
        </p:nvPicPr>
        <p:blipFill>
          <a:blip r:embed="rId4">
            <a:alphaModFix/>
          </a:blip>
          <a:stretch>
            <a:fillRect/>
          </a:stretch>
        </p:blipFill>
        <p:spPr>
          <a:xfrm>
            <a:off x="4423175" y="2200100"/>
            <a:ext cx="4109025" cy="2067100"/>
          </a:xfrm>
          <a:prstGeom prst="rect">
            <a:avLst/>
          </a:prstGeom>
          <a:noFill/>
          <a:ln>
            <a:noFill/>
          </a:ln>
        </p:spPr>
      </p:pic>
      <p:pic>
        <p:nvPicPr>
          <p:cNvPr id="136" name="Google Shape;136;g13a2128cc8c_0_27"/>
          <p:cNvPicPr preferRelativeResize="0"/>
          <p:nvPr/>
        </p:nvPicPr>
        <p:blipFill>
          <a:blip r:embed="rId5">
            <a:alphaModFix/>
          </a:blip>
          <a:stretch>
            <a:fillRect/>
          </a:stretch>
        </p:blipFill>
        <p:spPr>
          <a:xfrm>
            <a:off x="6401425" y="5926225"/>
            <a:ext cx="2676425" cy="7326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espe">
  <a:themeElements>
    <a:clrScheme name="Aspecto">
      <a:dk1>
        <a:srgbClr val="000000"/>
      </a:dk1>
      <a:lt1>
        <a:srgbClr val="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2016-02-07T23:09:39Z</dcterms:created>
  <dc:creator>Alejandra</dc:creator>
</cp:coreProperties>
</file>