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8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49AE6-B87B-4A47-8138-812C524F22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001B4C0-63F4-454E-AC61-2D1774566B0C}">
      <dgm:prSet/>
      <dgm:spPr/>
      <dgm:t>
        <a:bodyPr/>
        <a:lstStyle/>
        <a:p>
          <a:pPr rtl="0"/>
          <a:r>
            <a:rPr lang="pt-BR" dirty="0" smtClean="0"/>
            <a:t>INÍCIO</a:t>
          </a:r>
          <a:endParaRPr lang="pt-BR" dirty="0"/>
        </a:p>
      </dgm:t>
    </dgm:pt>
    <dgm:pt modelId="{2AA5BD5B-79FE-4ACC-ABF4-2637E1B46AEB}" type="parTrans" cxnId="{DAD9C79F-70C3-48A2-8D12-AE73C3B59975}">
      <dgm:prSet/>
      <dgm:spPr/>
      <dgm:t>
        <a:bodyPr/>
        <a:lstStyle/>
        <a:p>
          <a:endParaRPr lang="pt-BR"/>
        </a:p>
      </dgm:t>
    </dgm:pt>
    <dgm:pt modelId="{5F964B60-8A8A-457C-A220-0369B4AED4C1}" type="sibTrans" cxnId="{DAD9C79F-70C3-48A2-8D12-AE73C3B59975}">
      <dgm:prSet/>
      <dgm:spPr/>
      <dgm:t>
        <a:bodyPr/>
        <a:lstStyle/>
        <a:p>
          <a:endParaRPr lang="pt-BR"/>
        </a:p>
      </dgm:t>
    </dgm:pt>
    <dgm:pt modelId="{646A7A21-133E-40EB-987F-024B1A661107}">
      <dgm:prSet/>
      <dgm:spPr/>
      <dgm:t>
        <a:bodyPr/>
        <a:lstStyle/>
        <a:p>
          <a:pPr rtl="0"/>
          <a:r>
            <a:rPr lang="pt-BR" dirty="0" smtClean="0"/>
            <a:t>MENU</a:t>
          </a:r>
          <a:endParaRPr lang="pt-BR" dirty="0"/>
        </a:p>
      </dgm:t>
    </dgm:pt>
    <dgm:pt modelId="{E1ADC710-DA74-4F36-B6DD-301817840DDA}" type="parTrans" cxnId="{18EB40AB-FA99-436B-93C9-09FE28DBDC79}">
      <dgm:prSet/>
      <dgm:spPr/>
      <dgm:t>
        <a:bodyPr/>
        <a:lstStyle/>
        <a:p>
          <a:endParaRPr lang="pt-BR"/>
        </a:p>
      </dgm:t>
    </dgm:pt>
    <dgm:pt modelId="{96755BFC-B2CF-4271-9D6F-197B43F3D868}" type="sibTrans" cxnId="{18EB40AB-FA99-436B-93C9-09FE28DBDC79}">
      <dgm:prSet/>
      <dgm:spPr/>
      <dgm:t>
        <a:bodyPr/>
        <a:lstStyle/>
        <a:p>
          <a:endParaRPr lang="pt-BR"/>
        </a:p>
      </dgm:t>
    </dgm:pt>
    <dgm:pt modelId="{73175633-B3FF-4E0A-A2D1-9A554EFD077F}">
      <dgm:prSet/>
      <dgm:spPr/>
      <dgm:t>
        <a:bodyPr/>
        <a:lstStyle/>
        <a:p>
          <a:pPr rtl="0"/>
          <a:r>
            <a:rPr lang="pt-BR" dirty="0" smtClean="0"/>
            <a:t>LEIA</a:t>
          </a:r>
          <a:endParaRPr lang="pt-BR" dirty="0"/>
        </a:p>
      </dgm:t>
    </dgm:pt>
    <dgm:pt modelId="{1ED890B3-615C-41DA-9A4A-EE8ACD42FDAA}" type="parTrans" cxnId="{51CDAF9B-9243-4FF6-8D1A-C5F853754243}">
      <dgm:prSet/>
      <dgm:spPr/>
      <dgm:t>
        <a:bodyPr/>
        <a:lstStyle/>
        <a:p>
          <a:endParaRPr lang="pt-BR"/>
        </a:p>
      </dgm:t>
    </dgm:pt>
    <dgm:pt modelId="{9D45167B-3531-4938-B6E1-3F79F6117FAE}" type="sibTrans" cxnId="{51CDAF9B-9243-4FF6-8D1A-C5F853754243}">
      <dgm:prSet/>
      <dgm:spPr/>
      <dgm:t>
        <a:bodyPr/>
        <a:lstStyle/>
        <a:p>
          <a:endParaRPr lang="pt-BR"/>
        </a:p>
      </dgm:t>
    </dgm:pt>
    <dgm:pt modelId="{DDB9FE7B-9B6E-46E3-96C8-1093BFB9D07A}">
      <dgm:prSet/>
      <dgm:spPr/>
      <dgm:t>
        <a:bodyPr/>
        <a:lstStyle/>
        <a:p>
          <a:pPr rtl="0"/>
          <a:r>
            <a:rPr lang="pt-BR" dirty="0" smtClean="0"/>
            <a:t>SE</a:t>
          </a:r>
          <a:endParaRPr lang="pt-BR" dirty="0"/>
        </a:p>
      </dgm:t>
    </dgm:pt>
    <dgm:pt modelId="{3F8BF9E7-5C40-4784-8345-0D41A0CE071B}" type="parTrans" cxnId="{F1C7AF61-6A76-422C-801A-6A4AD40D4ABC}">
      <dgm:prSet/>
      <dgm:spPr/>
      <dgm:t>
        <a:bodyPr/>
        <a:lstStyle/>
        <a:p>
          <a:endParaRPr lang="pt-BR"/>
        </a:p>
      </dgm:t>
    </dgm:pt>
    <dgm:pt modelId="{BBCA41F6-6066-4229-8423-0AF123EA3A34}" type="sibTrans" cxnId="{F1C7AF61-6A76-422C-801A-6A4AD40D4ABC}">
      <dgm:prSet/>
      <dgm:spPr/>
      <dgm:t>
        <a:bodyPr/>
        <a:lstStyle/>
        <a:p>
          <a:endParaRPr lang="pt-BR"/>
        </a:p>
      </dgm:t>
    </dgm:pt>
    <dgm:pt modelId="{250A726D-AFA8-4657-AC69-58AC41A1D9A1}">
      <dgm:prSet/>
      <dgm:spPr/>
      <dgm:t>
        <a:bodyPr/>
        <a:lstStyle/>
        <a:p>
          <a:pPr rtl="0"/>
          <a:r>
            <a:rPr lang="pt-BR" dirty="0" smtClean="0"/>
            <a:t>LEIA</a:t>
          </a:r>
          <a:endParaRPr lang="pt-BR" dirty="0"/>
        </a:p>
      </dgm:t>
    </dgm:pt>
    <dgm:pt modelId="{DF106799-BA95-40D3-82A8-9BBF94AC32BE}" type="parTrans" cxnId="{3DA67FCD-8321-4866-9440-A1F32925A71B}">
      <dgm:prSet/>
      <dgm:spPr/>
      <dgm:t>
        <a:bodyPr/>
        <a:lstStyle/>
        <a:p>
          <a:endParaRPr lang="pt-BR"/>
        </a:p>
      </dgm:t>
    </dgm:pt>
    <dgm:pt modelId="{46018D47-8585-4D81-B601-25104F50882A}" type="sibTrans" cxnId="{3DA67FCD-8321-4866-9440-A1F32925A71B}">
      <dgm:prSet/>
      <dgm:spPr/>
      <dgm:t>
        <a:bodyPr/>
        <a:lstStyle/>
        <a:p>
          <a:endParaRPr lang="pt-BR"/>
        </a:p>
      </dgm:t>
    </dgm:pt>
    <dgm:pt modelId="{B4CD30D2-120A-4446-B27B-DADDE0B31602}">
      <dgm:prSet/>
      <dgm:spPr/>
      <dgm:t>
        <a:bodyPr/>
        <a:lstStyle/>
        <a:p>
          <a:pPr rtl="0"/>
          <a:r>
            <a:rPr lang="pt-BR" dirty="0" smtClean="0"/>
            <a:t>SE</a:t>
          </a:r>
          <a:endParaRPr lang="pt-BR" dirty="0"/>
        </a:p>
      </dgm:t>
    </dgm:pt>
    <dgm:pt modelId="{D84DA2E9-D9DF-4812-8C8F-A33C9F3A8320}" type="parTrans" cxnId="{D4EFF64D-2E3B-489D-9678-5CEF7D914455}">
      <dgm:prSet/>
      <dgm:spPr/>
      <dgm:t>
        <a:bodyPr/>
        <a:lstStyle/>
        <a:p>
          <a:endParaRPr lang="pt-BR"/>
        </a:p>
      </dgm:t>
    </dgm:pt>
    <dgm:pt modelId="{13831C18-B3AC-41A9-B84A-3C513E1AC381}" type="sibTrans" cxnId="{D4EFF64D-2E3B-489D-9678-5CEF7D914455}">
      <dgm:prSet/>
      <dgm:spPr/>
      <dgm:t>
        <a:bodyPr/>
        <a:lstStyle/>
        <a:p>
          <a:endParaRPr lang="pt-BR"/>
        </a:p>
      </dgm:t>
    </dgm:pt>
    <dgm:pt modelId="{A30E1851-BCD3-433A-8A8B-4DBCE401DBEC}">
      <dgm:prSet/>
      <dgm:spPr/>
      <dgm:t>
        <a:bodyPr/>
        <a:lstStyle/>
        <a:p>
          <a:pPr rtl="0"/>
          <a:r>
            <a:rPr lang="pt-BR" dirty="0" smtClean="0"/>
            <a:t>DIA</a:t>
          </a:r>
          <a:endParaRPr lang="pt-BR" dirty="0"/>
        </a:p>
      </dgm:t>
    </dgm:pt>
    <dgm:pt modelId="{05901B0B-941A-4DC9-8620-5E95D077F947}" type="parTrans" cxnId="{0F13235E-A4F5-44FA-9605-15D2E3264A7A}">
      <dgm:prSet/>
      <dgm:spPr/>
      <dgm:t>
        <a:bodyPr/>
        <a:lstStyle/>
        <a:p>
          <a:endParaRPr lang="pt-BR"/>
        </a:p>
      </dgm:t>
    </dgm:pt>
    <dgm:pt modelId="{03A5C5D2-72D1-4896-AC2A-BCBE155CD312}" type="sibTrans" cxnId="{0F13235E-A4F5-44FA-9605-15D2E3264A7A}">
      <dgm:prSet/>
      <dgm:spPr/>
      <dgm:t>
        <a:bodyPr/>
        <a:lstStyle/>
        <a:p>
          <a:endParaRPr lang="pt-BR"/>
        </a:p>
      </dgm:t>
    </dgm:pt>
    <dgm:pt modelId="{D157B317-46C3-4F59-8F5F-9727FD1607AB}">
      <dgm:prSet/>
      <dgm:spPr/>
      <dgm:t>
        <a:bodyPr/>
        <a:lstStyle/>
        <a:p>
          <a:pPr rtl="0"/>
          <a:r>
            <a:rPr lang="pt-BR" dirty="0" smtClean="0"/>
            <a:t>MÊS</a:t>
          </a:r>
          <a:endParaRPr lang="pt-BR" dirty="0"/>
        </a:p>
      </dgm:t>
    </dgm:pt>
    <dgm:pt modelId="{807118D9-38C0-46CE-93C6-2AD4BE96B4DD}" type="parTrans" cxnId="{CF6114DF-4880-4C91-A2A8-FF3156A6ED26}">
      <dgm:prSet/>
      <dgm:spPr/>
      <dgm:t>
        <a:bodyPr/>
        <a:lstStyle/>
        <a:p>
          <a:endParaRPr lang="pt-BR"/>
        </a:p>
      </dgm:t>
    </dgm:pt>
    <dgm:pt modelId="{40EC7B9D-F5A0-410B-9A4D-8B56996EC933}" type="sibTrans" cxnId="{CF6114DF-4880-4C91-A2A8-FF3156A6ED26}">
      <dgm:prSet/>
      <dgm:spPr/>
      <dgm:t>
        <a:bodyPr/>
        <a:lstStyle/>
        <a:p>
          <a:endParaRPr lang="pt-BR"/>
        </a:p>
      </dgm:t>
    </dgm:pt>
    <dgm:pt modelId="{DB12FC90-FB76-4038-ADDE-5E8823309940}">
      <dgm:prSet/>
      <dgm:spPr/>
      <dgm:t>
        <a:bodyPr/>
        <a:lstStyle/>
        <a:p>
          <a:pPr rtl="0"/>
          <a:r>
            <a:rPr lang="pt-BR" dirty="0" smtClean="0"/>
            <a:t>ANO</a:t>
          </a:r>
          <a:endParaRPr lang="pt-BR" dirty="0"/>
        </a:p>
      </dgm:t>
    </dgm:pt>
    <dgm:pt modelId="{8F10A2F2-AE8B-4743-A46D-8F5EE48D55AF}" type="parTrans" cxnId="{257604F0-1824-4F1C-9007-F10403DA3DFC}">
      <dgm:prSet/>
      <dgm:spPr/>
      <dgm:t>
        <a:bodyPr/>
        <a:lstStyle/>
        <a:p>
          <a:endParaRPr lang="pt-BR"/>
        </a:p>
      </dgm:t>
    </dgm:pt>
    <dgm:pt modelId="{A56F6B04-BA1A-4DA1-895D-E13957E2D7F0}" type="sibTrans" cxnId="{257604F0-1824-4F1C-9007-F10403DA3DFC}">
      <dgm:prSet/>
      <dgm:spPr/>
      <dgm:t>
        <a:bodyPr/>
        <a:lstStyle/>
        <a:p>
          <a:endParaRPr lang="pt-BR"/>
        </a:p>
      </dgm:t>
    </dgm:pt>
    <dgm:pt modelId="{BCBA4872-F543-4D9D-AE57-C6FDECDD490F}">
      <dgm:prSet/>
      <dgm:spPr/>
      <dgm:t>
        <a:bodyPr/>
        <a:lstStyle/>
        <a:p>
          <a:pPr rtl="0"/>
          <a:r>
            <a:rPr lang="pt-BR" dirty="0" smtClean="0"/>
            <a:t>CARROS/DIA</a:t>
          </a:r>
          <a:endParaRPr lang="pt-BR" dirty="0"/>
        </a:p>
      </dgm:t>
    </dgm:pt>
    <dgm:pt modelId="{673F0BBA-B763-4468-972F-13D1031998F6}" type="parTrans" cxnId="{D17B8F19-1022-4B2D-BB00-0247D086218E}">
      <dgm:prSet/>
      <dgm:spPr/>
      <dgm:t>
        <a:bodyPr/>
        <a:lstStyle/>
        <a:p>
          <a:endParaRPr lang="pt-BR"/>
        </a:p>
      </dgm:t>
    </dgm:pt>
    <dgm:pt modelId="{6871F226-54BF-44FA-8B33-BB983C84852C}" type="sibTrans" cxnId="{D17B8F19-1022-4B2D-BB00-0247D086218E}">
      <dgm:prSet/>
      <dgm:spPr/>
      <dgm:t>
        <a:bodyPr/>
        <a:lstStyle/>
        <a:p>
          <a:endParaRPr lang="pt-BR"/>
        </a:p>
      </dgm:t>
    </dgm:pt>
    <dgm:pt modelId="{3CB93128-2BE8-4199-BE1A-03EA850166EA}">
      <dgm:prSet/>
      <dgm:spPr/>
      <dgm:t>
        <a:bodyPr/>
        <a:lstStyle/>
        <a:p>
          <a:pPr rtl="0"/>
          <a:r>
            <a:rPr lang="pt-BR" dirty="0" smtClean="0"/>
            <a:t>CARROS/MÊS</a:t>
          </a:r>
          <a:endParaRPr lang="pt-BR" dirty="0"/>
        </a:p>
      </dgm:t>
    </dgm:pt>
    <dgm:pt modelId="{6069FE82-3C26-4CFB-BA60-EA961B04A616}" type="parTrans" cxnId="{EEEAB0E5-23C3-417D-AC36-EA1590A06220}">
      <dgm:prSet/>
      <dgm:spPr/>
      <dgm:t>
        <a:bodyPr/>
        <a:lstStyle/>
        <a:p>
          <a:endParaRPr lang="pt-BR"/>
        </a:p>
      </dgm:t>
    </dgm:pt>
    <dgm:pt modelId="{C83E6B30-C37E-4F2F-9B5C-C4CAC7469BDB}" type="sibTrans" cxnId="{EEEAB0E5-23C3-417D-AC36-EA1590A06220}">
      <dgm:prSet/>
      <dgm:spPr/>
      <dgm:t>
        <a:bodyPr/>
        <a:lstStyle/>
        <a:p>
          <a:endParaRPr lang="pt-BR"/>
        </a:p>
      </dgm:t>
    </dgm:pt>
    <dgm:pt modelId="{B0FAACEA-7C3B-45A0-9481-DF215357C901}">
      <dgm:prSet/>
      <dgm:spPr/>
      <dgm:t>
        <a:bodyPr/>
        <a:lstStyle/>
        <a:p>
          <a:pPr rtl="0"/>
          <a:r>
            <a:rPr lang="pt-BR" dirty="0" smtClean="0"/>
            <a:t>CARROS/ANO</a:t>
          </a:r>
          <a:endParaRPr lang="pt-BR" dirty="0"/>
        </a:p>
      </dgm:t>
    </dgm:pt>
    <dgm:pt modelId="{737AB209-7690-434B-A76F-78D8B3D234B0}" type="parTrans" cxnId="{E9EEFA34-57B2-49DC-A8B5-C066F78052DB}">
      <dgm:prSet/>
      <dgm:spPr/>
      <dgm:t>
        <a:bodyPr/>
        <a:lstStyle/>
        <a:p>
          <a:endParaRPr lang="pt-BR"/>
        </a:p>
      </dgm:t>
    </dgm:pt>
    <dgm:pt modelId="{7E760AF9-137A-4645-AF58-FEC070D1DC4F}" type="sibTrans" cxnId="{E9EEFA34-57B2-49DC-A8B5-C066F78052DB}">
      <dgm:prSet/>
      <dgm:spPr/>
      <dgm:t>
        <a:bodyPr/>
        <a:lstStyle/>
        <a:p>
          <a:endParaRPr lang="pt-BR"/>
        </a:p>
      </dgm:t>
    </dgm:pt>
    <dgm:pt modelId="{A0D6E872-32FD-4ABC-A7BF-7500D93E3A6D}">
      <dgm:prSet/>
      <dgm:spPr/>
      <dgm:t>
        <a:bodyPr/>
        <a:lstStyle/>
        <a:p>
          <a:pPr rtl="0"/>
          <a:r>
            <a:rPr lang="pt-BR" dirty="0" smtClean="0"/>
            <a:t>PRODUÇÃO A 40%</a:t>
          </a:r>
          <a:endParaRPr lang="pt-BR" dirty="0"/>
        </a:p>
      </dgm:t>
    </dgm:pt>
    <dgm:pt modelId="{223201EB-196B-4403-AE68-62D9C4EF31DC}" type="sibTrans" cxnId="{B4912FEC-AA79-4E44-8060-EBF52E3C3B00}">
      <dgm:prSet/>
      <dgm:spPr/>
      <dgm:t>
        <a:bodyPr/>
        <a:lstStyle/>
        <a:p>
          <a:endParaRPr lang="pt-BR"/>
        </a:p>
      </dgm:t>
    </dgm:pt>
    <dgm:pt modelId="{78EFFA22-0CCB-407B-86FA-7053407DB5EE}" type="parTrans" cxnId="{B4912FEC-AA79-4E44-8060-EBF52E3C3B00}">
      <dgm:prSet/>
      <dgm:spPr/>
      <dgm:t>
        <a:bodyPr/>
        <a:lstStyle/>
        <a:p>
          <a:endParaRPr lang="pt-BR"/>
        </a:p>
      </dgm:t>
    </dgm:pt>
    <dgm:pt modelId="{DFD9B388-EBE6-4605-BFEE-88D18BC45867}" type="pres">
      <dgm:prSet presAssocID="{13A49AE6-B87B-4A47-8138-812C524F22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F440D72A-2C28-4B42-865C-1026E75D6E38}" type="pres">
      <dgm:prSet presAssocID="{2001B4C0-63F4-454E-AC61-2D1774566B0C}" presName="hierRoot1" presStyleCnt="0">
        <dgm:presLayoutVars>
          <dgm:hierBranch val="init"/>
        </dgm:presLayoutVars>
      </dgm:prSet>
      <dgm:spPr/>
    </dgm:pt>
    <dgm:pt modelId="{08619FC5-60FE-4951-AE95-0F731D4D1175}" type="pres">
      <dgm:prSet presAssocID="{2001B4C0-63F4-454E-AC61-2D1774566B0C}" presName="rootComposite1" presStyleCnt="0"/>
      <dgm:spPr/>
    </dgm:pt>
    <dgm:pt modelId="{58DF2CAC-3F10-4B62-BA61-59D45D84F2D1}" type="pres">
      <dgm:prSet presAssocID="{2001B4C0-63F4-454E-AC61-2D1774566B0C}" presName="rootText1" presStyleLbl="node0" presStyleIdx="0" presStyleCnt="1" custScaleX="62093" custScaleY="68457">
        <dgm:presLayoutVars>
          <dgm:chPref val="3"/>
        </dgm:presLayoutVars>
      </dgm:prSet>
      <dgm:spPr>
        <a:prstGeom prst="flowChartTerminator">
          <a:avLst/>
        </a:prstGeom>
      </dgm:spPr>
      <dgm:t>
        <a:bodyPr/>
        <a:lstStyle/>
        <a:p>
          <a:endParaRPr lang="pt-BR"/>
        </a:p>
      </dgm:t>
    </dgm:pt>
    <dgm:pt modelId="{1731E7F0-AE82-479D-A7AF-4DCEC5B5F0F0}" type="pres">
      <dgm:prSet presAssocID="{2001B4C0-63F4-454E-AC61-2D1774566B0C}" presName="rootConnector1" presStyleLbl="node1" presStyleIdx="0" presStyleCnt="0"/>
      <dgm:spPr/>
      <dgm:t>
        <a:bodyPr/>
        <a:lstStyle/>
        <a:p>
          <a:endParaRPr lang="pt-BR"/>
        </a:p>
      </dgm:t>
    </dgm:pt>
    <dgm:pt modelId="{42932AC6-10EA-4677-86C9-FB9151669C72}" type="pres">
      <dgm:prSet presAssocID="{2001B4C0-63F4-454E-AC61-2D1774566B0C}" presName="hierChild2" presStyleCnt="0"/>
      <dgm:spPr/>
    </dgm:pt>
    <dgm:pt modelId="{41AFAC71-4249-48B2-9FB2-8E092B1BB83E}" type="pres">
      <dgm:prSet presAssocID="{E1ADC710-DA74-4F36-B6DD-301817840DDA}" presName="Name37" presStyleLbl="parChTrans1D2" presStyleIdx="0" presStyleCnt="1"/>
      <dgm:spPr/>
      <dgm:t>
        <a:bodyPr/>
        <a:lstStyle/>
        <a:p>
          <a:endParaRPr lang="pt-BR"/>
        </a:p>
      </dgm:t>
    </dgm:pt>
    <dgm:pt modelId="{F6E43774-1603-4A4E-BD66-850F0E220D49}" type="pres">
      <dgm:prSet presAssocID="{646A7A21-133E-40EB-987F-024B1A661107}" presName="hierRoot2" presStyleCnt="0">
        <dgm:presLayoutVars>
          <dgm:hierBranch val="init"/>
        </dgm:presLayoutVars>
      </dgm:prSet>
      <dgm:spPr/>
    </dgm:pt>
    <dgm:pt modelId="{8DA3B206-5C3B-4AD7-8A35-7DC2181A70A7}" type="pres">
      <dgm:prSet presAssocID="{646A7A21-133E-40EB-987F-024B1A661107}" presName="rootComposite" presStyleCnt="0"/>
      <dgm:spPr/>
    </dgm:pt>
    <dgm:pt modelId="{42AA42D3-CED7-4C92-87AF-983C1690CEFB}" type="pres">
      <dgm:prSet presAssocID="{646A7A21-133E-40EB-987F-024B1A661107}" presName="rootText" presStyleLbl="node2" presStyleIdx="0" presStyleCnt="1" custScaleX="96200">
        <dgm:presLayoutVars>
          <dgm:chPref val="3"/>
        </dgm:presLayoutVars>
      </dgm:prSet>
      <dgm:spPr>
        <a:prstGeom prst="flowChartProcess">
          <a:avLst/>
        </a:prstGeom>
      </dgm:spPr>
      <dgm:t>
        <a:bodyPr/>
        <a:lstStyle/>
        <a:p>
          <a:endParaRPr lang="pt-BR"/>
        </a:p>
      </dgm:t>
    </dgm:pt>
    <dgm:pt modelId="{BE4CD277-6174-4850-9276-5CD42E3E7C30}" type="pres">
      <dgm:prSet presAssocID="{646A7A21-133E-40EB-987F-024B1A661107}" presName="rootConnector" presStyleLbl="node2" presStyleIdx="0" presStyleCnt="1"/>
      <dgm:spPr/>
      <dgm:t>
        <a:bodyPr/>
        <a:lstStyle/>
        <a:p>
          <a:endParaRPr lang="pt-BR"/>
        </a:p>
      </dgm:t>
    </dgm:pt>
    <dgm:pt modelId="{F5FA2453-E4CE-4AEB-829C-EC16F923807F}" type="pres">
      <dgm:prSet presAssocID="{646A7A21-133E-40EB-987F-024B1A661107}" presName="hierChild4" presStyleCnt="0"/>
      <dgm:spPr/>
    </dgm:pt>
    <dgm:pt modelId="{F3C80EED-CD76-4CB6-81C8-788E852ADF41}" type="pres">
      <dgm:prSet presAssocID="{1ED890B3-615C-41DA-9A4A-EE8ACD42FDAA}" presName="Name37" presStyleLbl="parChTrans1D3" presStyleIdx="0" presStyleCnt="1"/>
      <dgm:spPr/>
      <dgm:t>
        <a:bodyPr/>
        <a:lstStyle/>
        <a:p>
          <a:endParaRPr lang="pt-BR"/>
        </a:p>
      </dgm:t>
    </dgm:pt>
    <dgm:pt modelId="{CC4952E1-0CA9-4952-887C-57670B425EC2}" type="pres">
      <dgm:prSet presAssocID="{73175633-B3FF-4E0A-A2D1-9A554EFD077F}" presName="hierRoot2" presStyleCnt="0">
        <dgm:presLayoutVars>
          <dgm:hierBranch val="init"/>
        </dgm:presLayoutVars>
      </dgm:prSet>
      <dgm:spPr/>
    </dgm:pt>
    <dgm:pt modelId="{8197DB7B-B588-4964-BA74-8EB34FDFFD0A}" type="pres">
      <dgm:prSet presAssocID="{73175633-B3FF-4E0A-A2D1-9A554EFD077F}" presName="rootComposite" presStyleCnt="0"/>
      <dgm:spPr/>
    </dgm:pt>
    <dgm:pt modelId="{37E4EC43-2291-4E38-8ECD-575F68AB4845}" type="pres">
      <dgm:prSet presAssocID="{73175633-B3FF-4E0A-A2D1-9A554EFD077F}" presName="rootText" presStyleLbl="node3" presStyleIdx="0" presStyleCnt="1">
        <dgm:presLayoutVars>
          <dgm:chPref val="3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pt-BR"/>
        </a:p>
      </dgm:t>
    </dgm:pt>
    <dgm:pt modelId="{1E0F5CBE-5FA8-4C72-B08C-FCBD335A5DC9}" type="pres">
      <dgm:prSet presAssocID="{73175633-B3FF-4E0A-A2D1-9A554EFD077F}" presName="rootConnector" presStyleLbl="node3" presStyleIdx="0" presStyleCnt="1"/>
      <dgm:spPr/>
      <dgm:t>
        <a:bodyPr/>
        <a:lstStyle/>
        <a:p>
          <a:endParaRPr lang="pt-BR"/>
        </a:p>
      </dgm:t>
    </dgm:pt>
    <dgm:pt modelId="{F11CC2FE-1B56-4C49-867C-433DDBF0AFBD}" type="pres">
      <dgm:prSet presAssocID="{73175633-B3FF-4E0A-A2D1-9A554EFD077F}" presName="hierChild4" presStyleCnt="0"/>
      <dgm:spPr/>
    </dgm:pt>
    <dgm:pt modelId="{6C78103C-1A65-45D6-B5B3-132B8DFE7F43}" type="pres">
      <dgm:prSet presAssocID="{3F8BF9E7-5C40-4784-8345-0D41A0CE071B}" presName="Name37" presStyleLbl="parChTrans1D4" presStyleIdx="0" presStyleCnt="10"/>
      <dgm:spPr/>
      <dgm:t>
        <a:bodyPr/>
        <a:lstStyle/>
        <a:p>
          <a:endParaRPr lang="pt-BR"/>
        </a:p>
      </dgm:t>
    </dgm:pt>
    <dgm:pt modelId="{FBEC0BB1-ABD4-445F-8055-F7BB7A3C3C95}" type="pres">
      <dgm:prSet presAssocID="{DDB9FE7B-9B6E-46E3-96C8-1093BFB9D07A}" presName="hierRoot2" presStyleCnt="0">
        <dgm:presLayoutVars>
          <dgm:hierBranch val="init"/>
        </dgm:presLayoutVars>
      </dgm:prSet>
      <dgm:spPr/>
    </dgm:pt>
    <dgm:pt modelId="{5E0AEFEF-7F7D-4054-8189-25312D71BC3D}" type="pres">
      <dgm:prSet presAssocID="{DDB9FE7B-9B6E-46E3-96C8-1093BFB9D07A}" presName="rootComposite" presStyleCnt="0"/>
      <dgm:spPr/>
    </dgm:pt>
    <dgm:pt modelId="{5158311B-1CE6-4C4D-8993-F7161274CC94}" type="pres">
      <dgm:prSet presAssocID="{DDB9FE7B-9B6E-46E3-96C8-1093BFB9D07A}" presName="rootText" presStyleLbl="node4" presStyleIdx="0" presStyleCnt="10">
        <dgm:presLayoutVars>
          <dgm:chPref val="3"/>
        </dgm:presLayoutVars>
      </dgm:prSet>
      <dgm:spPr>
        <a:prstGeom prst="flowChartDecision">
          <a:avLst/>
        </a:prstGeom>
      </dgm:spPr>
      <dgm:t>
        <a:bodyPr/>
        <a:lstStyle/>
        <a:p>
          <a:endParaRPr lang="pt-BR"/>
        </a:p>
      </dgm:t>
    </dgm:pt>
    <dgm:pt modelId="{F95D032C-0698-471C-833B-0009A1970EC4}" type="pres">
      <dgm:prSet presAssocID="{DDB9FE7B-9B6E-46E3-96C8-1093BFB9D07A}" presName="rootConnector" presStyleLbl="node4" presStyleIdx="0" presStyleCnt="10"/>
      <dgm:spPr/>
      <dgm:t>
        <a:bodyPr/>
        <a:lstStyle/>
        <a:p>
          <a:endParaRPr lang="pt-BR"/>
        </a:p>
      </dgm:t>
    </dgm:pt>
    <dgm:pt modelId="{99A6E45F-B53D-41FA-914E-CE82D9677309}" type="pres">
      <dgm:prSet presAssocID="{DDB9FE7B-9B6E-46E3-96C8-1093BFB9D07A}" presName="hierChild4" presStyleCnt="0"/>
      <dgm:spPr/>
    </dgm:pt>
    <dgm:pt modelId="{65142A12-3467-4045-B42B-74B273BAF4A3}" type="pres">
      <dgm:prSet presAssocID="{78EFFA22-0CCB-407B-86FA-7053407DB5EE}" presName="Name37" presStyleLbl="parChTrans1D4" presStyleIdx="1" presStyleCnt="10"/>
      <dgm:spPr/>
      <dgm:t>
        <a:bodyPr/>
        <a:lstStyle/>
        <a:p>
          <a:endParaRPr lang="pt-BR"/>
        </a:p>
      </dgm:t>
    </dgm:pt>
    <dgm:pt modelId="{F829735A-9510-4D7A-8A8B-E88FBA8EC56A}" type="pres">
      <dgm:prSet presAssocID="{A0D6E872-32FD-4ABC-A7BF-7500D93E3A6D}" presName="hierRoot2" presStyleCnt="0">
        <dgm:presLayoutVars>
          <dgm:hierBranch val="init"/>
        </dgm:presLayoutVars>
      </dgm:prSet>
      <dgm:spPr/>
    </dgm:pt>
    <dgm:pt modelId="{4B2CD971-F589-4394-88CE-96346F71900C}" type="pres">
      <dgm:prSet presAssocID="{A0D6E872-32FD-4ABC-A7BF-7500D93E3A6D}" presName="rootComposite" presStyleCnt="0"/>
      <dgm:spPr/>
    </dgm:pt>
    <dgm:pt modelId="{C6BADC13-F65B-45C5-871B-72274A33C9AD}" type="pres">
      <dgm:prSet presAssocID="{A0D6E872-32FD-4ABC-A7BF-7500D93E3A6D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E05958-6EE4-46CA-849D-37793A56A122}" type="pres">
      <dgm:prSet presAssocID="{A0D6E872-32FD-4ABC-A7BF-7500D93E3A6D}" presName="rootConnector" presStyleLbl="node4" presStyleIdx="1" presStyleCnt="10"/>
      <dgm:spPr/>
      <dgm:t>
        <a:bodyPr/>
        <a:lstStyle/>
        <a:p>
          <a:endParaRPr lang="pt-BR"/>
        </a:p>
      </dgm:t>
    </dgm:pt>
    <dgm:pt modelId="{9D3A72FC-FC22-43DA-B059-D0E0E4BDA7D2}" type="pres">
      <dgm:prSet presAssocID="{A0D6E872-32FD-4ABC-A7BF-7500D93E3A6D}" presName="hierChild4" presStyleCnt="0"/>
      <dgm:spPr/>
    </dgm:pt>
    <dgm:pt modelId="{22A59073-EC0E-4CAA-B700-1F0E780C205C}" type="pres">
      <dgm:prSet presAssocID="{DF106799-BA95-40D3-82A8-9BBF94AC32BE}" presName="Name37" presStyleLbl="parChTrans1D4" presStyleIdx="2" presStyleCnt="10"/>
      <dgm:spPr/>
    </dgm:pt>
    <dgm:pt modelId="{99A13868-3C50-4C09-816A-9B19672244C1}" type="pres">
      <dgm:prSet presAssocID="{250A726D-AFA8-4657-AC69-58AC41A1D9A1}" presName="hierRoot2" presStyleCnt="0">
        <dgm:presLayoutVars>
          <dgm:hierBranch val="init"/>
        </dgm:presLayoutVars>
      </dgm:prSet>
      <dgm:spPr/>
    </dgm:pt>
    <dgm:pt modelId="{96677179-896B-45B2-ADC5-57944F828CC4}" type="pres">
      <dgm:prSet presAssocID="{250A726D-AFA8-4657-AC69-58AC41A1D9A1}" presName="rootComposite" presStyleCnt="0"/>
      <dgm:spPr/>
    </dgm:pt>
    <dgm:pt modelId="{8B78CB8E-77DA-40DA-B222-1CCDFF3A0D7A}" type="pres">
      <dgm:prSet presAssocID="{250A726D-AFA8-4657-AC69-58AC41A1D9A1}" presName="rootText" presStyleLbl="node4" presStyleIdx="2" presStyleCnt="10">
        <dgm:presLayoutVars>
          <dgm:chPref val="3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pt-BR"/>
        </a:p>
      </dgm:t>
    </dgm:pt>
    <dgm:pt modelId="{EE025058-916C-4DAF-89C8-3440B1AEF208}" type="pres">
      <dgm:prSet presAssocID="{250A726D-AFA8-4657-AC69-58AC41A1D9A1}" presName="rootConnector" presStyleLbl="node4" presStyleIdx="2" presStyleCnt="10"/>
      <dgm:spPr/>
      <dgm:t>
        <a:bodyPr/>
        <a:lstStyle/>
        <a:p>
          <a:endParaRPr lang="pt-BR"/>
        </a:p>
      </dgm:t>
    </dgm:pt>
    <dgm:pt modelId="{F87C1EEC-1045-476B-844B-500BB5D6BD30}" type="pres">
      <dgm:prSet presAssocID="{250A726D-AFA8-4657-AC69-58AC41A1D9A1}" presName="hierChild4" presStyleCnt="0"/>
      <dgm:spPr/>
    </dgm:pt>
    <dgm:pt modelId="{1EE36525-7D17-45DD-9F30-B62D1610B0E8}" type="pres">
      <dgm:prSet presAssocID="{D84DA2E9-D9DF-4812-8C8F-A33C9F3A8320}" presName="Name37" presStyleLbl="parChTrans1D4" presStyleIdx="3" presStyleCnt="10"/>
      <dgm:spPr/>
    </dgm:pt>
    <dgm:pt modelId="{29F3C16F-798D-4F20-B21A-C6B2526C27CE}" type="pres">
      <dgm:prSet presAssocID="{B4CD30D2-120A-4446-B27B-DADDE0B31602}" presName="hierRoot2" presStyleCnt="0">
        <dgm:presLayoutVars>
          <dgm:hierBranch val="init"/>
        </dgm:presLayoutVars>
      </dgm:prSet>
      <dgm:spPr/>
    </dgm:pt>
    <dgm:pt modelId="{8142645A-0C79-4CD5-A64C-CDB2BEC7BB82}" type="pres">
      <dgm:prSet presAssocID="{B4CD30D2-120A-4446-B27B-DADDE0B31602}" presName="rootComposite" presStyleCnt="0"/>
      <dgm:spPr/>
    </dgm:pt>
    <dgm:pt modelId="{480C63DE-C421-49DB-9266-A006D11A7F50}" type="pres">
      <dgm:prSet presAssocID="{B4CD30D2-120A-4446-B27B-DADDE0B31602}" presName="rootText" presStyleLbl="node4" presStyleIdx="3" presStyleCnt="10">
        <dgm:presLayoutVars>
          <dgm:chPref val="3"/>
        </dgm:presLayoutVars>
      </dgm:prSet>
      <dgm:spPr>
        <a:prstGeom prst="flowChartDecision">
          <a:avLst/>
        </a:prstGeom>
      </dgm:spPr>
      <dgm:t>
        <a:bodyPr/>
        <a:lstStyle/>
        <a:p>
          <a:endParaRPr lang="pt-BR"/>
        </a:p>
      </dgm:t>
    </dgm:pt>
    <dgm:pt modelId="{1B3C0326-AEF7-430A-8985-0C2BB158C434}" type="pres">
      <dgm:prSet presAssocID="{B4CD30D2-120A-4446-B27B-DADDE0B31602}" presName="rootConnector" presStyleLbl="node4" presStyleIdx="3" presStyleCnt="10"/>
      <dgm:spPr/>
      <dgm:t>
        <a:bodyPr/>
        <a:lstStyle/>
        <a:p>
          <a:endParaRPr lang="pt-BR"/>
        </a:p>
      </dgm:t>
    </dgm:pt>
    <dgm:pt modelId="{E4CD5E6F-7D39-4849-ABCA-D7DF7B200149}" type="pres">
      <dgm:prSet presAssocID="{B4CD30D2-120A-4446-B27B-DADDE0B31602}" presName="hierChild4" presStyleCnt="0"/>
      <dgm:spPr/>
    </dgm:pt>
    <dgm:pt modelId="{F70BA64E-CDF0-453A-9DAD-43C6938261B3}" type="pres">
      <dgm:prSet presAssocID="{05901B0B-941A-4DC9-8620-5E95D077F947}" presName="Name37" presStyleLbl="parChTrans1D4" presStyleIdx="4" presStyleCnt="10"/>
      <dgm:spPr/>
    </dgm:pt>
    <dgm:pt modelId="{88765C6E-7D8E-4475-9277-2BEB07624744}" type="pres">
      <dgm:prSet presAssocID="{A30E1851-BCD3-433A-8A8B-4DBCE401DBEC}" presName="hierRoot2" presStyleCnt="0">
        <dgm:presLayoutVars>
          <dgm:hierBranch val="init"/>
        </dgm:presLayoutVars>
      </dgm:prSet>
      <dgm:spPr/>
    </dgm:pt>
    <dgm:pt modelId="{3F78955E-7623-4400-B5BD-67A56847AE61}" type="pres">
      <dgm:prSet presAssocID="{A30E1851-BCD3-433A-8A8B-4DBCE401DBEC}" presName="rootComposite" presStyleCnt="0"/>
      <dgm:spPr/>
    </dgm:pt>
    <dgm:pt modelId="{8EFAC3F5-5E4A-4434-A805-A0AA5CA8D55B}" type="pres">
      <dgm:prSet presAssocID="{A30E1851-BCD3-433A-8A8B-4DBCE401DBEC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A87555-D32B-4F41-B69F-D81E2EB9FEE0}" type="pres">
      <dgm:prSet presAssocID="{A30E1851-BCD3-433A-8A8B-4DBCE401DBEC}" presName="rootConnector" presStyleLbl="node4" presStyleIdx="4" presStyleCnt="10"/>
      <dgm:spPr/>
      <dgm:t>
        <a:bodyPr/>
        <a:lstStyle/>
        <a:p>
          <a:endParaRPr lang="pt-BR"/>
        </a:p>
      </dgm:t>
    </dgm:pt>
    <dgm:pt modelId="{3F19CB34-8926-4A02-9DB5-BE47E2E30759}" type="pres">
      <dgm:prSet presAssocID="{A30E1851-BCD3-433A-8A8B-4DBCE401DBEC}" presName="hierChild4" presStyleCnt="0"/>
      <dgm:spPr/>
    </dgm:pt>
    <dgm:pt modelId="{ABE350FA-EE39-4403-838E-54F5620D5BA1}" type="pres">
      <dgm:prSet presAssocID="{673F0BBA-B763-4468-972F-13D1031998F6}" presName="Name37" presStyleLbl="parChTrans1D4" presStyleIdx="5" presStyleCnt="10"/>
      <dgm:spPr/>
    </dgm:pt>
    <dgm:pt modelId="{92B9CD88-77AA-43A6-BBB8-1F64BCC88AB3}" type="pres">
      <dgm:prSet presAssocID="{BCBA4872-F543-4D9D-AE57-C6FDECDD490F}" presName="hierRoot2" presStyleCnt="0">
        <dgm:presLayoutVars>
          <dgm:hierBranch val="init"/>
        </dgm:presLayoutVars>
      </dgm:prSet>
      <dgm:spPr/>
    </dgm:pt>
    <dgm:pt modelId="{EB88BE7C-6988-401B-82D8-E4F59C357B15}" type="pres">
      <dgm:prSet presAssocID="{BCBA4872-F543-4D9D-AE57-C6FDECDD490F}" presName="rootComposite" presStyleCnt="0"/>
      <dgm:spPr/>
    </dgm:pt>
    <dgm:pt modelId="{4032B96F-5712-4DFE-8202-82A741AFF10F}" type="pres">
      <dgm:prSet presAssocID="{BCBA4872-F543-4D9D-AE57-C6FDECDD490F}" presName="rootText" presStyleLbl="node4" presStyleIdx="5" presStyleCnt="10">
        <dgm:presLayoutVars>
          <dgm:chPref val="3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1B12EC15-6FFC-4B31-83B5-A47CEF929BFC}" type="pres">
      <dgm:prSet presAssocID="{BCBA4872-F543-4D9D-AE57-C6FDECDD490F}" presName="rootConnector" presStyleLbl="node4" presStyleIdx="5" presStyleCnt="10"/>
      <dgm:spPr/>
      <dgm:t>
        <a:bodyPr/>
        <a:lstStyle/>
        <a:p>
          <a:endParaRPr lang="pt-BR"/>
        </a:p>
      </dgm:t>
    </dgm:pt>
    <dgm:pt modelId="{0A01F895-5067-49BB-B1ED-92086D1C50AA}" type="pres">
      <dgm:prSet presAssocID="{BCBA4872-F543-4D9D-AE57-C6FDECDD490F}" presName="hierChild4" presStyleCnt="0"/>
      <dgm:spPr/>
    </dgm:pt>
    <dgm:pt modelId="{E83AA28E-6FE3-447E-A54D-610CAA6A18EA}" type="pres">
      <dgm:prSet presAssocID="{BCBA4872-F543-4D9D-AE57-C6FDECDD490F}" presName="hierChild5" presStyleCnt="0"/>
      <dgm:spPr/>
    </dgm:pt>
    <dgm:pt modelId="{99173BA7-CA2B-454D-8B18-6C777D768A3F}" type="pres">
      <dgm:prSet presAssocID="{A30E1851-BCD3-433A-8A8B-4DBCE401DBEC}" presName="hierChild5" presStyleCnt="0"/>
      <dgm:spPr/>
    </dgm:pt>
    <dgm:pt modelId="{977EC3B4-6FCF-416F-AE0F-3FDF061B03AE}" type="pres">
      <dgm:prSet presAssocID="{807118D9-38C0-46CE-93C6-2AD4BE96B4DD}" presName="Name37" presStyleLbl="parChTrans1D4" presStyleIdx="6" presStyleCnt="10"/>
      <dgm:spPr/>
    </dgm:pt>
    <dgm:pt modelId="{234E8E76-D38F-43AE-A80B-F38E0B73DC20}" type="pres">
      <dgm:prSet presAssocID="{D157B317-46C3-4F59-8F5F-9727FD1607AB}" presName="hierRoot2" presStyleCnt="0">
        <dgm:presLayoutVars>
          <dgm:hierBranch val="init"/>
        </dgm:presLayoutVars>
      </dgm:prSet>
      <dgm:spPr/>
    </dgm:pt>
    <dgm:pt modelId="{73DFBBF4-772C-49F5-9022-1D9EB3E1B9D9}" type="pres">
      <dgm:prSet presAssocID="{D157B317-46C3-4F59-8F5F-9727FD1607AB}" presName="rootComposite" presStyleCnt="0"/>
      <dgm:spPr/>
    </dgm:pt>
    <dgm:pt modelId="{A02FB210-B614-42FA-96E8-2BB44BF845EA}" type="pres">
      <dgm:prSet presAssocID="{D157B317-46C3-4F59-8F5F-9727FD1607AB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98F70F-8E98-44FF-8942-5B10E06440A0}" type="pres">
      <dgm:prSet presAssocID="{D157B317-46C3-4F59-8F5F-9727FD1607AB}" presName="rootConnector" presStyleLbl="node4" presStyleIdx="6" presStyleCnt="10"/>
      <dgm:spPr/>
      <dgm:t>
        <a:bodyPr/>
        <a:lstStyle/>
        <a:p>
          <a:endParaRPr lang="pt-BR"/>
        </a:p>
      </dgm:t>
    </dgm:pt>
    <dgm:pt modelId="{E69B27F4-AA0D-419D-B4EA-75381948B752}" type="pres">
      <dgm:prSet presAssocID="{D157B317-46C3-4F59-8F5F-9727FD1607AB}" presName="hierChild4" presStyleCnt="0"/>
      <dgm:spPr/>
    </dgm:pt>
    <dgm:pt modelId="{5CC87576-BC75-47B6-BD95-DA79CEC62F39}" type="pres">
      <dgm:prSet presAssocID="{6069FE82-3C26-4CFB-BA60-EA961B04A616}" presName="Name37" presStyleLbl="parChTrans1D4" presStyleIdx="7" presStyleCnt="10"/>
      <dgm:spPr/>
    </dgm:pt>
    <dgm:pt modelId="{5E7E7D43-7582-45E4-AA5E-D3ED80C9F58B}" type="pres">
      <dgm:prSet presAssocID="{3CB93128-2BE8-4199-BE1A-03EA850166EA}" presName="hierRoot2" presStyleCnt="0">
        <dgm:presLayoutVars>
          <dgm:hierBranch val="init"/>
        </dgm:presLayoutVars>
      </dgm:prSet>
      <dgm:spPr/>
    </dgm:pt>
    <dgm:pt modelId="{EB010E14-BF26-4F5D-BED6-6698272379D0}" type="pres">
      <dgm:prSet presAssocID="{3CB93128-2BE8-4199-BE1A-03EA850166EA}" presName="rootComposite" presStyleCnt="0"/>
      <dgm:spPr/>
    </dgm:pt>
    <dgm:pt modelId="{E8E82FBB-D2B8-4F8F-82A1-20914F2E4D81}" type="pres">
      <dgm:prSet presAssocID="{3CB93128-2BE8-4199-BE1A-03EA850166EA}" presName="rootText" presStyleLbl="node4" presStyleIdx="7" presStyleCnt="10" custScaleY="98732">
        <dgm:presLayoutVars>
          <dgm:chPref val="3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1A0B2D69-7D57-4E17-B2AD-E77F1400B658}" type="pres">
      <dgm:prSet presAssocID="{3CB93128-2BE8-4199-BE1A-03EA850166EA}" presName="rootConnector" presStyleLbl="node4" presStyleIdx="7" presStyleCnt="10"/>
      <dgm:spPr/>
      <dgm:t>
        <a:bodyPr/>
        <a:lstStyle/>
        <a:p>
          <a:endParaRPr lang="pt-BR"/>
        </a:p>
      </dgm:t>
    </dgm:pt>
    <dgm:pt modelId="{983E6E81-AF2A-4570-AA63-1F505CB5E97E}" type="pres">
      <dgm:prSet presAssocID="{3CB93128-2BE8-4199-BE1A-03EA850166EA}" presName="hierChild4" presStyleCnt="0"/>
      <dgm:spPr/>
    </dgm:pt>
    <dgm:pt modelId="{90154D9B-3E32-4522-B783-D6CBA0C78851}" type="pres">
      <dgm:prSet presAssocID="{3CB93128-2BE8-4199-BE1A-03EA850166EA}" presName="hierChild5" presStyleCnt="0"/>
      <dgm:spPr/>
    </dgm:pt>
    <dgm:pt modelId="{34776902-C833-4C45-9166-D5305BC89D95}" type="pres">
      <dgm:prSet presAssocID="{D157B317-46C3-4F59-8F5F-9727FD1607AB}" presName="hierChild5" presStyleCnt="0"/>
      <dgm:spPr/>
    </dgm:pt>
    <dgm:pt modelId="{01123274-3E52-43D2-8B48-A513B0DEC5D2}" type="pres">
      <dgm:prSet presAssocID="{8F10A2F2-AE8B-4743-A46D-8F5EE48D55AF}" presName="Name37" presStyleLbl="parChTrans1D4" presStyleIdx="8" presStyleCnt="10"/>
      <dgm:spPr/>
    </dgm:pt>
    <dgm:pt modelId="{EF9DD419-160B-4931-9F4D-0AFB73DEFBDC}" type="pres">
      <dgm:prSet presAssocID="{DB12FC90-FB76-4038-ADDE-5E8823309940}" presName="hierRoot2" presStyleCnt="0">
        <dgm:presLayoutVars>
          <dgm:hierBranch val="init"/>
        </dgm:presLayoutVars>
      </dgm:prSet>
      <dgm:spPr/>
    </dgm:pt>
    <dgm:pt modelId="{8A9CD814-4EA4-4BAB-BE73-839DFEC1504C}" type="pres">
      <dgm:prSet presAssocID="{DB12FC90-FB76-4038-ADDE-5E8823309940}" presName="rootComposite" presStyleCnt="0"/>
      <dgm:spPr/>
    </dgm:pt>
    <dgm:pt modelId="{D942487C-7B5B-40CE-865D-5B8AF9C4900A}" type="pres">
      <dgm:prSet presAssocID="{DB12FC90-FB76-4038-ADDE-5E8823309940}" presName="rootText" presStyleLbl="node4" presStyleIdx="8" presStyleCnt="10" custLinFactNeighborY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798769-592E-4EAD-B5DF-4345C05B85A8}" type="pres">
      <dgm:prSet presAssocID="{DB12FC90-FB76-4038-ADDE-5E8823309940}" presName="rootConnector" presStyleLbl="node4" presStyleIdx="8" presStyleCnt="10"/>
      <dgm:spPr/>
      <dgm:t>
        <a:bodyPr/>
        <a:lstStyle/>
        <a:p>
          <a:endParaRPr lang="pt-BR"/>
        </a:p>
      </dgm:t>
    </dgm:pt>
    <dgm:pt modelId="{4CB0C42F-D488-492C-84F2-4F5A30C6FBE7}" type="pres">
      <dgm:prSet presAssocID="{DB12FC90-FB76-4038-ADDE-5E8823309940}" presName="hierChild4" presStyleCnt="0"/>
      <dgm:spPr/>
    </dgm:pt>
    <dgm:pt modelId="{5466A768-E38F-4F67-803F-C63C470B2C7B}" type="pres">
      <dgm:prSet presAssocID="{737AB209-7690-434B-A76F-78D8B3D234B0}" presName="Name37" presStyleLbl="parChTrans1D4" presStyleIdx="9" presStyleCnt="10"/>
      <dgm:spPr/>
    </dgm:pt>
    <dgm:pt modelId="{486B758F-DE51-4C8E-868D-EDA80CB8BF15}" type="pres">
      <dgm:prSet presAssocID="{B0FAACEA-7C3B-45A0-9481-DF215357C901}" presName="hierRoot2" presStyleCnt="0">
        <dgm:presLayoutVars>
          <dgm:hierBranch val="init"/>
        </dgm:presLayoutVars>
      </dgm:prSet>
      <dgm:spPr/>
    </dgm:pt>
    <dgm:pt modelId="{09B2C00F-DA2D-4861-BF55-4DF627975F40}" type="pres">
      <dgm:prSet presAssocID="{B0FAACEA-7C3B-45A0-9481-DF215357C901}" presName="rootComposite" presStyleCnt="0"/>
      <dgm:spPr/>
    </dgm:pt>
    <dgm:pt modelId="{2CA74B8F-0DBD-4749-BA50-184759A42967}" type="pres">
      <dgm:prSet presAssocID="{B0FAACEA-7C3B-45A0-9481-DF215357C901}" presName="rootText" presStyleLbl="node4" presStyleIdx="9" presStyleCnt="10">
        <dgm:presLayoutVars>
          <dgm:chPref val="3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5042D980-D097-4A27-BA71-7B75CAA91800}" type="pres">
      <dgm:prSet presAssocID="{B0FAACEA-7C3B-45A0-9481-DF215357C901}" presName="rootConnector" presStyleLbl="node4" presStyleIdx="9" presStyleCnt="10"/>
      <dgm:spPr/>
      <dgm:t>
        <a:bodyPr/>
        <a:lstStyle/>
        <a:p>
          <a:endParaRPr lang="pt-BR"/>
        </a:p>
      </dgm:t>
    </dgm:pt>
    <dgm:pt modelId="{5CF6CC90-B5A2-463E-8142-BC8D8E873977}" type="pres">
      <dgm:prSet presAssocID="{B0FAACEA-7C3B-45A0-9481-DF215357C901}" presName="hierChild4" presStyleCnt="0"/>
      <dgm:spPr/>
    </dgm:pt>
    <dgm:pt modelId="{47363918-281F-480E-BD65-D1E86282CF27}" type="pres">
      <dgm:prSet presAssocID="{B0FAACEA-7C3B-45A0-9481-DF215357C901}" presName="hierChild5" presStyleCnt="0"/>
      <dgm:spPr/>
    </dgm:pt>
    <dgm:pt modelId="{44E71AA4-1D32-462E-9728-EC8B2805446B}" type="pres">
      <dgm:prSet presAssocID="{DB12FC90-FB76-4038-ADDE-5E8823309940}" presName="hierChild5" presStyleCnt="0"/>
      <dgm:spPr/>
    </dgm:pt>
    <dgm:pt modelId="{F0CD66B0-80B0-427F-809A-F33687C912C8}" type="pres">
      <dgm:prSet presAssocID="{B4CD30D2-120A-4446-B27B-DADDE0B31602}" presName="hierChild5" presStyleCnt="0"/>
      <dgm:spPr/>
    </dgm:pt>
    <dgm:pt modelId="{FC4651A6-3A5F-48E4-B62C-FA759EFC8754}" type="pres">
      <dgm:prSet presAssocID="{250A726D-AFA8-4657-AC69-58AC41A1D9A1}" presName="hierChild5" presStyleCnt="0"/>
      <dgm:spPr/>
    </dgm:pt>
    <dgm:pt modelId="{A574D184-7BB8-4C58-959B-2DFE3A497265}" type="pres">
      <dgm:prSet presAssocID="{A0D6E872-32FD-4ABC-A7BF-7500D93E3A6D}" presName="hierChild5" presStyleCnt="0"/>
      <dgm:spPr/>
    </dgm:pt>
    <dgm:pt modelId="{7C9C3398-7256-4959-A094-E6083CD77C6F}" type="pres">
      <dgm:prSet presAssocID="{DDB9FE7B-9B6E-46E3-96C8-1093BFB9D07A}" presName="hierChild5" presStyleCnt="0"/>
      <dgm:spPr/>
    </dgm:pt>
    <dgm:pt modelId="{81361C73-A033-4E14-9260-4A5905EBB0D1}" type="pres">
      <dgm:prSet presAssocID="{73175633-B3FF-4E0A-A2D1-9A554EFD077F}" presName="hierChild5" presStyleCnt="0"/>
      <dgm:spPr/>
    </dgm:pt>
    <dgm:pt modelId="{FFD9EF63-FC3D-4859-AD20-80892DE9D0A9}" type="pres">
      <dgm:prSet presAssocID="{646A7A21-133E-40EB-987F-024B1A661107}" presName="hierChild5" presStyleCnt="0"/>
      <dgm:spPr/>
    </dgm:pt>
    <dgm:pt modelId="{C7CC2368-A4AC-46E4-8871-CD1DCED435B0}" type="pres">
      <dgm:prSet presAssocID="{2001B4C0-63F4-454E-AC61-2D1774566B0C}" presName="hierChild3" presStyleCnt="0"/>
      <dgm:spPr/>
    </dgm:pt>
  </dgm:ptLst>
  <dgm:cxnLst>
    <dgm:cxn modelId="{7ABBF8BB-3D20-4069-B7FB-82079F9F5628}" type="presOf" srcId="{DDB9FE7B-9B6E-46E3-96C8-1093BFB9D07A}" destId="{5158311B-1CE6-4C4D-8993-F7161274CC94}" srcOrd="0" destOrd="0" presId="urn:microsoft.com/office/officeart/2005/8/layout/orgChart1"/>
    <dgm:cxn modelId="{BB227ACA-02FA-4EE9-A4CA-08A502B00002}" type="presOf" srcId="{737AB209-7690-434B-A76F-78D8B3D234B0}" destId="{5466A768-E38F-4F67-803F-C63C470B2C7B}" srcOrd="0" destOrd="0" presId="urn:microsoft.com/office/officeart/2005/8/layout/orgChart1"/>
    <dgm:cxn modelId="{110A06EE-3AA6-4A1B-AB9B-84FA51E02EFA}" type="presOf" srcId="{3CB93128-2BE8-4199-BE1A-03EA850166EA}" destId="{1A0B2D69-7D57-4E17-B2AD-E77F1400B658}" srcOrd="1" destOrd="0" presId="urn:microsoft.com/office/officeart/2005/8/layout/orgChart1"/>
    <dgm:cxn modelId="{CF6114DF-4880-4C91-A2A8-FF3156A6ED26}" srcId="{B4CD30D2-120A-4446-B27B-DADDE0B31602}" destId="{D157B317-46C3-4F59-8F5F-9727FD1607AB}" srcOrd="1" destOrd="0" parTransId="{807118D9-38C0-46CE-93C6-2AD4BE96B4DD}" sibTransId="{40EC7B9D-F5A0-410B-9A4D-8B56996EC933}"/>
    <dgm:cxn modelId="{F1C7AF61-6A76-422C-801A-6A4AD40D4ABC}" srcId="{73175633-B3FF-4E0A-A2D1-9A554EFD077F}" destId="{DDB9FE7B-9B6E-46E3-96C8-1093BFB9D07A}" srcOrd="0" destOrd="0" parTransId="{3F8BF9E7-5C40-4784-8345-0D41A0CE071B}" sibTransId="{BBCA41F6-6066-4229-8423-0AF123EA3A34}"/>
    <dgm:cxn modelId="{D17B8F19-1022-4B2D-BB00-0247D086218E}" srcId="{A30E1851-BCD3-433A-8A8B-4DBCE401DBEC}" destId="{BCBA4872-F543-4D9D-AE57-C6FDECDD490F}" srcOrd="0" destOrd="0" parTransId="{673F0BBA-B763-4468-972F-13D1031998F6}" sibTransId="{6871F226-54BF-44FA-8B33-BB983C84852C}"/>
    <dgm:cxn modelId="{EEEAB0E5-23C3-417D-AC36-EA1590A06220}" srcId="{D157B317-46C3-4F59-8F5F-9727FD1607AB}" destId="{3CB93128-2BE8-4199-BE1A-03EA850166EA}" srcOrd="0" destOrd="0" parTransId="{6069FE82-3C26-4CFB-BA60-EA961B04A616}" sibTransId="{C83E6B30-C37E-4F2F-9B5C-C4CAC7469BDB}"/>
    <dgm:cxn modelId="{C3E94100-FF06-4750-A2D4-CFF7A26E6975}" type="presOf" srcId="{3F8BF9E7-5C40-4784-8345-0D41A0CE071B}" destId="{6C78103C-1A65-45D6-B5B3-132B8DFE7F43}" srcOrd="0" destOrd="0" presId="urn:microsoft.com/office/officeart/2005/8/layout/orgChart1"/>
    <dgm:cxn modelId="{84F54DF5-7E34-4E51-8A05-6F4BFBFC99AE}" type="presOf" srcId="{8F10A2F2-AE8B-4743-A46D-8F5EE48D55AF}" destId="{01123274-3E52-43D2-8B48-A513B0DEC5D2}" srcOrd="0" destOrd="0" presId="urn:microsoft.com/office/officeart/2005/8/layout/orgChart1"/>
    <dgm:cxn modelId="{51CDAF9B-9243-4FF6-8D1A-C5F853754243}" srcId="{646A7A21-133E-40EB-987F-024B1A661107}" destId="{73175633-B3FF-4E0A-A2D1-9A554EFD077F}" srcOrd="0" destOrd="0" parTransId="{1ED890B3-615C-41DA-9A4A-EE8ACD42FDAA}" sibTransId="{9D45167B-3531-4938-B6E1-3F79F6117FAE}"/>
    <dgm:cxn modelId="{4791636B-33DA-44E5-A7F2-1DEB9C8240F6}" type="presOf" srcId="{B0FAACEA-7C3B-45A0-9481-DF215357C901}" destId="{2CA74B8F-0DBD-4749-BA50-184759A42967}" srcOrd="0" destOrd="0" presId="urn:microsoft.com/office/officeart/2005/8/layout/orgChart1"/>
    <dgm:cxn modelId="{0F13235E-A4F5-44FA-9605-15D2E3264A7A}" srcId="{B4CD30D2-120A-4446-B27B-DADDE0B31602}" destId="{A30E1851-BCD3-433A-8A8B-4DBCE401DBEC}" srcOrd="0" destOrd="0" parTransId="{05901B0B-941A-4DC9-8620-5E95D077F947}" sibTransId="{03A5C5D2-72D1-4896-AC2A-BCBE155CD312}"/>
    <dgm:cxn modelId="{7978ACD6-BA5C-4C8B-B51D-854B7B36BEF8}" type="presOf" srcId="{DB12FC90-FB76-4038-ADDE-5E8823309940}" destId="{D942487C-7B5B-40CE-865D-5B8AF9C4900A}" srcOrd="0" destOrd="0" presId="urn:microsoft.com/office/officeart/2005/8/layout/orgChart1"/>
    <dgm:cxn modelId="{26D75EB4-E600-4AC8-9005-FC358B4F1F6D}" type="presOf" srcId="{646A7A21-133E-40EB-987F-024B1A661107}" destId="{42AA42D3-CED7-4C92-87AF-983C1690CEFB}" srcOrd="0" destOrd="0" presId="urn:microsoft.com/office/officeart/2005/8/layout/orgChart1"/>
    <dgm:cxn modelId="{DD7701B3-EFA5-4814-A2BD-C967AE7FDD66}" type="presOf" srcId="{646A7A21-133E-40EB-987F-024B1A661107}" destId="{BE4CD277-6174-4850-9276-5CD42E3E7C30}" srcOrd="1" destOrd="0" presId="urn:microsoft.com/office/officeart/2005/8/layout/orgChart1"/>
    <dgm:cxn modelId="{42C55B1F-9CDB-4B94-A1F4-F990695F2DA5}" type="presOf" srcId="{2001B4C0-63F4-454E-AC61-2D1774566B0C}" destId="{58DF2CAC-3F10-4B62-BA61-59D45D84F2D1}" srcOrd="0" destOrd="0" presId="urn:microsoft.com/office/officeart/2005/8/layout/orgChart1"/>
    <dgm:cxn modelId="{4E39269F-4085-4565-9A25-A07A849B79BC}" type="presOf" srcId="{78EFFA22-0CCB-407B-86FA-7053407DB5EE}" destId="{65142A12-3467-4045-B42B-74B273BAF4A3}" srcOrd="0" destOrd="0" presId="urn:microsoft.com/office/officeart/2005/8/layout/orgChart1"/>
    <dgm:cxn modelId="{6F1212A6-66B1-4564-857D-8816CAFF92CA}" type="presOf" srcId="{DB12FC90-FB76-4038-ADDE-5E8823309940}" destId="{C0798769-592E-4EAD-B5DF-4345C05B85A8}" srcOrd="1" destOrd="0" presId="urn:microsoft.com/office/officeart/2005/8/layout/orgChart1"/>
    <dgm:cxn modelId="{159433DD-3E30-4789-9F71-E94936B32E3F}" type="presOf" srcId="{A30E1851-BCD3-433A-8A8B-4DBCE401DBEC}" destId="{98A87555-D32B-4F41-B69F-D81E2EB9FEE0}" srcOrd="1" destOrd="0" presId="urn:microsoft.com/office/officeart/2005/8/layout/orgChart1"/>
    <dgm:cxn modelId="{D7C769D2-6EC4-458A-B9FF-5CA298263236}" type="presOf" srcId="{DF106799-BA95-40D3-82A8-9BBF94AC32BE}" destId="{22A59073-EC0E-4CAA-B700-1F0E780C205C}" srcOrd="0" destOrd="0" presId="urn:microsoft.com/office/officeart/2005/8/layout/orgChart1"/>
    <dgm:cxn modelId="{25F97F20-EC28-41D0-91E1-CC1B4EB24037}" type="presOf" srcId="{DDB9FE7B-9B6E-46E3-96C8-1093BFB9D07A}" destId="{F95D032C-0698-471C-833B-0009A1970EC4}" srcOrd="1" destOrd="0" presId="urn:microsoft.com/office/officeart/2005/8/layout/orgChart1"/>
    <dgm:cxn modelId="{6D9B24EE-A962-42D9-ACC5-5846BA06BA0C}" type="presOf" srcId="{D157B317-46C3-4F59-8F5F-9727FD1607AB}" destId="{A02FB210-B614-42FA-96E8-2BB44BF845EA}" srcOrd="0" destOrd="0" presId="urn:microsoft.com/office/officeart/2005/8/layout/orgChart1"/>
    <dgm:cxn modelId="{CDCB8D08-2ACA-4188-8E9C-639A5787626E}" type="presOf" srcId="{A0D6E872-32FD-4ABC-A7BF-7500D93E3A6D}" destId="{C6BADC13-F65B-45C5-871B-72274A33C9AD}" srcOrd="0" destOrd="0" presId="urn:microsoft.com/office/officeart/2005/8/layout/orgChart1"/>
    <dgm:cxn modelId="{C20297CC-D584-4249-A0B6-38401A5A541F}" type="presOf" srcId="{2001B4C0-63F4-454E-AC61-2D1774566B0C}" destId="{1731E7F0-AE82-479D-A7AF-4DCEC5B5F0F0}" srcOrd="1" destOrd="0" presId="urn:microsoft.com/office/officeart/2005/8/layout/orgChart1"/>
    <dgm:cxn modelId="{C73F0179-F4BD-4E23-9032-F307FBD17917}" type="presOf" srcId="{73175633-B3FF-4E0A-A2D1-9A554EFD077F}" destId="{1E0F5CBE-5FA8-4C72-B08C-FCBD335A5DC9}" srcOrd="1" destOrd="0" presId="urn:microsoft.com/office/officeart/2005/8/layout/orgChart1"/>
    <dgm:cxn modelId="{E8965669-EC35-49F8-BD32-FC13292B054D}" type="presOf" srcId="{05901B0B-941A-4DC9-8620-5E95D077F947}" destId="{F70BA64E-CDF0-453A-9DAD-43C6938261B3}" srcOrd="0" destOrd="0" presId="urn:microsoft.com/office/officeart/2005/8/layout/orgChart1"/>
    <dgm:cxn modelId="{8A66FB32-0F4C-4E76-9403-C8E58FADB61B}" type="presOf" srcId="{B4CD30D2-120A-4446-B27B-DADDE0B31602}" destId="{480C63DE-C421-49DB-9266-A006D11A7F50}" srcOrd="0" destOrd="0" presId="urn:microsoft.com/office/officeart/2005/8/layout/orgChart1"/>
    <dgm:cxn modelId="{7DCF560E-E67D-4535-9C70-DFACDE725D36}" type="presOf" srcId="{250A726D-AFA8-4657-AC69-58AC41A1D9A1}" destId="{EE025058-916C-4DAF-89C8-3440B1AEF208}" srcOrd="1" destOrd="0" presId="urn:microsoft.com/office/officeart/2005/8/layout/orgChart1"/>
    <dgm:cxn modelId="{C6977B14-A206-4547-987C-D3326236C23D}" type="presOf" srcId="{B0FAACEA-7C3B-45A0-9481-DF215357C901}" destId="{5042D980-D097-4A27-BA71-7B75CAA91800}" srcOrd="1" destOrd="0" presId="urn:microsoft.com/office/officeart/2005/8/layout/orgChart1"/>
    <dgm:cxn modelId="{E9EEFA34-57B2-49DC-A8B5-C066F78052DB}" srcId="{DB12FC90-FB76-4038-ADDE-5E8823309940}" destId="{B0FAACEA-7C3B-45A0-9481-DF215357C901}" srcOrd="0" destOrd="0" parTransId="{737AB209-7690-434B-A76F-78D8B3D234B0}" sibTransId="{7E760AF9-137A-4645-AF58-FEC070D1DC4F}"/>
    <dgm:cxn modelId="{37FBEADD-18B5-4D6F-85E9-5DE62DC5CA08}" type="presOf" srcId="{13A49AE6-B87B-4A47-8138-812C524F2267}" destId="{DFD9B388-EBE6-4605-BFEE-88D18BC45867}" srcOrd="0" destOrd="0" presId="urn:microsoft.com/office/officeart/2005/8/layout/orgChart1"/>
    <dgm:cxn modelId="{9FF57DB6-49DD-47D7-863D-74CFCB072855}" type="presOf" srcId="{6069FE82-3C26-4CFB-BA60-EA961B04A616}" destId="{5CC87576-BC75-47B6-BD95-DA79CEC62F39}" srcOrd="0" destOrd="0" presId="urn:microsoft.com/office/officeart/2005/8/layout/orgChart1"/>
    <dgm:cxn modelId="{7F15D413-A329-4968-ABFF-711766404C26}" type="presOf" srcId="{BCBA4872-F543-4D9D-AE57-C6FDECDD490F}" destId="{4032B96F-5712-4DFE-8202-82A741AFF10F}" srcOrd="0" destOrd="0" presId="urn:microsoft.com/office/officeart/2005/8/layout/orgChart1"/>
    <dgm:cxn modelId="{257604F0-1824-4F1C-9007-F10403DA3DFC}" srcId="{B4CD30D2-120A-4446-B27B-DADDE0B31602}" destId="{DB12FC90-FB76-4038-ADDE-5E8823309940}" srcOrd="2" destOrd="0" parTransId="{8F10A2F2-AE8B-4743-A46D-8F5EE48D55AF}" sibTransId="{A56F6B04-BA1A-4DA1-895D-E13957E2D7F0}"/>
    <dgm:cxn modelId="{3DA67FCD-8321-4866-9440-A1F32925A71B}" srcId="{A0D6E872-32FD-4ABC-A7BF-7500D93E3A6D}" destId="{250A726D-AFA8-4657-AC69-58AC41A1D9A1}" srcOrd="0" destOrd="0" parTransId="{DF106799-BA95-40D3-82A8-9BBF94AC32BE}" sibTransId="{46018D47-8585-4D81-B601-25104F50882A}"/>
    <dgm:cxn modelId="{B4912FEC-AA79-4E44-8060-EBF52E3C3B00}" srcId="{DDB9FE7B-9B6E-46E3-96C8-1093BFB9D07A}" destId="{A0D6E872-32FD-4ABC-A7BF-7500D93E3A6D}" srcOrd="0" destOrd="0" parTransId="{78EFFA22-0CCB-407B-86FA-7053407DB5EE}" sibTransId="{223201EB-196B-4403-AE68-62D9C4EF31DC}"/>
    <dgm:cxn modelId="{D4EFF64D-2E3B-489D-9678-5CEF7D914455}" srcId="{250A726D-AFA8-4657-AC69-58AC41A1D9A1}" destId="{B4CD30D2-120A-4446-B27B-DADDE0B31602}" srcOrd="0" destOrd="0" parTransId="{D84DA2E9-D9DF-4812-8C8F-A33C9F3A8320}" sibTransId="{13831C18-B3AC-41A9-B84A-3C513E1AC381}"/>
    <dgm:cxn modelId="{31FB87FA-AD49-4B10-86BC-384B3B53571A}" type="presOf" srcId="{E1ADC710-DA74-4F36-B6DD-301817840DDA}" destId="{41AFAC71-4249-48B2-9FB2-8E092B1BB83E}" srcOrd="0" destOrd="0" presId="urn:microsoft.com/office/officeart/2005/8/layout/orgChart1"/>
    <dgm:cxn modelId="{511F8DA5-54D4-482B-9AE4-DD0AF6EC646A}" type="presOf" srcId="{D84DA2E9-D9DF-4812-8C8F-A33C9F3A8320}" destId="{1EE36525-7D17-45DD-9F30-B62D1610B0E8}" srcOrd="0" destOrd="0" presId="urn:microsoft.com/office/officeart/2005/8/layout/orgChart1"/>
    <dgm:cxn modelId="{4450FA70-7E06-4DC8-ACB5-A28D2FE9878F}" type="presOf" srcId="{3CB93128-2BE8-4199-BE1A-03EA850166EA}" destId="{E8E82FBB-D2B8-4F8F-82A1-20914F2E4D81}" srcOrd="0" destOrd="0" presId="urn:microsoft.com/office/officeart/2005/8/layout/orgChart1"/>
    <dgm:cxn modelId="{7FFB963B-B615-4C04-90D3-B9B38FC9DDB5}" type="presOf" srcId="{A0D6E872-32FD-4ABC-A7BF-7500D93E3A6D}" destId="{11E05958-6EE4-46CA-849D-37793A56A122}" srcOrd="1" destOrd="0" presId="urn:microsoft.com/office/officeart/2005/8/layout/orgChart1"/>
    <dgm:cxn modelId="{6F1BBAC0-222F-4D6B-BA6A-831B38225BC5}" type="presOf" srcId="{1ED890B3-615C-41DA-9A4A-EE8ACD42FDAA}" destId="{F3C80EED-CD76-4CB6-81C8-788E852ADF41}" srcOrd="0" destOrd="0" presId="urn:microsoft.com/office/officeart/2005/8/layout/orgChart1"/>
    <dgm:cxn modelId="{DAD9C79F-70C3-48A2-8D12-AE73C3B59975}" srcId="{13A49AE6-B87B-4A47-8138-812C524F2267}" destId="{2001B4C0-63F4-454E-AC61-2D1774566B0C}" srcOrd="0" destOrd="0" parTransId="{2AA5BD5B-79FE-4ACC-ABF4-2637E1B46AEB}" sibTransId="{5F964B60-8A8A-457C-A220-0369B4AED4C1}"/>
    <dgm:cxn modelId="{18EB40AB-FA99-436B-93C9-09FE28DBDC79}" srcId="{2001B4C0-63F4-454E-AC61-2D1774566B0C}" destId="{646A7A21-133E-40EB-987F-024B1A661107}" srcOrd="0" destOrd="0" parTransId="{E1ADC710-DA74-4F36-B6DD-301817840DDA}" sibTransId="{96755BFC-B2CF-4271-9D6F-197B43F3D868}"/>
    <dgm:cxn modelId="{905B0A30-86B8-4500-BE8A-1D7D7D6EF795}" type="presOf" srcId="{807118D9-38C0-46CE-93C6-2AD4BE96B4DD}" destId="{977EC3B4-6FCF-416F-AE0F-3FDF061B03AE}" srcOrd="0" destOrd="0" presId="urn:microsoft.com/office/officeart/2005/8/layout/orgChart1"/>
    <dgm:cxn modelId="{99E062E7-B06B-4106-B3B9-5998182D8A46}" type="presOf" srcId="{673F0BBA-B763-4468-972F-13D1031998F6}" destId="{ABE350FA-EE39-4403-838E-54F5620D5BA1}" srcOrd="0" destOrd="0" presId="urn:microsoft.com/office/officeart/2005/8/layout/orgChart1"/>
    <dgm:cxn modelId="{9CFF4CF7-A3E4-4107-B327-B09A706A103E}" type="presOf" srcId="{250A726D-AFA8-4657-AC69-58AC41A1D9A1}" destId="{8B78CB8E-77DA-40DA-B222-1CCDFF3A0D7A}" srcOrd="0" destOrd="0" presId="urn:microsoft.com/office/officeart/2005/8/layout/orgChart1"/>
    <dgm:cxn modelId="{0D0F7A4A-A223-4075-BC86-FCB1A7DBFD48}" type="presOf" srcId="{D157B317-46C3-4F59-8F5F-9727FD1607AB}" destId="{4C98F70F-8E98-44FF-8942-5B10E06440A0}" srcOrd="1" destOrd="0" presId="urn:microsoft.com/office/officeart/2005/8/layout/orgChart1"/>
    <dgm:cxn modelId="{18780B3A-2EDD-453A-BEB8-8F26470858A0}" type="presOf" srcId="{BCBA4872-F543-4D9D-AE57-C6FDECDD490F}" destId="{1B12EC15-6FFC-4B31-83B5-A47CEF929BFC}" srcOrd="1" destOrd="0" presId="urn:microsoft.com/office/officeart/2005/8/layout/orgChart1"/>
    <dgm:cxn modelId="{DE53E1CA-AD47-4387-9167-95CA268C510D}" type="presOf" srcId="{A30E1851-BCD3-433A-8A8B-4DBCE401DBEC}" destId="{8EFAC3F5-5E4A-4434-A805-A0AA5CA8D55B}" srcOrd="0" destOrd="0" presId="urn:microsoft.com/office/officeart/2005/8/layout/orgChart1"/>
    <dgm:cxn modelId="{3DCE6263-4390-4E43-8F82-38FA3061E1E6}" type="presOf" srcId="{B4CD30D2-120A-4446-B27B-DADDE0B31602}" destId="{1B3C0326-AEF7-430A-8985-0C2BB158C434}" srcOrd="1" destOrd="0" presId="urn:microsoft.com/office/officeart/2005/8/layout/orgChart1"/>
    <dgm:cxn modelId="{079A48FE-4852-4BA1-9DE7-66CA4027AB4A}" type="presOf" srcId="{73175633-B3FF-4E0A-A2D1-9A554EFD077F}" destId="{37E4EC43-2291-4E38-8ECD-575F68AB4845}" srcOrd="0" destOrd="0" presId="urn:microsoft.com/office/officeart/2005/8/layout/orgChart1"/>
    <dgm:cxn modelId="{4914BB1C-F291-4586-8656-5768A3B877FB}" type="presParOf" srcId="{DFD9B388-EBE6-4605-BFEE-88D18BC45867}" destId="{F440D72A-2C28-4B42-865C-1026E75D6E38}" srcOrd="0" destOrd="0" presId="urn:microsoft.com/office/officeart/2005/8/layout/orgChart1"/>
    <dgm:cxn modelId="{506A2458-E19A-4EA7-95A0-806195A5178D}" type="presParOf" srcId="{F440D72A-2C28-4B42-865C-1026E75D6E38}" destId="{08619FC5-60FE-4951-AE95-0F731D4D1175}" srcOrd="0" destOrd="0" presId="urn:microsoft.com/office/officeart/2005/8/layout/orgChart1"/>
    <dgm:cxn modelId="{8D15FA0C-3962-4C18-AB30-BDE71EC6805C}" type="presParOf" srcId="{08619FC5-60FE-4951-AE95-0F731D4D1175}" destId="{58DF2CAC-3F10-4B62-BA61-59D45D84F2D1}" srcOrd="0" destOrd="0" presId="urn:microsoft.com/office/officeart/2005/8/layout/orgChart1"/>
    <dgm:cxn modelId="{5417342A-3D11-4688-9063-2EA47C184631}" type="presParOf" srcId="{08619FC5-60FE-4951-AE95-0F731D4D1175}" destId="{1731E7F0-AE82-479D-A7AF-4DCEC5B5F0F0}" srcOrd="1" destOrd="0" presId="urn:microsoft.com/office/officeart/2005/8/layout/orgChart1"/>
    <dgm:cxn modelId="{0A0C2FA1-21F6-4E04-80C0-C4AC8D50A234}" type="presParOf" srcId="{F440D72A-2C28-4B42-865C-1026E75D6E38}" destId="{42932AC6-10EA-4677-86C9-FB9151669C72}" srcOrd="1" destOrd="0" presId="urn:microsoft.com/office/officeart/2005/8/layout/orgChart1"/>
    <dgm:cxn modelId="{B5834286-8B29-4BD4-B959-8744B8BEA1C8}" type="presParOf" srcId="{42932AC6-10EA-4677-86C9-FB9151669C72}" destId="{41AFAC71-4249-48B2-9FB2-8E092B1BB83E}" srcOrd="0" destOrd="0" presId="urn:microsoft.com/office/officeart/2005/8/layout/orgChart1"/>
    <dgm:cxn modelId="{3F5433DB-6D74-46FC-B3D4-6B330A0A7016}" type="presParOf" srcId="{42932AC6-10EA-4677-86C9-FB9151669C72}" destId="{F6E43774-1603-4A4E-BD66-850F0E220D49}" srcOrd="1" destOrd="0" presId="urn:microsoft.com/office/officeart/2005/8/layout/orgChart1"/>
    <dgm:cxn modelId="{F54A4AFF-53EC-47FF-9F02-A7B6AA0328D4}" type="presParOf" srcId="{F6E43774-1603-4A4E-BD66-850F0E220D49}" destId="{8DA3B206-5C3B-4AD7-8A35-7DC2181A70A7}" srcOrd="0" destOrd="0" presId="urn:microsoft.com/office/officeart/2005/8/layout/orgChart1"/>
    <dgm:cxn modelId="{BABB7FA7-464A-4349-8177-CDF800622171}" type="presParOf" srcId="{8DA3B206-5C3B-4AD7-8A35-7DC2181A70A7}" destId="{42AA42D3-CED7-4C92-87AF-983C1690CEFB}" srcOrd="0" destOrd="0" presId="urn:microsoft.com/office/officeart/2005/8/layout/orgChart1"/>
    <dgm:cxn modelId="{3EC7FE62-A4C2-4D53-BBA4-84485A6C252D}" type="presParOf" srcId="{8DA3B206-5C3B-4AD7-8A35-7DC2181A70A7}" destId="{BE4CD277-6174-4850-9276-5CD42E3E7C30}" srcOrd="1" destOrd="0" presId="urn:microsoft.com/office/officeart/2005/8/layout/orgChart1"/>
    <dgm:cxn modelId="{855D743D-E06E-4973-8764-785E24923692}" type="presParOf" srcId="{F6E43774-1603-4A4E-BD66-850F0E220D49}" destId="{F5FA2453-E4CE-4AEB-829C-EC16F923807F}" srcOrd="1" destOrd="0" presId="urn:microsoft.com/office/officeart/2005/8/layout/orgChart1"/>
    <dgm:cxn modelId="{8B78D55B-9F71-4309-BB37-34CF828180FA}" type="presParOf" srcId="{F5FA2453-E4CE-4AEB-829C-EC16F923807F}" destId="{F3C80EED-CD76-4CB6-81C8-788E852ADF41}" srcOrd="0" destOrd="0" presId="urn:microsoft.com/office/officeart/2005/8/layout/orgChart1"/>
    <dgm:cxn modelId="{2459E09A-3FAC-4BC4-BB3F-6A22D8462D87}" type="presParOf" srcId="{F5FA2453-E4CE-4AEB-829C-EC16F923807F}" destId="{CC4952E1-0CA9-4952-887C-57670B425EC2}" srcOrd="1" destOrd="0" presId="urn:microsoft.com/office/officeart/2005/8/layout/orgChart1"/>
    <dgm:cxn modelId="{623D9378-56CC-4BFB-9857-A14A2432E731}" type="presParOf" srcId="{CC4952E1-0CA9-4952-887C-57670B425EC2}" destId="{8197DB7B-B588-4964-BA74-8EB34FDFFD0A}" srcOrd="0" destOrd="0" presId="urn:microsoft.com/office/officeart/2005/8/layout/orgChart1"/>
    <dgm:cxn modelId="{67870593-BF4D-4D01-9E32-2CECED2FCA44}" type="presParOf" srcId="{8197DB7B-B588-4964-BA74-8EB34FDFFD0A}" destId="{37E4EC43-2291-4E38-8ECD-575F68AB4845}" srcOrd="0" destOrd="0" presId="urn:microsoft.com/office/officeart/2005/8/layout/orgChart1"/>
    <dgm:cxn modelId="{CE27F132-7CAE-4505-84E4-B49413C546CA}" type="presParOf" srcId="{8197DB7B-B588-4964-BA74-8EB34FDFFD0A}" destId="{1E0F5CBE-5FA8-4C72-B08C-FCBD335A5DC9}" srcOrd="1" destOrd="0" presId="urn:microsoft.com/office/officeart/2005/8/layout/orgChart1"/>
    <dgm:cxn modelId="{495AF5DF-CEDA-4B70-9FDB-FB6864192060}" type="presParOf" srcId="{CC4952E1-0CA9-4952-887C-57670B425EC2}" destId="{F11CC2FE-1B56-4C49-867C-433DDBF0AFBD}" srcOrd="1" destOrd="0" presId="urn:microsoft.com/office/officeart/2005/8/layout/orgChart1"/>
    <dgm:cxn modelId="{97BCEFFF-64E0-4E7C-B5D9-22C4974E7EF5}" type="presParOf" srcId="{F11CC2FE-1B56-4C49-867C-433DDBF0AFBD}" destId="{6C78103C-1A65-45D6-B5B3-132B8DFE7F43}" srcOrd="0" destOrd="0" presId="urn:microsoft.com/office/officeart/2005/8/layout/orgChart1"/>
    <dgm:cxn modelId="{F6435015-1022-4176-805D-5CBB76BDF01A}" type="presParOf" srcId="{F11CC2FE-1B56-4C49-867C-433DDBF0AFBD}" destId="{FBEC0BB1-ABD4-445F-8055-F7BB7A3C3C95}" srcOrd="1" destOrd="0" presId="urn:microsoft.com/office/officeart/2005/8/layout/orgChart1"/>
    <dgm:cxn modelId="{CAEFFCF0-A2D5-4C25-A901-BB16394266CF}" type="presParOf" srcId="{FBEC0BB1-ABD4-445F-8055-F7BB7A3C3C95}" destId="{5E0AEFEF-7F7D-4054-8189-25312D71BC3D}" srcOrd="0" destOrd="0" presId="urn:microsoft.com/office/officeart/2005/8/layout/orgChart1"/>
    <dgm:cxn modelId="{799A046D-4FCA-48F2-8AEB-02636627B432}" type="presParOf" srcId="{5E0AEFEF-7F7D-4054-8189-25312D71BC3D}" destId="{5158311B-1CE6-4C4D-8993-F7161274CC94}" srcOrd="0" destOrd="0" presId="urn:microsoft.com/office/officeart/2005/8/layout/orgChart1"/>
    <dgm:cxn modelId="{999204E8-9DEB-4100-AB6C-621802EADD69}" type="presParOf" srcId="{5E0AEFEF-7F7D-4054-8189-25312D71BC3D}" destId="{F95D032C-0698-471C-833B-0009A1970EC4}" srcOrd="1" destOrd="0" presId="urn:microsoft.com/office/officeart/2005/8/layout/orgChart1"/>
    <dgm:cxn modelId="{FF2FCD48-EBD8-49C5-9945-3CA76E839147}" type="presParOf" srcId="{FBEC0BB1-ABD4-445F-8055-F7BB7A3C3C95}" destId="{99A6E45F-B53D-41FA-914E-CE82D9677309}" srcOrd="1" destOrd="0" presId="urn:microsoft.com/office/officeart/2005/8/layout/orgChart1"/>
    <dgm:cxn modelId="{2E4461A2-2110-403B-8788-438113A1024C}" type="presParOf" srcId="{99A6E45F-B53D-41FA-914E-CE82D9677309}" destId="{65142A12-3467-4045-B42B-74B273BAF4A3}" srcOrd="0" destOrd="0" presId="urn:microsoft.com/office/officeart/2005/8/layout/orgChart1"/>
    <dgm:cxn modelId="{892FF3F2-777A-42D8-BA9C-3308484127AC}" type="presParOf" srcId="{99A6E45F-B53D-41FA-914E-CE82D9677309}" destId="{F829735A-9510-4D7A-8A8B-E88FBA8EC56A}" srcOrd="1" destOrd="0" presId="urn:microsoft.com/office/officeart/2005/8/layout/orgChart1"/>
    <dgm:cxn modelId="{96BCB122-37FC-4355-9997-CE0D40D99A7E}" type="presParOf" srcId="{F829735A-9510-4D7A-8A8B-E88FBA8EC56A}" destId="{4B2CD971-F589-4394-88CE-96346F71900C}" srcOrd="0" destOrd="0" presId="urn:microsoft.com/office/officeart/2005/8/layout/orgChart1"/>
    <dgm:cxn modelId="{1A0E1DE1-99C2-41E6-8265-FDFD69B0CC35}" type="presParOf" srcId="{4B2CD971-F589-4394-88CE-96346F71900C}" destId="{C6BADC13-F65B-45C5-871B-72274A33C9AD}" srcOrd="0" destOrd="0" presId="urn:microsoft.com/office/officeart/2005/8/layout/orgChart1"/>
    <dgm:cxn modelId="{2ED48929-5D0A-42C6-80E9-ADBBC891FB89}" type="presParOf" srcId="{4B2CD971-F589-4394-88CE-96346F71900C}" destId="{11E05958-6EE4-46CA-849D-37793A56A122}" srcOrd="1" destOrd="0" presId="urn:microsoft.com/office/officeart/2005/8/layout/orgChart1"/>
    <dgm:cxn modelId="{9772C5CC-0CFF-4C61-BCDB-038A9510A933}" type="presParOf" srcId="{F829735A-9510-4D7A-8A8B-E88FBA8EC56A}" destId="{9D3A72FC-FC22-43DA-B059-D0E0E4BDA7D2}" srcOrd="1" destOrd="0" presId="urn:microsoft.com/office/officeart/2005/8/layout/orgChart1"/>
    <dgm:cxn modelId="{020E5FBA-B2ED-4193-B97C-740392A0CDB5}" type="presParOf" srcId="{9D3A72FC-FC22-43DA-B059-D0E0E4BDA7D2}" destId="{22A59073-EC0E-4CAA-B700-1F0E780C205C}" srcOrd="0" destOrd="0" presId="urn:microsoft.com/office/officeart/2005/8/layout/orgChart1"/>
    <dgm:cxn modelId="{64EDFBF9-067C-47CD-95DB-CF3CD212D7F1}" type="presParOf" srcId="{9D3A72FC-FC22-43DA-B059-D0E0E4BDA7D2}" destId="{99A13868-3C50-4C09-816A-9B19672244C1}" srcOrd="1" destOrd="0" presId="urn:microsoft.com/office/officeart/2005/8/layout/orgChart1"/>
    <dgm:cxn modelId="{A9EDE08A-61C4-498D-9C7C-78DF61EE56E7}" type="presParOf" srcId="{99A13868-3C50-4C09-816A-9B19672244C1}" destId="{96677179-896B-45B2-ADC5-57944F828CC4}" srcOrd="0" destOrd="0" presId="urn:microsoft.com/office/officeart/2005/8/layout/orgChart1"/>
    <dgm:cxn modelId="{FBC4DAFD-F2D8-4C74-9928-3263F163CF6C}" type="presParOf" srcId="{96677179-896B-45B2-ADC5-57944F828CC4}" destId="{8B78CB8E-77DA-40DA-B222-1CCDFF3A0D7A}" srcOrd="0" destOrd="0" presId="urn:microsoft.com/office/officeart/2005/8/layout/orgChart1"/>
    <dgm:cxn modelId="{5E9CA532-C866-4420-9F04-763F3098B28B}" type="presParOf" srcId="{96677179-896B-45B2-ADC5-57944F828CC4}" destId="{EE025058-916C-4DAF-89C8-3440B1AEF208}" srcOrd="1" destOrd="0" presId="urn:microsoft.com/office/officeart/2005/8/layout/orgChart1"/>
    <dgm:cxn modelId="{FE54C79C-3298-4DAF-BEE0-61129922C4C1}" type="presParOf" srcId="{99A13868-3C50-4C09-816A-9B19672244C1}" destId="{F87C1EEC-1045-476B-844B-500BB5D6BD30}" srcOrd="1" destOrd="0" presId="urn:microsoft.com/office/officeart/2005/8/layout/orgChart1"/>
    <dgm:cxn modelId="{5DD65840-395B-4C61-A26F-935D1168E849}" type="presParOf" srcId="{F87C1EEC-1045-476B-844B-500BB5D6BD30}" destId="{1EE36525-7D17-45DD-9F30-B62D1610B0E8}" srcOrd="0" destOrd="0" presId="urn:microsoft.com/office/officeart/2005/8/layout/orgChart1"/>
    <dgm:cxn modelId="{621CD3C7-105E-461A-BC62-284B25267B55}" type="presParOf" srcId="{F87C1EEC-1045-476B-844B-500BB5D6BD30}" destId="{29F3C16F-798D-4F20-B21A-C6B2526C27CE}" srcOrd="1" destOrd="0" presId="urn:microsoft.com/office/officeart/2005/8/layout/orgChart1"/>
    <dgm:cxn modelId="{A9047AA2-AB32-49DB-B1B4-FAADF49BD3C9}" type="presParOf" srcId="{29F3C16F-798D-4F20-B21A-C6B2526C27CE}" destId="{8142645A-0C79-4CD5-A64C-CDB2BEC7BB82}" srcOrd="0" destOrd="0" presId="urn:microsoft.com/office/officeart/2005/8/layout/orgChart1"/>
    <dgm:cxn modelId="{159FA209-1935-426C-85F6-0EE3D7232DC1}" type="presParOf" srcId="{8142645A-0C79-4CD5-A64C-CDB2BEC7BB82}" destId="{480C63DE-C421-49DB-9266-A006D11A7F50}" srcOrd="0" destOrd="0" presId="urn:microsoft.com/office/officeart/2005/8/layout/orgChart1"/>
    <dgm:cxn modelId="{2549C2C1-CA85-4E8B-B577-7F90F4845984}" type="presParOf" srcId="{8142645A-0C79-4CD5-A64C-CDB2BEC7BB82}" destId="{1B3C0326-AEF7-430A-8985-0C2BB158C434}" srcOrd="1" destOrd="0" presId="urn:microsoft.com/office/officeart/2005/8/layout/orgChart1"/>
    <dgm:cxn modelId="{B5DE60C0-E2C1-448E-9A84-0931A3419701}" type="presParOf" srcId="{29F3C16F-798D-4F20-B21A-C6B2526C27CE}" destId="{E4CD5E6F-7D39-4849-ABCA-D7DF7B200149}" srcOrd="1" destOrd="0" presId="urn:microsoft.com/office/officeart/2005/8/layout/orgChart1"/>
    <dgm:cxn modelId="{EBDDD2A2-FA8C-4817-8190-E1E6A7B6DB44}" type="presParOf" srcId="{E4CD5E6F-7D39-4849-ABCA-D7DF7B200149}" destId="{F70BA64E-CDF0-453A-9DAD-43C6938261B3}" srcOrd="0" destOrd="0" presId="urn:microsoft.com/office/officeart/2005/8/layout/orgChart1"/>
    <dgm:cxn modelId="{681FA9C3-0393-45C4-AC49-D50B2BFAC5E6}" type="presParOf" srcId="{E4CD5E6F-7D39-4849-ABCA-D7DF7B200149}" destId="{88765C6E-7D8E-4475-9277-2BEB07624744}" srcOrd="1" destOrd="0" presId="urn:microsoft.com/office/officeart/2005/8/layout/orgChart1"/>
    <dgm:cxn modelId="{9CE9B8F1-AF0A-4088-91C6-07B5D89D7129}" type="presParOf" srcId="{88765C6E-7D8E-4475-9277-2BEB07624744}" destId="{3F78955E-7623-4400-B5BD-67A56847AE61}" srcOrd="0" destOrd="0" presId="urn:microsoft.com/office/officeart/2005/8/layout/orgChart1"/>
    <dgm:cxn modelId="{F19D2D13-97B4-4F61-936D-A3BC4B2435B5}" type="presParOf" srcId="{3F78955E-7623-4400-B5BD-67A56847AE61}" destId="{8EFAC3F5-5E4A-4434-A805-A0AA5CA8D55B}" srcOrd="0" destOrd="0" presId="urn:microsoft.com/office/officeart/2005/8/layout/orgChart1"/>
    <dgm:cxn modelId="{C20AEC08-2979-4717-99AD-C81779D80FBE}" type="presParOf" srcId="{3F78955E-7623-4400-B5BD-67A56847AE61}" destId="{98A87555-D32B-4F41-B69F-D81E2EB9FEE0}" srcOrd="1" destOrd="0" presId="urn:microsoft.com/office/officeart/2005/8/layout/orgChart1"/>
    <dgm:cxn modelId="{974D92DD-3EDF-4EF9-9AFF-06259EB9330E}" type="presParOf" srcId="{88765C6E-7D8E-4475-9277-2BEB07624744}" destId="{3F19CB34-8926-4A02-9DB5-BE47E2E30759}" srcOrd="1" destOrd="0" presId="urn:microsoft.com/office/officeart/2005/8/layout/orgChart1"/>
    <dgm:cxn modelId="{D960B0F8-1A4C-4106-8939-F71C0AACCD1E}" type="presParOf" srcId="{3F19CB34-8926-4A02-9DB5-BE47E2E30759}" destId="{ABE350FA-EE39-4403-838E-54F5620D5BA1}" srcOrd="0" destOrd="0" presId="urn:microsoft.com/office/officeart/2005/8/layout/orgChart1"/>
    <dgm:cxn modelId="{8103EA47-AE5D-48EB-A45C-9528B97ED8C3}" type="presParOf" srcId="{3F19CB34-8926-4A02-9DB5-BE47E2E30759}" destId="{92B9CD88-77AA-43A6-BBB8-1F64BCC88AB3}" srcOrd="1" destOrd="0" presId="urn:microsoft.com/office/officeart/2005/8/layout/orgChart1"/>
    <dgm:cxn modelId="{90C3CF8F-D2DE-4695-A4B3-703221AD98BD}" type="presParOf" srcId="{92B9CD88-77AA-43A6-BBB8-1F64BCC88AB3}" destId="{EB88BE7C-6988-401B-82D8-E4F59C357B15}" srcOrd="0" destOrd="0" presId="urn:microsoft.com/office/officeart/2005/8/layout/orgChart1"/>
    <dgm:cxn modelId="{E9F93A53-C938-4804-A7EF-94DBDDDEFB59}" type="presParOf" srcId="{EB88BE7C-6988-401B-82D8-E4F59C357B15}" destId="{4032B96F-5712-4DFE-8202-82A741AFF10F}" srcOrd="0" destOrd="0" presId="urn:microsoft.com/office/officeart/2005/8/layout/orgChart1"/>
    <dgm:cxn modelId="{23AB0F9F-F72B-4160-A9C7-C716D7BF60B8}" type="presParOf" srcId="{EB88BE7C-6988-401B-82D8-E4F59C357B15}" destId="{1B12EC15-6FFC-4B31-83B5-A47CEF929BFC}" srcOrd="1" destOrd="0" presId="urn:microsoft.com/office/officeart/2005/8/layout/orgChart1"/>
    <dgm:cxn modelId="{8DCA3514-FD8A-4DE8-9622-8217E63FB73C}" type="presParOf" srcId="{92B9CD88-77AA-43A6-BBB8-1F64BCC88AB3}" destId="{0A01F895-5067-49BB-B1ED-92086D1C50AA}" srcOrd="1" destOrd="0" presId="urn:microsoft.com/office/officeart/2005/8/layout/orgChart1"/>
    <dgm:cxn modelId="{F7861BC9-47CA-4BBD-9733-C243EA511F78}" type="presParOf" srcId="{92B9CD88-77AA-43A6-BBB8-1F64BCC88AB3}" destId="{E83AA28E-6FE3-447E-A54D-610CAA6A18EA}" srcOrd="2" destOrd="0" presId="urn:microsoft.com/office/officeart/2005/8/layout/orgChart1"/>
    <dgm:cxn modelId="{6F539AB0-9F00-4F74-9EC4-028BA58AD40E}" type="presParOf" srcId="{88765C6E-7D8E-4475-9277-2BEB07624744}" destId="{99173BA7-CA2B-454D-8B18-6C777D768A3F}" srcOrd="2" destOrd="0" presId="urn:microsoft.com/office/officeart/2005/8/layout/orgChart1"/>
    <dgm:cxn modelId="{F88CE39E-6209-4AEB-8A98-17D92E870AD5}" type="presParOf" srcId="{E4CD5E6F-7D39-4849-ABCA-D7DF7B200149}" destId="{977EC3B4-6FCF-416F-AE0F-3FDF061B03AE}" srcOrd="2" destOrd="0" presId="urn:microsoft.com/office/officeart/2005/8/layout/orgChart1"/>
    <dgm:cxn modelId="{29705F35-8490-4CCD-992D-B69C0B2919D7}" type="presParOf" srcId="{E4CD5E6F-7D39-4849-ABCA-D7DF7B200149}" destId="{234E8E76-D38F-43AE-A80B-F38E0B73DC20}" srcOrd="3" destOrd="0" presId="urn:microsoft.com/office/officeart/2005/8/layout/orgChart1"/>
    <dgm:cxn modelId="{0C0B9F5B-A7B5-4C7D-A9AE-5CA1F52FF672}" type="presParOf" srcId="{234E8E76-D38F-43AE-A80B-F38E0B73DC20}" destId="{73DFBBF4-772C-49F5-9022-1D9EB3E1B9D9}" srcOrd="0" destOrd="0" presId="urn:microsoft.com/office/officeart/2005/8/layout/orgChart1"/>
    <dgm:cxn modelId="{2DEA338A-112C-4626-AA7A-9D1BEF2E59E0}" type="presParOf" srcId="{73DFBBF4-772C-49F5-9022-1D9EB3E1B9D9}" destId="{A02FB210-B614-42FA-96E8-2BB44BF845EA}" srcOrd="0" destOrd="0" presId="urn:microsoft.com/office/officeart/2005/8/layout/orgChart1"/>
    <dgm:cxn modelId="{06CF6EFC-88DC-47C1-94B8-CCEB2CB1AFFF}" type="presParOf" srcId="{73DFBBF4-772C-49F5-9022-1D9EB3E1B9D9}" destId="{4C98F70F-8E98-44FF-8942-5B10E06440A0}" srcOrd="1" destOrd="0" presId="urn:microsoft.com/office/officeart/2005/8/layout/orgChart1"/>
    <dgm:cxn modelId="{91AE0A41-88D6-425A-96D5-2F823990EF99}" type="presParOf" srcId="{234E8E76-D38F-43AE-A80B-F38E0B73DC20}" destId="{E69B27F4-AA0D-419D-B4EA-75381948B752}" srcOrd="1" destOrd="0" presId="urn:microsoft.com/office/officeart/2005/8/layout/orgChart1"/>
    <dgm:cxn modelId="{429D365D-3823-4A3F-B54D-6CEE64150936}" type="presParOf" srcId="{E69B27F4-AA0D-419D-B4EA-75381948B752}" destId="{5CC87576-BC75-47B6-BD95-DA79CEC62F39}" srcOrd="0" destOrd="0" presId="urn:microsoft.com/office/officeart/2005/8/layout/orgChart1"/>
    <dgm:cxn modelId="{5091FDC9-CE95-4A85-8889-4A72FC08549A}" type="presParOf" srcId="{E69B27F4-AA0D-419D-B4EA-75381948B752}" destId="{5E7E7D43-7582-45E4-AA5E-D3ED80C9F58B}" srcOrd="1" destOrd="0" presId="urn:microsoft.com/office/officeart/2005/8/layout/orgChart1"/>
    <dgm:cxn modelId="{EC51DD57-5B3D-4C27-B6B8-9DB1F92CF3B4}" type="presParOf" srcId="{5E7E7D43-7582-45E4-AA5E-D3ED80C9F58B}" destId="{EB010E14-BF26-4F5D-BED6-6698272379D0}" srcOrd="0" destOrd="0" presId="urn:microsoft.com/office/officeart/2005/8/layout/orgChart1"/>
    <dgm:cxn modelId="{D1B08699-23AE-4744-B22F-7FDB6F259E08}" type="presParOf" srcId="{EB010E14-BF26-4F5D-BED6-6698272379D0}" destId="{E8E82FBB-D2B8-4F8F-82A1-20914F2E4D81}" srcOrd="0" destOrd="0" presId="urn:microsoft.com/office/officeart/2005/8/layout/orgChart1"/>
    <dgm:cxn modelId="{B2D7ED42-B593-485C-BAFB-57B3652ECDE8}" type="presParOf" srcId="{EB010E14-BF26-4F5D-BED6-6698272379D0}" destId="{1A0B2D69-7D57-4E17-B2AD-E77F1400B658}" srcOrd="1" destOrd="0" presId="urn:microsoft.com/office/officeart/2005/8/layout/orgChart1"/>
    <dgm:cxn modelId="{576BEFC1-D1EC-4480-9FD8-62699B7153C1}" type="presParOf" srcId="{5E7E7D43-7582-45E4-AA5E-D3ED80C9F58B}" destId="{983E6E81-AF2A-4570-AA63-1F505CB5E97E}" srcOrd="1" destOrd="0" presId="urn:microsoft.com/office/officeart/2005/8/layout/orgChart1"/>
    <dgm:cxn modelId="{2A504FB4-32C1-4615-A74C-2A03476DF95B}" type="presParOf" srcId="{5E7E7D43-7582-45E4-AA5E-D3ED80C9F58B}" destId="{90154D9B-3E32-4522-B783-D6CBA0C78851}" srcOrd="2" destOrd="0" presId="urn:microsoft.com/office/officeart/2005/8/layout/orgChart1"/>
    <dgm:cxn modelId="{187237CA-AD1F-443A-9EED-84DA5F2AE88B}" type="presParOf" srcId="{234E8E76-D38F-43AE-A80B-F38E0B73DC20}" destId="{34776902-C833-4C45-9166-D5305BC89D95}" srcOrd="2" destOrd="0" presId="urn:microsoft.com/office/officeart/2005/8/layout/orgChart1"/>
    <dgm:cxn modelId="{943BB055-51D4-4823-B808-E34D8C2C75EB}" type="presParOf" srcId="{E4CD5E6F-7D39-4849-ABCA-D7DF7B200149}" destId="{01123274-3E52-43D2-8B48-A513B0DEC5D2}" srcOrd="4" destOrd="0" presId="urn:microsoft.com/office/officeart/2005/8/layout/orgChart1"/>
    <dgm:cxn modelId="{8BE3F338-5E1E-420A-A83D-9F800FE38D6E}" type="presParOf" srcId="{E4CD5E6F-7D39-4849-ABCA-D7DF7B200149}" destId="{EF9DD419-160B-4931-9F4D-0AFB73DEFBDC}" srcOrd="5" destOrd="0" presId="urn:microsoft.com/office/officeart/2005/8/layout/orgChart1"/>
    <dgm:cxn modelId="{C7CC71EF-4D39-4863-97C1-292915E67DD1}" type="presParOf" srcId="{EF9DD419-160B-4931-9F4D-0AFB73DEFBDC}" destId="{8A9CD814-4EA4-4BAB-BE73-839DFEC1504C}" srcOrd="0" destOrd="0" presId="urn:microsoft.com/office/officeart/2005/8/layout/orgChart1"/>
    <dgm:cxn modelId="{DA6CABEE-7858-47CA-9A82-ABDF3B893F64}" type="presParOf" srcId="{8A9CD814-4EA4-4BAB-BE73-839DFEC1504C}" destId="{D942487C-7B5B-40CE-865D-5B8AF9C4900A}" srcOrd="0" destOrd="0" presId="urn:microsoft.com/office/officeart/2005/8/layout/orgChart1"/>
    <dgm:cxn modelId="{68515A7D-290F-4571-8B7C-9A9C2C499038}" type="presParOf" srcId="{8A9CD814-4EA4-4BAB-BE73-839DFEC1504C}" destId="{C0798769-592E-4EAD-B5DF-4345C05B85A8}" srcOrd="1" destOrd="0" presId="urn:microsoft.com/office/officeart/2005/8/layout/orgChart1"/>
    <dgm:cxn modelId="{C756D147-70C6-4C24-83CB-E266F1D9BC70}" type="presParOf" srcId="{EF9DD419-160B-4931-9F4D-0AFB73DEFBDC}" destId="{4CB0C42F-D488-492C-84F2-4F5A30C6FBE7}" srcOrd="1" destOrd="0" presId="urn:microsoft.com/office/officeart/2005/8/layout/orgChart1"/>
    <dgm:cxn modelId="{62893296-BD58-471E-B564-466E1675EF7C}" type="presParOf" srcId="{4CB0C42F-D488-492C-84F2-4F5A30C6FBE7}" destId="{5466A768-E38F-4F67-803F-C63C470B2C7B}" srcOrd="0" destOrd="0" presId="urn:microsoft.com/office/officeart/2005/8/layout/orgChart1"/>
    <dgm:cxn modelId="{C8EC76E5-5906-446E-93FF-779021283848}" type="presParOf" srcId="{4CB0C42F-D488-492C-84F2-4F5A30C6FBE7}" destId="{486B758F-DE51-4C8E-868D-EDA80CB8BF15}" srcOrd="1" destOrd="0" presId="urn:microsoft.com/office/officeart/2005/8/layout/orgChart1"/>
    <dgm:cxn modelId="{5CA01124-8A63-4004-BC35-E83E86B4F48C}" type="presParOf" srcId="{486B758F-DE51-4C8E-868D-EDA80CB8BF15}" destId="{09B2C00F-DA2D-4861-BF55-4DF627975F40}" srcOrd="0" destOrd="0" presId="urn:microsoft.com/office/officeart/2005/8/layout/orgChart1"/>
    <dgm:cxn modelId="{ECBA0913-A4CD-41C0-A54E-EB2B667E41C9}" type="presParOf" srcId="{09B2C00F-DA2D-4861-BF55-4DF627975F40}" destId="{2CA74B8F-0DBD-4749-BA50-184759A42967}" srcOrd="0" destOrd="0" presId="urn:microsoft.com/office/officeart/2005/8/layout/orgChart1"/>
    <dgm:cxn modelId="{F2FD12C3-BA08-4A00-BEE6-402B499ED0F0}" type="presParOf" srcId="{09B2C00F-DA2D-4861-BF55-4DF627975F40}" destId="{5042D980-D097-4A27-BA71-7B75CAA91800}" srcOrd="1" destOrd="0" presId="urn:microsoft.com/office/officeart/2005/8/layout/orgChart1"/>
    <dgm:cxn modelId="{7D508BC1-D185-45DC-B2C5-032AA4B56399}" type="presParOf" srcId="{486B758F-DE51-4C8E-868D-EDA80CB8BF15}" destId="{5CF6CC90-B5A2-463E-8142-BC8D8E873977}" srcOrd="1" destOrd="0" presId="urn:microsoft.com/office/officeart/2005/8/layout/orgChart1"/>
    <dgm:cxn modelId="{48A1B407-F8A4-41B8-BABD-000D05001B3B}" type="presParOf" srcId="{486B758F-DE51-4C8E-868D-EDA80CB8BF15}" destId="{47363918-281F-480E-BD65-D1E86282CF27}" srcOrd="2" destOrd="0" presId="urn:microsoft.com/office/officeart/2005/8/layout/orgChart1"/>
    <dgm:cxn modelId="{2B9AD0D1-EBE0-413B-8EC3-A71C56BBEC34}" type="presParOf" srcId="{EF9DD419-160B-4931-9F4D-0AFB73DEFBDC}" destId="{44E71AA4-1D32-462E-9728-EC8B2805446B}" srcOrd="2" destOrd="0" presId="urn:microsoft.com/office/officeart/2005/8/layout/orgChart1"/>
    <dgm:cxn modelId="{95935A92-C380-44BF-8BE1-0BC37DA89BD7}" type="presParOf" srcId="{29F3C16F-798D-4F20-B21A-C6B2526C27CE}" destId="{F0CD66B0-80B0-427F-809A-F33687C912C8}" srcOrd="2" destOrd="0" presId="urn:microsoft.com/office/officeart/2005/8/layout/orgChart1"/>
    <dgm:cxn modelId="{B9183AF7-36BB-43AF-A939-E4D49950384D}" type="presParOf" srcId="{99A13868-3C50-4C09-816A-9B19672244C1}" destId="{FC4651A6-3A5F-48E4-B62C-FA759EFC8754}" srcOrd="2" destOrd="0" presId="urn:microsoft.com/office/officeart/2005/8/layout/orgChart1"/>
    <dgm:cxn modelId="{810D2604-833D-4EFD-8FBF-F99AB3177BE9}" type="presParOf" srcId="{F829735A-9510-4D7A-8A8B-E88FBA8EC56A}" destId="{A574D184-7BB8-4C58-959B-2DFE3A497265}" srcOrd="2" destOrd="0" presId="urn:microsoft.com/office/officeart/2005/8/layout/orgChart1"/>
    <dgm:cxn modelId="{A587272F-4D35-490C-8148-DE6143FBF118}" type="presParOf" srcId="{FBEC0BB1-ABD4-445F-8055-F7BB7A3C3C95}" destId="{7C9C3398-7256-4959-A094-E6083CD77C6F}" srcOrd="2" destOrd="0" presId="urn:microsoft.com/office/officeart/2005/8/layout/orgChart1"/>
    <dgm:cxn modelId="{0757B527-93C3-4420-B92B-48537F17B1D7}" type="presParOf" srcId="{CC4952E1-0CA9-4952-887C-57670B425EC2}" destId="{81361C73-A033-4E14-9260-4A5905EBB0D1}" srcOrd="2" destOrd="0" presId="urn:microsoft.com/office/officeart/2005/8/layout/orgChart1"/>
    <dgm:cxn modelId="{53900EFF-84EE-4C49-AA61-E5B069142F38}" type="presParOf" srcId="{F6E43774-1603-4A4E-BD66-850F0E220D49}" destId="{FFD9EF63-FC3D-4859-AD20-80892DE9D0A9}" srcOrd="2" destOrd="0" presId="urn:microsoft.com/office/officeart/2005/8/layout/orgChart1"/>
    <dgm:cxn modelId="{ECB4B196-1E66-4270-90B9-975CB16D0F9C}" type="presParOf" srcId="{F440D72A-2C28-4B42-865C-1026E75D6E38}" destId="{C7CC2368-A4AC-46E4-8871-CD1DCED435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6A768-E38F-4F67-803F-C63C470B2C7B}">
      <dsp:nvSpPr>
        <dsp:cNvPr id="0" name=""/>
        <dsp:cNvSpPr/>
      </dsp:nvSpPr>
      <dsp:spPr>
        <a:xfrm>
          <a:off x="7541102" y="11208726"/>
          <a:ext cx="316445" cy="970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433"/>
              </a:lnTo>
              <a:lnTo>
                <a:pt x="316445" y="9704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3274-3E52-43D2-8B48-A513B0DEC5D2}">
      <dsp:nvSpPr>
        <dsp:cNvPr id="0" name=""/>
        <dsp:cNvSpPr/>
      </dsp:nvSpPr>
      <dsp:spPr>
        <a:xfrm>
          <a:off x="5832295" y="9710883"/>
          <a:ext cx="2552662" cy="443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512"/>
              </a:lnTo>
              <a:lnTo>
                <a:pt x="2552662" y="221512"/>
              </a:lnTo>
              <a:lnTo>
                <a:pt x="2552662" y="443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87576-BC75-47B6-BD95-DA79CEC62F39}">
      <dsp:nvSpPr>
        <dsp:cNvPr id="0" name=""/>
        <dsp:cNvSpPr/>
      </dsp:nvSpPr>
      <dsp:spPr>
        <a:xfrm>
          <a:off x="4988439" y="11208726"/>
          <a:ext cx="316445" cy="96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746"/>
              </a:lnTo>
              <a:lnTo>
                <a:pt x="316445" y="9637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EC3B4-6FCF-416F-AE0F-3FDF061B03AE}">
      <dsp:nvSpPr>
        <dsp:cNvPr id="0" name=""/>
        <dsp:cNvSpPr/>
      </dsp:nvSpPr>
      <dsp:spPr>
        <a:xfrm>
          <a:off x="5786575" y="9710883"/>
          <a:ext cx="91440" cy="4430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350FA-EE39-4403-838E-54F5620D5BA1}">
      <dsp:nvSpPr>
        <dsp:cNvPr id="0" name=""/>
        <dsp:cNvSpPr/>
      </dsp:nvSpPr>
      <dsp:spPr>
        <a:xfrm>
          <a:off x="2435776" y="11208726"/>
          <a:ext cx="316445" cy="970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433"/>
              </a:lnTo>
              <a:lnTo>
                <a:pt x="316445" y="9704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BA64E-CDF0-453A-9DAD-43C6938261B3}">
      <dsp:nvSpPr>
        <dsp:cNvPr id="0" name=""/>
        <dsp:cNvSpPr/>
      </dsp:nvSpPr>
      <dsp:spPr>
        <a:xfrm>
          <a:off x="3279632" y="9710883"/>
          <a:ext cx="2552662" cy="443024"/>
        </a:xfrm>
        <a:custGeom>
          <a:avLst/>
          <a:gdLst/>
          <a:ahLst/>
          <a:cxnLst/>
          <a:rect l="0" t="0" r="0" b="0"/>
          <a:pathLst>
            <a:path>
              <a:moveTo>
                <a:pt x="2552662" y="0"/>
              </a:moveTo>
              <a:lnTo>
                <a:pt x="2552662" y="221512"/>
              </a:lnTo>
              <a:lnTo>
                <a:pt x="0" y="221512"/>
              </a:lnTo>
              <a:lnTo>
                <a:pt x="0" y="443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36525-7D17-45DD-9F30-B62D1610B0E8}">
      <dsp:nvSpPr>
        <dsp:cNvPr id="0" name=""/>
        <dsp:cNvSpPr/>
      </dsp:nvSpPr>
      <dsp:spPr>
        <a:xfrm>
          <a:off x="5786575" y="8213039"/>
          <a:ext cx="91440" cy="4430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59073-EC0E-4CAA-B700-1F0E780C205C}">
      <dsp:nvSpPr>
        <dsp:cNvPr id="0" name=""/>
        <dsp:cNvSpPr/>
      </dsp:nvSpPr>
      <dsp:spPr>
        <a:xfrm>
          <a:off x="5786575" y="6715196"/>
          <a:ext cx="91440" cy="4430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42A12-3467-4045-B42B-74B273BAF4A3}">
      <dsp:nvSpPr>
        <dsp:cNvPr id="0" name=""/>
        <dsp:cNvSpPr/>
      </dsp:nvSpPr>
      <dsp:spPr>
        <a:xfrm>
          <a:off x="5786575" y="5217352"/>
          <a:ext cx="91440" cy="4430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8103C-1A65-45D6-B5B3-132B8DFE7F43}">
      <dsp:nvSpPr>
        <dsp:cNvPr id="0" name=""/>
        <dsp:cNvSpPr/>
      </dsp:nvSpPr>
      <dsp:spPr>
        <a:xfrm>
          <a:off x="5786575" y="3719509"/>
          <a:ext cx="91440" cy="4430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80EED-CD76-4CB6-81C8-788E852ADF41}">
      <dsp:nvSpPr>
        <dsp:cNvPr id="0" name=""/>
        <dsp:cNvSpPr/>
      </dsp:nvSpPr>
      <dsp:spPr>
        <a:xfrm>
          <a:off x="5786575" y="2221665"/>
          <a:ext cx="91440" cy="4430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FAC71-4249-48B2-9FB2-8E092B1BB83E}">
      <dsp:nvSpPr>
        <dsp:cNvPr id="0" name=""/>
        <dsp:cNvSpPr/>
      </dsp:nvSpPr>
      <dsp:spPr>
        <a:xfrm>
          <a:off x="5786575" y="723822"/>
          <a:ext cx="91440" cy="4430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F2CAC-3F10-4B62-BA61-59D45D84F2D1}">
      <dsp:nvSpPr>
        <dsp:cNvPr id="0" name=""/>
        <dsp:cNvSpPr/>
      </dsp:nvSpPr>
      <dsp:spPr>
        <a:xfrm>
          <a:off x="5177326" y="1724"/>
          <a:ext cx="1309937" cy="722097"/>
        </a:xfrm>
        <a:prstGeom prst="flowChartTermina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INÍCIO</a:t>
          </a:r>
          <a:endParaRPr lang="pt-BR" sz="1900" kern="1200" dirty="0"/>
        </a:p>
      </dsp:txBody>
      <dsp:txXfrm>
        <a:off x="5239063" y="107464"/>
        <a:ext cx="1186463" cy="510617"/>
      </dsp:txXfrm>
    </dsp:sp>
    <dsp:sp modelId="{42AA42D3-CED7-4C92-87AF-983C1690CEFB}">
      <dsp:nvSpPr>
        <dsp:cNvPr id="0" name=""/>
        <dsp:cNvSpPr/>
      </dsp:nvSpPr>
      <dsp:spPr>
        <a:xfrm>
          <a:off x="4817558" y="1166846"/>
          <a:ext cx="2029472" cy="1054819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MENU</a:t>
          </a:r>
          <a:endParaRPr lang="pt-BR" sz="1900" kern="1200" dirty="0"/>
        </a:p>
      </dsp:txBody>
      <dsp:txXfrm>
        <a:off x="4817558" y="1166846"/>
        <a:ext cx="2029472" cy="1054819"/>
      </dsp:txXfrm>
    </dsp:sp>
    <dsp:sp modelId="{37E4EC43-2291-4E38-8ECD-575F68AB4845}">
      <dsp:nvSpPr>
        <dsp:cNvPr id="0" name=""/>
        <dsp:cNvSpPr/>
      </dsp:nvSpPr>
      <dsp:spPr>
        <a:xfrm>
          <a:off x="4777475" y="2664690"/>
          <a:ext cx="2109638" cy="1054819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LEIA</a:t>
          </a:r>
          <a:endParaRPr lang="pt-BR" sz="1900" kern="1200" dirty="0"/>
        </a:p>
      </dsp:txBody>
      <dsp:txXfrm>
        <a:off x="5199403" y="2664690"/>
        <a:ext cx="1265782" cy="1054819"/>
      </dsp:txXfrm>
    </dsp:sp>
    <dsp:sp modelId="{5158311B-1CE6-4C4D-8993-F7161274CC94}">
      <dsp:nvSpPr>
        <dsp:cNvPr id="0" name=""/>
        <dsp:cNvSpPr/>
      </dsp:nvSpPr>
      <dsp:spPr>
        <a:xfrm>
          <a:off x="4777475" y="4162533"/>
          <a:ext cx="2109638" cy="1054819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SE</a:t>
          </a:r>
          <a:endParaRPr lang="pt-BR" sz="1900" kern="1200" dirty="0"/>
        </a:p>
      </dsp:txBody>
      <dsp:txXfrm>
        <a:off x="5304885" y="4426238"/>
        <a:ext cx="1054819" cy="527409"/>
      </dsp:txXfrm>
    </dsp:sp>
    <dsp:sp modelId="{C6BADC13-F65B-45C5-871B-72274A33C9AD}">
      <dsp:nvSpPr>
        <dsp:cNvPr id="0" name=""/>
        <dsp:cNvSpPr/>
      </dsp:nvSpPr>
      <dsp:spPr>
        <a:xfrm>
          <a:off x="4777475" y="5660377"/>
          <a:ext cx="2109638" cy="1054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PRODUÇÃO A 40%</a:t>
          </a:r>
          <a:endParaRPr lang="pt-BR" sz="1900" kern="1200" dirty="0"/>
        </a:p>
      </dsp:txBody>
      <dsp:txXfrm>
        <a:off x="4777475" y="5660377"/>
        <a:ext cx="2109638" cy="1054819"/>
      </dsp:txXfrm>
    </dsp:sp>
    <dsp:sp modelId="{8B78CB8E-77DA-40DA-B222-1CCDFF3A0D7A}">
      <dsp:nvSpPr>
        <dsp:cNvPr id="0" name=""/>
        <dsp:cNvSpPr/>
      </dsp:nvSpPr>
      <dsp:spPr>
        <a:xfrm>
          <a:off x="4777475" y="7158220"/>
          <a:ext cx="2109638" cy="1054819"/>
        </a:xfrm>
        <a:prstGeom prst="flowChartInputOutp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LEIA</a:t>
          </a:r>
          <a:endParaRPr lang="pt-BR" sz="1900" kern="1200" dirty="0"/>
        </a:p>
      </dsp:txBody>
      <dsp:txXfrm>
        <a:off x="5199403" y="7158220"/>
        <a:ext cx="1265782" cy="1054819"/>
      </dsp:txXfrm>
    </dsp:sp>
    <dsp:sp modelId="{480C63DE-C421-49DB-9266-A006D11A7F50}">
      <dsp:nvSpPr>
        <dsp:cNvPr id="0" name=""/>
        <dsp:cNvSpPr/>
      </dsp:nvSpPr>
      <dsp:spPr>
        <a:xfrm>
          <a:off x="4777475" y="8656063"/>
          <a:ext cx="2109638" cy="1054819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SE</a:t>
          </a:r>
          <a:endParaRPr lang="pt-BR" sz="1900" kern="1200" dirty="0"/>
        </a:p>
      </dsp:txBody>
      <dsp:txXfrm>
        <a:off x="5304885" y="8919768"/>
        <a:ext cx="1054819" cy="527409"/>
      </dsp:txXfrm>
    </dsp:sp>
    <dsp:sp modelId="{8EFAC3F5-5E4A-4434-A805-A0AA5CA8D55B}">
      <dsp:nvSpPr>
        <dsp:cNvPr id="0" name=""/>
        <dsp:cNvSpPr/>
      </dsp:nvSpPr>
      <dsp:spPr>
        <a:xfrm>
          <a:off x="2224813" y="10153907"/>
          <a:ext cx="2109638" cy="1054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DIA</a:t>
          </a:r>
          <a:endParaRPr lang="pt-BR" sz="1900" kern="1200" dirty="0"/>
        </a:p>
      </dsp:txBody>
      <dsp:txXfrm>
        <a:off x="2224813" y="10153907"/>
        <a:ext cx="2109638" cy="1054819"/>
      </dsp:txXfrm>
    </dsp:sp>
    <dsp:sp modelId="{4032B96F-5712-4DFE-8202-82A741AFF10F}">
      <dsp:nvSpPr>
        <dsp:cNvPr id="0" name=""/>
        <dsp:cNvSpPr/>
      </dsp:nvSpPr>
      <dsp:spPr>
        <a:xfrm>
          <a:off x="2752222" y="11651750"/>
          <a:ext cx="2109638" cy="1054819"/>
        </a:xfrm>
        <a:prstGeom prst="flowChartDisplay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CARROS/DIA</a:t>
          </a:r>
          <a:endParaRPr lang="pt-BR" sz="1900" kern="1200" dirty="0"/>
        </a:p>
      </dsp:txBody>
      <dsp:txXfrm>
        <a:off x="3103828" y="11651750"/>
        <a:ext cx="1406426" cy="1054819"/>
      </dsp:txXfrm>
    </dsp:sp>
    <dsp:sp modelId="{A02FB210-B614-42FA-96E8-2BB44BF845EA}">
      <dsp:nvSpPr>
        <dsp:cNvPr id="0" name=""/>
        <dsp:cNvSpPr/>
      </dsp:nvSpPr>
      <dsp:spPr>
        <a:xfrm>
          <a:off x="4777475" y="10153907"/>
          <a:ext cx="2109638" cy="1054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MÊS</a:t>
          </a:r>
          <a:endParaRPr lang="pt-BR" sz="1900" kern="1200" dirty="0"/>
        </a:p>
      </dsp:txBody>
      <dsp:txXfrm>
        <a:off x="4777475" y="10153907"/>
        <a:ext cx="2109638" cy="1054819"/>
      </dsp:txXfrm>
    </dsp:sp>
    <dsp:sp modelId="{E8E82FBB-D2B8-4F8F-82A1-20914F2E4D81}">
      <dsp:nvSpPr>
        <dsp:cNvPr id="0" name=""/>
        <dsp:cNvSpPr/>
      </dsp:nvSpPr>
      <dsp:spPr>
        <a:xfrm>
          <a:off x="5304885" y="11651750"/>
          <a:ext cx="2109638" cy="1041444"/>
        </a:xfrm>
        <a:prstGeom prst="flowChartDisplay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CARROS/MÊS</a:t>
          </a:r>
          <a:endParaRPr lang="pt-BR" sz="1900" kern="1200" dirty="0"/>
        </a:p>
      </dsp:txBody>
      <dsp:txXfrm>
        <a:off x="5656491" y="11651750"/>
        <a:ext cx="1406426" cy="1041444"/>
      </dsp:txXfrm>
    </dsp:sp>
    <dsp:sp modelId="{D942487C-7B5B-40CE-865D-5B8AF9C4900A}">
      <dsp:nvSpPr>
        <dsp:cNvPr id="0" name=""/>
        <dsp:cNvSpPr/>
      </dsp:nvSpPr>
      <dsp:spPr>
        <a:xfrm>
          <a:off x="7330138" y="10153907"/>
          <a:ext cx="2109638" cy="1054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ANO</a:t>
          </a:r>
          <a:endParaRPr lang="pt-BR" sz="1900" kern="1200" dirty="0"/>
        </a:p>
      </dsp:txBody>
      <dsp:txXfrm>
        <a:off x="7330138" y="10153907"/>
        <a:ext cx="2109638" cy="1054819"/>
      </dsp:txXfrm>
    </dsp:sp>
    <dsp:sp modelId="{2CA74B8F-0DBD-4749-BA50-184759A42967}">
      <dsp:nvSpPr>
        <dsp:cNvPr id="0" name=""/>
        <dsp:cNvSpPr/>
      </dsp:nvSpPr>
      <dsp:spPr>
        <a:xfrm>
          <a:off x="7857548" y="11651750"/>
          <a:ext cx="2109638" cy="1054819"/>
        </a:xfrm>
        <a:prstGeom prst="flowChartDisplay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CARROS/ANO</a:t>
          </a:r>
          <a:endParaRPr lang="pt-BR" sz="1900" kern="1200" dirty="0"/>
        </a:p>
      </dsp:txBody>
      <dsp:txXfrm>
        <a:off x="8209154" y="11651750"/>
        <a:ext cx="1406426" cy="1054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764B-9341-4013-AEFE-FF33B21FA3F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226F-E55A-41E5-894F-A7270C871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59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764B-9341-4013-AEFE-FF33B21FA3F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226F-E55A-41E5-894F-A7270C871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58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764B-9341-4013-AEFE-FF33B21FA3F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226F-E55A-41E5-894F-A7270C871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9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764B-9341-4013-AEFE-FF33B21FA3F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226F-E55A-41E5-894F-A7270C871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67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764B-9341-4013-AEFE-FF33B21FA3F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226F-E55A-41E5-894F-A7270C871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764B-9341-4013-AEFE-FF33B21FA3F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226F-E55A-41E5-894F-A7270C871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2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764B-9341-4013-AEFE-FF33B21FA3F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226F-E55A-41E5-894F-A7270C871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04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764B-9341-4013-AEFE-FF33B21FA3F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226F-E55A-41E5-894F-A7270C871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75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764B-9341-4013-AEFE-FF33B21FA3F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226F-E55A-41E5-894F-A7270C871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89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764B-9341-4013-AEFE-FF33B21FA3F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226F-E55A-41E5-894F-A7270C871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19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764B-9341-4013-AEFE-FF33B21FA3F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226F-E55A-41E5-894F-A7270C871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91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764B-9341-4013-AEFE-FF33B21FA3F4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226F-E55A-41E5-894F-A7270C871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5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626262647"/>
              </p:ext>
            </p:extLst>
          </p:nvPr>
        </p:nvGraphicFramePr>
        <p:xfrm>
          <a:off x="0" y="-1"/>
          <a:ext cx="12192000" cy="1270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976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G&amp;E</dc:creator>
  <cp:lastModifiedBy>G&amp;E</cp:lastModifiedBy>
  <cp:revision>30</cp:revision>
  <dcterms:created xsi:type="dcterms:W3CDTF">2023-11-20T01:40:13Z</dcterms:created>
  <dcterms:modified xsi:type="dcterms:W3CDTF">2023-11-20T21:16:40Z</dcterms:modified>
</cp:coreProperties>
</file>