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14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7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78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4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45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66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4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BFEE-74BF-4D85-9657-9D3B08493BD0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ABE5-557E-463B-ADD4-C935418C1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4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036496" cy="368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26064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Modelo Conceitual do Negócio (DER)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566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Karoliny Matias Dos Santos</dc:creator>
  <cp:lastModifiedBy>Anna Karoliny Matias Dos Santos</cp:lastModifiedBy>
  <cp:revision>2</cp:revision>
  <dcterms:created xsi:type="dcterms:W3CDTF">2020-04-25T03:31:26Z</dcterms:created>
  <dcterms:modified xsi:type="dcterms:W3CDTF">2020-04-25T03:41:34Z</dcterms:modified>
</cp:coreProperties>
</file>