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82B5"/>
    <a:srgbClr val="E21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14459-434E-4C5A-BD55-DF34B58049F6}" type="datetimeFigureOut">
              <a:rPr lang="pt-BR" smtClean="0"/>
              <a:t>26/03/2020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9B437-025C-46F8-955A-023D1B90FB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3971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14459-434E-4C5A-BD55-DF34B58049F6}" type="datetimeFigureOut">
              <a:rPr lang="pt-BR" smtClean="0"/>
              <a:t>26/03/2020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9B437-025C-46F8-955A-023D1B90FB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40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14459-434E-4C5A-BD55-DF34B58049F6}" type="datetimeFigureOut">
              <a:rPr lang="pt-BR" smtClean="0"/>
              <a:t>26/03/2020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9B437-025C-46F8-955A-023D1B90FB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7546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14459-434E-4C5A-BD55-DF34B58049F6}" type="datetimeFigureOut">
              <a:rPr lang="pt-BR" smtClean="0"/>
              <a:t>26/03/2020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9B437-025C-46F8-955A-023D1B90FB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1399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14459-434E-4C5A-BD55-DF34B58049F6}" type="datetimeFigureOut">
              <a:rPr lang="pt-BR" smtClean="0"/>
              <a:t>26/03/2020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9B437-025C-46F8-955A-023D1B90FB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4684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14459-434E-4C5A-BD55-DF34B58049F6}" type="datetimeFigureOut">
              <a:rPr lang="pt-BR" smtClean="0"/>
              <a:t>26/03/2020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9B437-025C-46F8-955A-023D1B90FB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8996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14459-434E-4C5A-BD55-DF34B58049F6}" type="datetimeFigureOut">
              <a:rPr lang="pt-BR" smtClean="0"/>
              <a:t>26/03/2020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9B437-025C-46F8-955A-023D1B90FB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6435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14459-434E-4C5A-BD55-DF34B58049F6}" type="datetimeFigureOut">
              <a:rPr lang="pt-BR" smtClean="0"/>
              <a:t>26/03/2020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9B437-025C-46F8-955A-023D1B90FB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2599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14459-434E-4C5A-BD55-DF34B58049F6}" type="datetimeFigureOut">
              <a:rPr lang="pt-BR" smtClean="0"/>
              <a:t>26/03/2020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9B437-025C-46F8-955A-023D1B90FB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3938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14459-434E-4C5A-BD55-DF34B58049F6}" type="datetimeFigureOut">
              <a:rPr lang="pt-BR" smtClean="0"/>
              <a:t>26/03/2020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9B437-025C-46F8-955A-023D1B90FB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6938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14459-434E-4C5A-BD55-DF34B58049F6}" type="datetimeFigureOut">
              <a:rPr lang="pt-BR" smtClean="0"/>
              <a:t>26/03/2020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9B437-025C-46F8-955A-023D1B90FB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6479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14459-434E-4C5A-BD55-DF34B58049F6}" type="datetimeFigureOut">
              <a:rPr lang="pt-BR" smtClean="0"/>
              <a:t>26/03/2020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9B437-025C-46F8-955A-023D1B90FB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406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uxograma: Fita perfurada 5"/>
          <p:cNvSpPr/>
          <p:nvPr/>
        </p:nvSpPr>
        <p:spPr>
          <a:xfrm>
            <a:off x="3131840" y="260648"/>
            <a:ext cx="2376264" cy="1440160"/>
          </a:xfrm>
          <a:prstGeom prst="flowChartPunchedTap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3173938" y="796062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Contexto do Negócio</a:t>
            </a:r>
            <a:endParaRPr lang="pt-BR" dirty="0"/>
          </a:p>
        </p:txBody>
      </p:sp>
      <p:grpSp>
        <p:nvGrpSpPr>
          <p:cNvPr id="9" name="Grupo 8"/>
          <p:cNvGrpSpPr/>
          <p:nvPr/>
        </p:nvGrpSpPr>
        <p:grpSpPr>
          <a:xfrm>
            <a:off x="986071" y="2699338"/>
            <a:ext cx="504056" cy="1296144"/>
            <a:chOff x="1331640" y="2204864"/>
            <a:chExt cx="504056" cy="1512168"/>
          </a:xfrm>
        </p:grpSpPr>
        <p:sp>
          <p:nvSpPr>
            <p:cNvPr id="10" name="Fluxograma: Conector 9"/>
            <p:cNvSpPr/>
            <p:nvPr/>
          </p:nvSpPr>
          <p:spPr>
            <a:xfrm>
              <a:off x="1331640" y="2204864"/>
              <a:ext cx="504056" cy="432048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1" name="Conector reto 10"/>
            <p:cNvCxnSpPr>
              <a:stCxn id="10" idx="4"/>
            </p:cNvCxnSpPr>
            <p:nvPr/>
          </p:nvCxnSpPr>
          <p:spPr>
            <a:xfrm>
              <a:off x="1583668" y="2636912"/>
              <a:ext cx="0" cy="93610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>
            <a:xfrm flipH="1">
              <a:off x="1331640" y="3573016"/>
              <a:ext cx="252028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>
              <a:off x="1583668" y="3573016"/>
              <a:ext cx="180020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>
            <a:xfrm flipV="1">
              <a:off x="1331640" y="2852936"/>
              <a:ext cx="252028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/>
            <p:nvPr/>
          </p:nvCxnSpPr>
          <p:spPr>
            <a:xfrm>
              <a:off x="1583668" y="2852936"/>
              <a:ext cx="180020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" name="Grupo 15"/>
          <p:cNvGrpSpPr/>
          <p:nvPr/>
        </p:nvGrpSpPr>
        <p:grpSpPr>
          <a:xfrm>
            <a:off x="6012160" y="4841529"/>
            <a:ext cx="504056" cy="1296144"/>
            <a:chOff x="1331640" y="2204864"/>
            <a:chExt cx="504056" cy="1512168"/>
          </a:xfrm>
        </p:grpSpPr>
        <p:sp>
          <p:nvSpPr>
            <p:cNvPr id="17" name="Fluxograma: Conector 16"/>
            <p:cNvSpPr/>
            <p:nvPr/>
          </p:nvSpPr>
          <p:spPr>
            <a:xfrm>
              <a:off x="1331640" y="2204864"/>
              <a:ext cx="504056" cy="432048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8" name="Conector reto 17"/>
            <p:cNvCxnSpPr>
              <a:stCxn id="17" idx="4"/>
            </p:cNvCxnSpPr>
            <p:nvPr/>
          </p:nvCxnSpPr>
          <p:spPr>
            <a:xfrm>
              <a:off x="1583668" y="2636912"/>
              <a:ext cx="0" cy="93610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>
            <a:xfrm flipH="1">
              <a:off x="1331640" y="3573016"/>
              <a:ext cx="252028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>
            <a:xfrm>
              <a:off x="1583668" y="3573016"/>
              <a:ext cx="180020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>
            <a:xfrm flipV="1">
              <a:off x="1331640" y="2852936"/>
              <a:ext cx="252028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/>
            <p:nvPr/>
          </p:nvCxnSpPr>
          <p:spPr>
            <a:xfrm>
              <a:off x="1583668" y="2852936"/>
              <a:ext cx="180020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4" name="Retângulo 23"/>
          <p:cNvSpPr/>
          <p:nvPr/>
        </p:nvSpPr>
        <p:spPr>
          <a:xfrm>
            <a:off x="3409465" y="2972291"/>
            <a:ext cx="2376264" cy="6885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/>
          <p:cNvSpPr txBox="1"/>
          <p:nvPr/>
        </p:nvSpPr>
        <p:spPr>
          <a:xfrm>
            <a:off x="3409465" y="3106832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Papelaria</a:t>
            </a:r>
            <a:endParaRPr lang="pt-BR" dirty="0"/>
          </a:p>
        </p:txBody>
      </p:sp>
      <p:cxnSp>
        <p:nvCxnSpPr>
          <p:cNvPr id="28" name="Conector em curva 27"/>
          <p:cNvCxnSpPr/>
          <p:nvPr/>
        </p:nvCxnSpPr>
        <p:spPr>
          <a:xfrm flipV="1">
            <a:off x="1452368" y="2972290"/>
            <a:ext cx="3179478" cy="405979"/>
          </a:xfrm>
          <a:prstGeom prst="curvedConnector4">
            <a:avLst>
              <a:gd name="adj1" fmla="val 22165"/>
              <a:gd name="adj2" fmla="val 32693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em curva 50"/>
          <p:cNvCxnSpPr>
            <a:endCxn id="24" idx="2"/>
          </p:cNvCxnSpPr>
          <p:nvPr/>
        </p:nvCxnSpPr>
        <p:spPr>
          <a:xfrm rot="16200000" flipV="1">
            <a:off x="4375052" y="3883352"/>
            <a:ext cx="1859655" cy="1414563"/>
          </a:xfrm>
          <a:prstGeom prst="curvedConnector3">
            <a:avLst>
              <a:gd name="adj1" fmla="val 2257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CaixaDeTexto 52"/>
          <p:cNvSpPr txBox="1"/>
          <p:nvPr/>
        </p:nvSpPr>
        <p:spPr>
          <a:xfrm>
            <a:off x="590027" y="4180293"/>
            <a:ext cx="1296144" cy="36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Cliente</a:t>
            </a:r>
            <a:endParaRPr lang="pt-BR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5616116" y="616766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Fornecedor</a:t>
            </a:r>
            <a:endParaRPr lang="pt-BR" dirty="0"/>
          </a:p>
        </p:txBody>
      </p:sp>
      <p:sp>
        <p:nvSpPr>
          <p:cNvPr id="56" name="CaixaDeTexto 55"/>
          <p:cNvSpPr txBox="1"/>
          <p:nvPr/>
        </p:nvSpPr>
        <p:spPr>
          <a:xfrm>
            <a:off x="1882052" y="4041938"/>
            <a:ext cx="24440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Fazer pedido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Realizar pagamento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Receber pedido</a:t>
            </a:r>
          </a:p>
        </p:txBody>
      </p:sp>
      <p:sp>
        <p:nvSpPr>
          <p:cNvPr id="57" name="CaixaDeTexto 56"/>
          <p:cNvSpPr txBox="1"/>
          <p:nvPr/>
        </p:nvSpPr>
        <p:spPr>
          <a:xfrm>
            <a:off x="6516216" y="4180293"/>
            <a:ext cx="24837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Realizar  venda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Entregar produtos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Emitir nota fiscal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8787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4310052"/>
              </p:ext>
            </p:extLst>
          </p:nvPr>
        </p:nvGraphicFramePr>
        <p:xfrm>
          <a:off x="0" y="2700210"/>
          <a:ext cx="9108505" cy="317706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9108505"/>
              </a:tblGrid>
              <a:tr h="1448725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172833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Fluxograma: Fita perfurada 6"/>
          <p:cNvSpPr/>
          <p:nvPr/>
        </p:nvSpPr>
        <p:spPr>
          <a:xfrm>
            <a:off x="3167846" y="229290"/>
            <a:ext cx="2376264" cy="1440160"/>
          </a:xfrm>
          <a:prstGeom prst="flowChartPunchedTape">
            <a:avLst/>
          </a:prstGeom>
          <a:solidFill>
            <a:srgbClr val="EE82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3419872" y="2996952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3275856" y="3238358"/>
            <a:ext cx="2016224" cy="6950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0" name="Grupo 9"/>
          <p:cNvGrpSpPr/>
          <p:nvPr/>
        </p:nvGrpSpPr>
        <p:grpSpPr>
          <a:xfrm>
            <a:off x="981748" y="2762059"/>
            <a:ext cx="432048" cy="1208449"/>
            <a:chOff x="1331640" y="2204864"/>
            <a:chExt cx="504056" cy="1512168"/>
          </a:xfrm>
        </p:grpSpPr>
        <p:sp>
          <p:nvSpPr>
            <p:cNvPr id="11" name="Fluxograma: Conector 10"/>
            <p:cNvSpPr/>
            <p:nvPr/>
          </p:nvSpPr>
          <p:spPr>
            <a:xfrm>
              <a:off x="1331640" y="2204864"/>
              <a:ext cx="504056" cy="432048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2" name="Conector reto 11"/>
            <p:cNvCxnSpPr>
              <a:stCxn id="11" idx="4"/>
            </p:cNvCxnSpPr>
            <p:nvPr/>
          </p:nvCxnSpPr>
          <p:spPr>
            <a:xfrm>
              <a:off x="1583668" y="2636912"/>
              <a:ext cx="0" cy="93610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 flipH="1">
              <a:off x="1331640" y="3573016"/>
              <a:ext cx="252028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>
            <a:xfrm>
              <a:off x="1583668" y="3573016"/>
              <a:ext cx="180020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/>
            <p:nvPr/>
          </p:nvCxnSpPr>
          <p:spPr>
            <a:xfrm flipV="1">
              <a:off x="1331640" y="2852936"/>
              <a:ext cx="252028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>
            <a:xfrm>
              <a:off x="1583668" y="2852936"/>
              <a:ext cx="180020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7" name="Conector em curva 26"/>
          <p:cNvCxnSpPr>
            <a:endCxn id="9" idx="0"/>
          </p:cNvCxnSpPr>
          <p:nvPr/>
        </p:nvCxnSpPr>
        <p:spPr>
          <a:xfrm rot="5400000">
            <a:off x="3551199" y="2145546"/>
            <a:ext cx="1825582" cy="360043"/>
          </a:xfrm>
          <a:prstGeom prst="curvedConnector3">
            <a:avLst>
              <a:gd name="adj1" fmla="val 4620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ector em curva 33"/>
          <p:cNvCxnSpPr/>
          <p:nvPr/>
        </p:nvCxnSpPr>
        <p:spPr>
          <a:xfrm flipV="1">
            <a:off x="1352075" y="1600257"/>
            <a:ext cx="1999417" cy="1794799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CaixaDeTexto 34"/>
          <p:cNvSpPr txBox="1"/>
          <p:nvPr/>
        </p:nvSpPr>
        <p:spPr>
          <a:xfrm>
            <a:off x="3222997" y="753553"/>
            <a:ext cx="2160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Compra de produtos</a:t>
            </a:r>
            <a:endParaRPr lang="pt-BR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1222360" y="3670607"/>
            <a:ext cx="1296144" cy="36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Cliente</a:t>
            </a:r>
            <a:endParaRPr lang="pt-BR" dirty="0"/>
          </a:p>
        </p:txBody>
      </p:sp>
      <p:sp>
        <p:nvSpPr>
          <p:cNvPr id="37" name="CaixaDeTexto 36"/>
          <p:cNvSpPr txBox="1"/>
          <p:nvPr/>
        </p:nvSpPr>
        <p:spPr>
          <a:xfrm>
            <a:off x="3439019" y="3346682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Funcionários</a:t>
            </a:r>
            <a:endParaRPr lang="pt-BR" dirty="0"/>
          </a:p>
        </p:txBody>
      </p:sp>
      <p:sp>
        <p:nvSpPr>
          <p:cNvPr id="38" name="CaixaDeTexto 37"/>
          <p:cNvSpPr txBox="1"/>
          <p:nvPr/>
        </p:nvSpPr>
        <p:spPr>
          <a:xfrm>
            <a:off x="6216834" y="2749629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Nós Operacionais</a:t>
            </a:r>
          </a:p>
        </p:txBody>
      </p:sp>
      <p:sp>
        <p:nvSpPr>
          <p:cNvPr id="39" name="CaixaDeTexto 38"/>
          <p:cNvSpPr txBox="1"/>
          <p:nvPr/>
        </p:nvSpPr>
        <p:spPr>
          <a:xfrm>
            <a:off x="6216834" y="4221088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Capacidades Operacionais</a:t>
            </a:r>
            <a:endParaRPr lang="pt-BR" dirty="0"/>
          </a:p>
        </p:txBody>
      </p:sp>
      <p:sp>
        <p:nvSpPr>
          <p:cNvPr id="50" name="Colchete duplo 49"/>
          <p:cNvSpPr/>
          <p:nvPr/>
        </p:nvSpPr>
        <p:spPr>
          <a:xfrm>
            <a:off x="2343326" y="4572866"/>
            <a:ext cx="3205624" cy="1112769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CaixaDeTexto 50"/>
          <p:cNvSpPr txBox="1"/>
          <p:nvPr/>
        </p:nvSpPr>
        <p:spPr>
          <a:xfrm>
            <a:off x="2663154" y="4506339"/>
            <a:ext cx="27363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Atender cliente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Realizar  pedido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Validar pedido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Realizar venda</a:t>
            </a:r>
            <a:endParaRPr lang="pt-BR" dirty="0"/>
          </a:p>
        </p:txBody>
      </p:sp>
      <p:cxnSp>
        <p:nvCxnSpPr>
          <p:cNvPr id="54" name="Conector em curva 53"/>
          <p:cNvCxnSpPr>
            <a:endCxn id="51" idx="0"/>
          </p:cNvCxnSpPr>
          <p:nvPr/>
        </p:nvCxnSpPr>
        <p:spPr>
          <a:xfrm rot="5400000">
            <a:off x="3880724" y="4083947"/>
            <a:ext cx="572975" cy="271808"/>
          </a:xfrm>
          <a:prstGeom prst="curvedConnector3">
            <a:avLst>
              <a:gd name="adj1" fmla="val 6450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5599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0404448"/>
              </p:ext>
            </p:extLst>
          </p:nvPr>
        </p:nvGraphicFramePr>
        <p:xfrm>
          <a:off x="0" y="2700210"/>
          <a:ext cx="9108505" cy="317706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9108505"/>
              </a:tblGrid>
              <a:tr h="1448725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172833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Fluxograma: Fita perfurada 6"/>
          <p:cNvSpPr/>
          <p:nvPr/>
        </p:nvSpPr>
        <p:spPr>
          <a:xfrm>
            <a:off x="3167846" y="229290"/>
            <a:ext cx="2376264" cy="1440160"/>
          </a:xfrm>
          <a:prstGeom prst="flowChartPunchedTape">
            <a:avLst/>
          </a:prstGeom>
          <a:solidFill>
            <a:srgbClr val="EE82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3419872" y="2996952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3275856" y="3238358"/>
            <a:ext cx="2016224" cy="6950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0" name="Grupo 9"/>
          <p:cNvGrpSpPr/>
          <p:nvPr/>
        </p:nvGrpSpPr>
        <p:grpSpPr>
          <a:xfrm>
            <a:off x="981748" y="2762059"/>
            <a:ext cx="432048" cy="1208449"/>
            <a:chOff x="1331640" y="2204864"/>
            <a:chExt cx="504056" cy="1512168"/>
          </a:xfrm>
        </p:grpSpPr>
        <p:sp>
          <p:nvSpPr>
            <p:cNvPr id="11" name="Fluxograma: Conector 10"/>
            <p:cNvSpPr/>
            <p:nvPr/>
          </p:nvSpPr>
          <p:spPr>
            <a:xfrm>
              <a:off x="1331640" y="2204864"/>
              <a:ext cx="504056" cy="432048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2" name="Conector reto 11"/>
            <p:cNvCxnSpPr>
              <a:stCxn id="11" idx="4"/>
            </p:cNvCxnSpPr>
            <p:nvPr/>
          </p:nvCxnSpPr>
          <p:spPr>
            <a:xfrm>
              <a:off x="1583668" y="2636912"/>
              <a:ext cx="0" cy="93610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 flipH="1">
              <a:off x="1331640" y="3573016"/>
              <a:ext cx="252028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>
            <a:xfrm>
              <a:off x="1583668" y="3573016"/>
              <a:ext cx="180020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/>
            <p:nvPr/>
          </p:nvCxnSpPr>
          <p:spPr>
            <a:xfrm flipV="1">
              <a:off x="1331640" y="2852936"/>
              <a:ext cx="252028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>
            <a:xfrm>
              <a:off x="1583668" y="2852936"/>
              <a:ext cx="180020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7" name="Conector em curva 26"/>
          <p:cNvCxnSpPr>
            <a:endCxn id="9" idx="0"/>
          </p:cNvCxnSpPr>
          <p:nvPr/>
        </p:nvCxnSpPr>
        <p:spPr>
          <a:xfrm rot="5400000">
            <a:off x="3551199" y="2145546"/>
            <a:ext cx="1825582" cy="360043"/>
          </a:xfrm>
          <a:prstGeom prst="curvedConnector3">
            <a:avLst>
              <a:gd name="adj1" fmla="val 4620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ector em curva 33"/>
          <p:cNvCxnSpPr/>
          <p:nvPr/>
        </p:nvCxnSpPr>
        <p:spPr>
          <a:xfrm flipV="1">
            <a:off x="1352075" y="1600257"/>
            <a:ext cx="1999417" cy="1794799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CaixaDeTexto 34"/>
          <p:cNvSpPr txBox="1"/>
          <p:nvPr/>
        </p:nvSpPr>
        <p:spPr>
          <a:xfrm>
            <a:off x="3347866" y="764704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Fornecer produtos</a:t>
            </a:r>
            <a:endParaRPr lang="pt-BR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1222360" y="3670607"/>
            <a:ext cx="1296144" cy="36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Fornecedor</a:t>
            </a:r>
            <a:endParaRPr lang="pt-BR" dirty="0"/>
          </a:p>
        </p:txBody>
      </p:sp>
      <p:sp>
        <p:nvSpPr>
          <p:cNvPr id="37" name="CaixaDeTexto 36"/>
          <p:cNvSpPr txBox="1"/>
          <p:nvPr/>
        </p:nvSpPr>
        <p:spPr>
          <a:xfrm>
            <a:off x="3439019" y="3346682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Papelaria</a:t>
            </a:r>
            <a:endParaRPr lang="pt-BR" dirty="0"/>
          </a:p>
        </p:txBody>
      </p:sp>
      <p:sp>
        <p:nvSpPr>
          <p:cNvPr id="38" name="CaixaDeTexto 37"/>
          <p:cNvSpPr txBox="1"/>
          <p:nvPr/>
        </p:nvSpPr>
        <p:spPr>
          <a:xfrm>
            <a:off x="6216834" y="2749629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Nós Operacionais</a:t>
            </a:r>
          </a:p>
        </p:txBody>
      </p:sp>
      <p:sp>
        <p:nvSpPr>
          <p:cNvPr id="39" name="CaixaDeTexto 38"/>
          <p:cNvSpPr txBox="1"/>
          <p:nvPr/>
        </p:nvSpPr>
        <p:spPr>
          <a:xfrm>
            <a:off x="6216834" y="4221088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Capacidades Operacionais</a:t>
            </a:r>
            <a:endParaRPr lang="pt-BR" dirty="0"/>
          </a:p>
        </p:txBody>
      </p:sp>
      <p:sp>
        <p:nvSpPr>
          <p:cNvPr id="50" name="Colchete duplo 49"/>
          <p:cNvSpPr/>
          <p:nvPr/>
        </p:nvSpPr>
        <p:spPr>
          <a:xfrm>
            <a:off x="2343326" y="4572866"/>
            <a:ext cx="3205624" cy="1112769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2518504" y="4590420"/>
            <a:ext cx="28455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Realizar venda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Entregar produtos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Emitir nota fiscal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087934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51</Words>
  <Application>Microsoft Office PowerPoint</Application>
  <PresentationFormat>Apresentação na tela (4:3)</PresentationFormat>
  <Paragraphs>27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4" baseType="lpstr"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Anna Karoliny Matias Dos Santos</dc:creator>
  <cp:lastModifiedBy>Anna Karoliny Matias Dos Santos</cp:lastModifiedBy>
  <cp:revision>10</cp:revision>
  <dcterms:created xsi:type="dcterms:W3CDTF">2020-03-26T22:34:23Z</dcterms:created>
  <dcterms:modified xsi:type="dcterms:W3CDTF">2020-03-27T00:28:06Z</dcterms:modified>
</cp:coreProperties>
</file>