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6EF"/>
    <a:srgbClr val="C1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37F4-B6F7-4BEA-AAE9-C91203FB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29D706-BEBD-4383-A132-FA053EF30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44DC6-1788-43E4-BA8F-F5B74A97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4B797-BE41-41E2-BA4B-831FB2E5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66B59-1438-4F8A-8D72-8F865731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9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A011B-7B6A-40ED-9819-7020ABB3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6D49F8-857E-4132-8DEC-58EF877DA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630B6-CB06-4B48-89D8-B29224D6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5BF690-0753-41A6-B3CC-175ED981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C139D-04CB-41A2-8E86-EB76C5C4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3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39B832-1A81-4B41-B9D3-D93DA18A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E1A7A3-5C3A-41ED-BD07-2DB42270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82BA1-E372-425B-88A7-5C8746C4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56F14-5183-4EEF-A77D-6344B814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0C8DC-AD87-4A24-8581-4C0DB540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0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0562C-628D-43DD-90C0-78ED24BE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09A3A-B61D-43E3-9440-1555812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DD1678-201F-4076-8F2D-8FBAF263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2943A0-3C39-42FA-BB27-1E42D47E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C70E9-3866-41EB-AB42-994B8AB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A6559-8478-43DE-8DFA-969A60BE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E19E0D-AD00-4D61-B18B-96F795F5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9C897-E31A-4910-B33C-396CF687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499D7-E553-4CE6-AE57-E39FC2DD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5649C-B406-4B6D-BE3E-19D8E3B5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4C1E-D4B9-4112-A466-A1BBDB3C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02B65-86E0-4E42-B2CD-06C8709E6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524478-395C-40CC-A08E-C2F4416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3E7DDF-BF7E-42A9-9F74-E762D0C6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2A0486-EB97-45FF-B5B4-DA2FE21A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96869C-5B04-4759-A5A1-ABE0D1BD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584C-6A63-4B8A-8E2E-CF114B43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47C82B-5387-4048-AAA1-4C4036C9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9E0241-578C-4889-98AC-7B27B08A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CC9739-1D79-4B5A-84FF-2C64E1C2E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0CD7C9-6A16-40BD-981F-6FF7E3FD0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B9E141-F79D-4905-A970-EE65F282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18E8FF-419B-446C-9243-B2E61220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83A001-DD5E-4D0D-A073-708BD1DD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7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1520A-FA27-4823-9FCC-C572E328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4752A1-C590-4A8B-90BC-A2BE7D91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8ECA78-67FA-44EE-B297-744E2372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8AE6A5-7FF4-4A24-89A1-4DED9F16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6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B8113D-5120-4C66-B1ED-9FAA9D7E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BDE246-F63B-48EF-97DB-C825F0A5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C200EE-2C79-4D89-90A7-B45F6652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089A2-ECB2-4AC8-ABE1-F5201FDB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7D39B-BD45-4CFB-89D7-062747F0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B60996-B73B-40E9-B589-C62F56A9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37D3EF-229B-4267-8D0D-01CF7C0E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6A778D-CF4A-440D-B16F-5CB002CF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27958B-F6FD-4BB5-9681-AA74FD2A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5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8D7B1-AF18-4A87-B1C0-B9A2BB1B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B15915-6F5B-46B0-9C91-8D98B3C34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0D1CC-83A8-44DC-BAD8-DE559309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466B20-547B-490C-A8EF-22F5F386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D80A33-D7D3-4EA8-8033-1DFCC9B4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455314-5647-4E2C-BF85-B6799745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9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BADB35-AFD8-44EE-9DD8-47D5D0CB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C9EAEE-276C-4B48-B8B4-1E67DA6D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26670-975C-49EB-B37E-3499A6606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8A90-03AD-4A44-BC30-0943B75928FD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0952C-595B-4509-86CD-EB166539E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50EF4-B428-4FD9-9766-1A44CAE32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10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A4C2A6DD-15F9-44D3-8691-FD1F51415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653"/>
            <a:ext cx="12192000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3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4F1DD045-954C-480B-A230-CEDB8848A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0"/>
            <a:ext cx="765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482EB76F-8B2B-4943-A349-65260F200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463"/>
            <a:ext cx="12192000" cy="43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4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DA SILVA TAVARES</dc:creator>
  <cp:lastModifiedBy>DIEGO DA SILVA TAVARES</cp:lastModifiedBy>
  <cp:revision>6</cp:revision>
  <dcterms:created xsi:type="dcterms:W3CDTF">2020-03-27T22:58:13Z</dcterms:created>
  <dcterms:modified xsi:type="dcterms:W3CDTF">2020-04-04T18:54:47Z</dcterms:modified>
</cp:coreProperties>
</file>