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EB923-810D-4570-AC56-CED490C3D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66F418-D5BE-42AA-BD16-6ABC4CD42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CC736D-F40F-49C4-A3E4-BA0F24E2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A820-41EB-4E77-81C2-DB6657676994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767745-6228-4E26-B25F-14A79657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D4E47E-C57C-4F36-8F32-8921A872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8E81-AED6-4875-AD46-C17BC39ADD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75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C9AA1-B0A5-4098-BCBE-5BD30357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450804-F20C-4F4D-99C9-A0648FC66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EEDE9E-9AB4-41EB-81C6-BF7D3CF7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A820-41EB-4E77-81C2-DB6657676994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0FBEC3-19B2-4CC3-9366-9049F542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333511-3A48-43A4-94B8-6E2E99FD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8E81-AED6-4875-AD46-C17BC39ADD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14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B6DCFA-14E0-475C-B3A0-A306841CD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740F41-2077-4B7C-9D4A-4F54035F6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AA518D-698F-476C-B409-4FA04BC0F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A820-41EB-4E77-81C2-DB6657676994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32D1A6-F75D-4E3B-B965-578FA3CF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F1E469-586E-4E23-9AF5-F28DD1F9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8E81-AED6-4875-AD46-C17BC39ADD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3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92B8A-A656-4F06-931C-EA8CB6EA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DA4A8F-2DAC-48F5-AF41-E536698B0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5D010A-2736-418B-BA4B-4E97F91F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A820-41EB-4E77-81C2-DB6657676994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9D2BF4-863C-4D95-A791-6E53D11A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DE6E97-F19A-4CC5-9DAE-6A8E3656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8E81-AED6-4875-AD46-C17BC39ADD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14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55231-F275-4DA8-9A97-82550796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361464-0EE9-498A-907E-3CFB3A257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639003-864D-4877-969A-DD5EF4D5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A820-41EB-4E77-81C2-DB6657676994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AD946B-4693-4A48-AD3E-814930085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EC9193-0D1B-401F-A8E3-9E53DA59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8E81-AED6-4875-AD46-C17BC39ADD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55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A4D0C-25E5-491C-9B6E-9FD084B7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DE32AF-4926-4D6E-9EE3-BE558FB87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AA3841-B6E3-4981-B353-782EC8CEA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8B7ADA-EED6-45C9-BE59-2C3221DA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A820-41EB-4E77-81C2-DB6657676994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3F513D-C8C4-4074-B387-0C21DA70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3DD09A-4BFD-417F-9934-80391DD32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8E81-AED6-4875-AD46-C17BC39ADD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9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DBF97-2907-4836-A89B-6B8DE9066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BDE838-D604-4975-A33E-B89EF819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2208DC-8047-4C82-B360-FF0C5BDD1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E78CD03-F3FD-48CF-B4DB-726114DF9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DF7962-806C-4199-9D71-A31276597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D7B31BD-AEE6-46DD-A6ED-708999AE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A820-41EB-4E77-81C2-DB6657676994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A60EC28-20DF-46F9-9B26-64AAFB6F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56440C9-1AD8-4C0D-BB6B-3970CF46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8E81-AED6-4875-AD46-C17BC39ADD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06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FA449-4CD9-4E79-91CD-D72B8CE6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50393CF-D8A2-41FC-B3D8-5966239A3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A820-41EB-4E77-81C2-DB6657676994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640A05-3075-4C35-86F5-A4DF4E4D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A2534D-1759-4088-988E-5CCA63A3F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8E81-AED6-4875-AD46-C17BC39ADD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51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180ADD1-BA3D-4F32-A8C9-C4FB02EE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A820-41EB-4E77-81C2-DB6657676994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70D4D1B-36F0-4C51-9C25-65D6DBD7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F35A68-9C0E-4C5F-82AD-0766A4DF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8E81-AED6-4875-AD46-C17BC39ADD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27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AA514-EF0C-4098-A7BE-C4B83488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9380A3-54BC-44F6-BFA8-14455097B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CBA3D0-44F7-4514-8F76-B25175BE0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AB716C-D1D8-4A63-9E19-1F9EC4C3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A820-41EB-4E77-81C2-DB6657676994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B14367-8843-4FD9-9C85-E040BC5B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B49EFE-D862-45DF-8E52-B33A259A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8E81-AED6-4875-AD46-C17BC39ADD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79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D8862-7C03-4425-AF15-5D4C46F6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AF922E4-647B-46C7-B30A-443CA0989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B7A423-3F57-4DFB-8858-4E3E5A0BD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6D745E-E7C9-4516-96C6-877C5AF5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A820-41EB-4E77-81C2-DB6657676994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90E173-9A70-4458-9DA8-A09C0DAF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DD397D-87D2-4F79-A858-74F4CBE3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8E81-AED6-4875-AD46-C17BC39ADD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39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492E75C-8C5F-4D2D-976F-6D65C4572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B63116-54B9-47F4-9B0F-31565214D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3945FA-2510-4299-83E2-3649801C2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1A820-41EB-4E77-81C2-DB6657676994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832CDC-6F85-459E-85A8-B97839E15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454C05-FDF9-4DB8-A823-907466B19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28E81-AED6-4875-AD46-C17BC39ADD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86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586860E-20AE-41D6-BA9E-47908ED9EF81}"/>
              </a:ext>
            </a:extLst>
          </p:cNvPr>
          <p:cNvSpPr/>
          <p:nvPr/>
        </p:nvSpPr>
        <p:spPr>
          <a:xfrm>
            <a:off x="1132124" y="796555"/>
            <a:ext cx="3653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Modelo Conceitual do Negócio (DER)</a:t>
            </a:r>
          </a:p>
        </p:txBody>
      </p:sp>
      <p:pic>
        <p:nvPicPr>
          <p:cNvPr id="4" name="Imagem 3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6FD27B0D-2C8F-455F-9E4C-4BAD520B3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24" y="1405038"/>
            <a:ext cx="9179496" cy="508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730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Kauan Padilha Santos</dc:creator>
  <cp:lastModifiedBy>Kauan Padilha Santos</cp:lastModifiedBy>
  <cp:revision>2</cp:revision>
  <dcterms:created xsi:type="dcterms:W3CDTF">2020-04-28T22:04:28Z</dcterms:created>
  <dcterms:modified xsi:type="dcterms:W3CDTF">2020-05-22T00:57:40Z</dcterms:modified>
</cp:coreProperties>
</file>