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6EB923-810D-4570-AC56-CED490C3D5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C66F418-D5BE-42AA-BD16-6ABC4CD423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BCC736D-F40F-49C4-A3E4-BA0F24E22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1A820-41EB-4E77-81C2-DB6657676994}" type="datetimeFigureOut">
              <a:rPr lang="pt-BR" smtClean="0"/>
              <a:t>28/04/2020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F767745-6228-4E26-B25F-14A79657D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ED4E47E-C57C-4F36-8F32-8921A8729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28E81-AED6-4875-AD46-C17BC39ADD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4758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0C9AA1-B0A5-4098-BCBE-5BD30357F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A450804-F20C-4F4D-99C9-A0648FC660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CEEDE9E-9AB4-41EB-81C6-BF7D3CF7C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1A820-41EB-4E77-81C2-DB6657676994}" type="datetimeFigureOut">
              <a:rPr lang="pt-BR" smtClean="0"/>
              <a:t>28/04/2020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60FBEC3-19B2-4CC3-9366-9049F5427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0333511-3A48-43A4-94B8-6E2E99FD5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28E81-AED6-4875-AD46-C17BC39ADD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0143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2B6DCFA-14E0-475C-B3A0-A306841CDF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A740F41-2077-4B7C-9D4A-4F54035F6E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0AA518D-698F-476C-B409-4FA04BC0F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1A820-41EB-4E77-81C2-DB6657676994}" type="datetimeFigureOut">
              <a:rPr lang="pt-BR" smtClean="0"/>
              <a:t>28/04/2020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E32D1A6-F75D-4E3B-B965-578FA3CFB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AF1E469-586E-4E23-9AF5-F28DD1F92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28E81-AED6-4875-AD46-C17BC39ADD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9393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A92B8A-A656-4F06-931C-EA8CB6EA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8DA4A8F-2DAC-48F5-AF41-E536698B06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35D010A-2736-418B-BA4B-4E97F91F5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1A820-41EB-4E77-81C2-DB6657676994}" type="datetimeFigureOut">
              <a:rPr lang="pt-BR" smtClean="0"/>
              <a:t>28/04/2020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C9D2BF4-863C-4D95-A791-6E53D11A1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8DE6E97-F19A-4CC5-9DAE-6A8E36565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28E81-AED6-4875-AD46-C17BC39ADD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5143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F55231-F275-4DA8-9A97-825507965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1361464-0EE9-498A-907E-3CFB3A257E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C639003-864D-4877-969A-DD5EF4D54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1A820-41EB-4E77-81C2-DB6657676994}" type="datetimeFigureOut">
              <a:rPr lang="pt-BR" smtClean="0"/>
              <a:t>28/04/2020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1AD946B-4693-4A48-AD3E-814930085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FEC9193-0D1B-401F-A8E3-9E53DA591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28E81-AED6-4875-AD46-C17BC39ADD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4552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BA4D0C-25E5-491C-9B6E-9FD084B75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CDE32AF-4926-4D6E-9EE3-BE558FB878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CAA3841-B6E3-4981-B353-782EC8CEA6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F8B7ADA-EED6-45C9-BE59-2C3221DA1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1A820-41EB-4E77-81C2-DB6657676994}" type="datetimeFigureOut">
              <a:rPr lang="pt-BR" smtClean="0"/>
              <a:t>28/04/2020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73F513D-C8C4-4074-B387-0C21DA709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B3DD09A-4BFD-417F-9934-80391DD32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28E81-AED6-4875-AD46-C17BC39ADD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8966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2DBF97-2907-4836-A89B-6B8DE9066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9BDE838-D604-4975-A33E-B89EF819CD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32208DC-8047-4C82-B360-FF0C5BDD13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E78CD03-F3FD-48CF-B4DB-726114DF92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CDF7962-806C-4199-9D71-A312765971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D7B31BD-AEE6-46DD-A6ED-708999AEA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1A820-41EB-4E77-81C2-DB6657676994}" type="datetimeFigureOut">
              <a:rPr lang="pt-BR" smtClean="0"/>
              <a:t>28/04/2020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4A60EC28-20DF-46F9-9B26-64AAFB6F5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56440C9-1AD8-4C0D-BB6B-3970CF461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28E81-AED6-4875-AD46-C17BC39ADD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0060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4FA449-4CD9-4E79-91CD-D72B8CE6A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50393CF-D8A2-41FC-B3D8-5966239A3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1A820-41EB-4E77-81C2-DB6657676994}" type="datetimeFigureOut">
              <a:rPr lang="pt-BR" smtClean="0"/>
              <a:t>28/04/2020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2640A05-3075-4C35-86F5-A4DF4E4D1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EA2534D-1759-4088-988E-5CCA63A3F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28E81-AED6-4875-AD46-C17BC39ADD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1517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7180ADD1-BA3D-4F32-A8C9-C4FB02EE6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1A820-41EB-4E77-81C2-DB6657676994}" type="datetimeFigureOut">
              <a:rPr lang="pt-BR" smtClean="0"/>
              <a:t>28/04/2020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70D4D1B-36F0-4C51-9C25-65D6DBD71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3F35A68-9C0E-4C5F-82AD-0766A4DFD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28E81-AED6-4875-AD46-C17BC39ADD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3275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6AA514-EF0C-4098-A7BE-C4B834880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09380A3-54BC-44F6-BFA8-14455097BD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ACBA3D0-44F7-4514-8F76-B25175BE02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6AB716C-D1D8-4A63-9E19-1F9EC4C33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1A820-41EB-4E77-81C2-DB6657676994}" type="datetimeFigureOut">
              <a:rPr lang="pt-BR" smtClean="0"/>
              <a:t>28/04/2020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7B14367-8843-4FD9-9C85-E040BC5BC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EB49EFE-D862-45DF-8E52-B33A259A6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28E81-AED6-4875-AD46-C17BC39ADD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4794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FD8862-7C03-4425-AF15-5D4C46F64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AF922E4-647B-46C7-B30A-443CA09898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5B7A423-3F57-4DFB-8858-4E3E5A0BDB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56D745E-E7C9-4516-96C6-877C5AF5E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1A820-41EB-4E77-81C2-DB6657676994}" type="datetimeFigureOut">
              <a:rPr lang="pt-BR" smtClean="0"/>
              <a:t>28/04/2020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190E173-9A70-4458-9DA8-A09C0DAF5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3DD397D-87D2-4F79-A858-74F4CBE36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28E81-AED6-4875-AD46-C17BC39ADD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6396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492E75C-8C5F-4D2D-976F-6D65C4572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DB63116-54B9-47F4-9B0F-31565214D4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93945FA-2510-4299-83E2-3649801C26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41A820-41EB-4E77-81C2-DB6657676994}" type="datetimeFigureOut">
              <a:rPr lang="pt-BR" smtClean="0"/>
              <a:t>28/04/2020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8832CDC-6F85-459E-85A8-B97839E157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E454C05-FDF9-4DB8-A823-907466B194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D28E81-AED6-4875-AD46-C17BC39ADD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9866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Mapa cinza com texto preto sobre fundo branco&#10;&#10;Descrição gerada automaticamente">
            <a:extLst>
              <a:ext uri="{FF2B5EF4-FFF2-40B4-BE49-F238E27FC236}">
                <a16:creationId xmlns:a16="http://schemas.microsoft.com/office/drawing/2014/main" id="{285D4554-F63F-44EB-A280-7C844F6AAE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9442"/>
            <a:ext cx="12192000" cy="4079752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3586860E-20AE-41D6-BA9E-47908ED9EF81}"/>
              </a:ext>
            </a:extLst>
          </p:cNvPr>
          <p:cNvSpPr/>
          <p:nvPr/>
        </p:nvSpPr>
        <p:spPr>
          <a:xfrm>
            <a:off x="625686" y="895029"/>
            <a:ext cx="36535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Modelo Conceitual do Negócio (DER)</a:t>
            </a:r>
          </a:p>
        </p:txBody>
      </p:sp>
    </p:spTree>
    <p:extLst>
      <p:ext uri="{BB962C8B-B14F-4D97-AF65-F5344CB8AC3E}">
        <p14:creationId xmlns:p14="http://schemas.microsoft.com/office/powerpoint/2010/main" val="338357304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7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Kauan Padilha Santos</dc:creator>
  <cp:lastModifiedBy>Kauan Padilha Santos</cp:lastModifiedBy>
  <cp:revision>1</cp:revision>
  <dcterms:created xsi:type="dcterms:W3CDTF">2020-04-28T22:04:28Z</dcterms:created>
  <dcterms:modified xsi:type="dcterms:W3CDTF">2020-04-28T22:07:28Z</dcterms:modified>
</cp:coreProperties>
</file>