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27/03/2020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Contexto do Negócio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Papelaria</a:t>
            </a:r>
            <a:endParaRPr lang="pt-BR" dirty="0"/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Fazer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pagamento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Receber pedido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627649" y="5151378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Entregar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Emitir nota fiscal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10052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/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Compra de produtos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Departamento de Vendas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Capacidades Operacionais</a:t>
            </a:r>
            <a:endParaRPr lang="pt-BR" dirty="0"/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63154" y="4506339"/>
            <a:ext cx="273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Atender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Validar pedido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venda</a:t>
            </a:r>
            <a:endParaRPr lang="pt-BR" dirty="0"/>
          </a:p>
        </p:txBody>
      </p:sp>
      <p:cxnSp>
        <p:nvCxnSpPr>
          <p:cNvPr id="54" name="Conector em curva 53"/>
          <p:cNvCxnSpPr>
            <a:endCxn id="51" idx="0"/>
          </p:cNvCxnSpPr>
          <p:nvPr/>
        </p:nvCxnSpPr>
        <p:spPr>
          <a:xfrm rot="5400000">
            <a:off x="3880724" y="4083947"/>
            <a:ext cx="572975" cy="271808"/>
          </a:xfrm>
          <a:prstGeom prst="curvedConnector3">
            <a:avLst>
              <a:gd name="adj1" fmla="val 64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4448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/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Fornecer produtos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351492" y="3279966"/>
            <a:ext cx="18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Departamento de Compras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Capacidades Operacionais</a:t>
            </a:r>
            <a:endParaRPr lang="pt-BR" dirty="0"/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8504" y="4590420"/>
            <a:ext cx="284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Realizar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Receber produtos</a:t>
            </a:r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54</Words>
  <Application>Microsoft Office PowerPoint</Application>
  <PresentationFormat>Apresentação na tela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Anna Karoliny Matias Dos Santos</cp:lastModifiedBy>
  <cp:revision>12</cp:revision>
  <dcterms:created xsi:type="dcterms:W3CDTF">2020-03-26T22:34:23Z</dcterms:created>
  <dcterms:modified xsi:type="dcterms:W3CDTF">2020-03-27T21:15:04Z</dcterms:modified>
</cp:coreProperties>
</file>