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9C3C-71F7-4A61-8D9E-A46B1C8CAE01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C644-139D-42A5-B3C2-400CF4FD2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C644-139D-42A5-B3C2-400CF4FD29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Negócio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Papelaria</a:t>
            </a:r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pedido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627649" y="5151378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Entregar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Emitir nota fiscal</a:t>
            </a:r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10052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de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63154" y="4506339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Validar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42"/>
              </p:ext>
            </p:extLst>
          </p:nvPr>
        </p:nvGraphicFramePr>
        <p:xfrm>
          <a:off x="63295" y="2817223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Compras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8504" y="4590420"/>
            <a:ext cx="284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produtos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B1E1676-32EB-414E-B204-6EAC616AA881}"/>
              </a:ext>
            </a:extLst>
          </p:cNvPr>
          <p:cNvSpPr/>
          <p:nvPr/>
        </p:nvSpPr>
        <p:spPr>
          <a:xfrm>
            <a:off x="3718161" y="3924640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53703" y="35322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Outras Empresas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49847" y="4601048"/>
            <a:ext cx="284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Emitir Nota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Entregar Pedido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1E0A1F3A-5FAC-4C1C-9CE8-D2E1FEC0CC42}"/>
              </a:ext>
            </a:extLst>
          </p:cNvPr>
          <p:cNvSpPr/>
          <p:nvPr/>
        </p:nvSpPr>
        <p:spPr>
          <a:xfrm>
            <a:off x="3739289" y="3923416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59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72</Words>
  <Application>Microsoft Office PowerPoint</Application>
  <PresentationFormat>Apresentação na tela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DIEGO DA SILVA TAVARES</cp:lastModifiedBy>
  <cp:revision>17</cp:revision>
  <dcterms:created xsi:type="dcterms:W3CDTF">2020-03-26T22:34:23Z</dcterms:created>
  <dcterms:modified xsi:type="dcterms:W3CDTF">2020-03-27T23:10:13Z</dcterms:modified>
</cp:coreProperties>
</file>