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61" r:id="rId5"/>
    <p:sldId id="259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2B5"/>
    <a:srgbClr val="E21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F9C3C-71F7-4A61-8D9E-A46B1C8CAE01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CC644-139D-42A5-B3C2-400CF4FD29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13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CC644-139D-42A5-B3C2-400CF4FD29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839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97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0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54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39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68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99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43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59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93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93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47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14459-434E-4C5A-BD55-DF34B58049F6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0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Fita perfurada 5"/>
          <p:cNvSpPr/>
          <p:nvPr/>
        </p:nvSpPr>
        <p:spPr>
          <a:xfrm>
            <a:off x="3131840" y="260648"/>
            <a:ext cx="2376264" cy="1440160"/>
          </a:xfrm>
          <a:prstGeom prst="flowChartPunchedTap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173938" y="79606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Contexto do Negócio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986071" y="2699338"/>
            <a:ext cx="504056" cy="1296144"/>
            <a:chOff x="1331640" y="2204864"/>
            <a:chExt cx="504056" cy="1512168"/>
          </a:xfrm>
        </p:grpSpPr>
        <p:sp>
          <p:nvSpPr>
            <p:cNvPr id="10" name="Fluxograma: Conector 9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reto 10"/>
            <p:cNvCxnSpPr>
              <a:stCxn id="10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6012160" y="4841529"/>
            <a:ext cx="504056" cy="1296144"/>
            <a:chOff x="1331640" y="2204864"/>
            <a:chExt cx="504056" cy="1512168"/>
          </a:xfrm>
        </p:grpSpPr>
        <p:sp>
          <p:nvSpPr>
            <p:cNvPr id="17" name="Fluxograma: Conector 16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" name="Conector reto 17"/>
            <p:cNvCxnSpPr>
              <a:stCxn id="17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Retângulo 23"/>
          <p:cNvSpPr/>
          <p:nvPr/>
        </p:nvSpPr>
        <p:spPr>
          <a:xfrm>
            <a:off x="3409465" y="2972291"/>
            <a:ext cx="2376264" cy="688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3409465" y="310683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Papelaria</a:t>
            </a:r>
          </a:p>
        </p:txBody>
      </p:sp>
      <p:cxnSp>
        <p:nvCxnSpPr>
          <p:cNvPr id="28" name="Conector em curva 27"/>
          <p:cNvCxnSpPr/>
          <p:nvPr/>
        </p:nvCxnSpPr>
        <p:spPr>
          <a:xfrm flipV="1">
            <a:off x="1452368" y="2972290"/>
            <a:ext cx="3179478" cy="405979"/>
          </a:xfrm>
          <a:prstGeom prst="curvedConnector4">
            <a:avLst>
              <a:gd name="adj1" fmla="val 22165"/>
              <a:gd name="adj2" fmla="val 3269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em curva 50"/>
          <p:cNvCxnSpPr>
            <a:endCxn id="24" idx="2"/>
          </p:cNvCxnSpPr>
          <p:nvPr/>
        </p:nvCxnSpPr>
        <p:spPr>
          <a:xfrm rot="16200000" flipV="1">
            <a:off x="4375052" y="3883352"/>
            <a:ext cx="1859655" cy="1414563"/>
          </a:xfrm>
          <a:prstGeom prst="curvedConnector3">
            <a:avLst>
              <a:gd name="adj1" fmla="val 225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>
            <a:off x="590027" y="4180293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Cliente </a:t>
            </a:r>
            <a:r>
              <a:rPr lang="pt-BR" dirty="0" smtClean="0"/>
              <a:t>Balcão</a:t>
            </a:r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5616116" y="61676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Fornecedor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1882052" y="4041938"/>
            <a:ext cx="244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Comprar </a:t>
            </a:r>
            <a:r>
              <a:rPr lang="pt-BR" dirty="0" smtClean="0"/>
              <a:t>Produtos</a:t>
            </a:r>
            <a:endParaRPr lang="pt-BR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6632946" y="5151378"/>
            <a:ext cx="248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Fornecer </a:t>
            </a:r>
            <a:r>
              <a:rPr lang="pt-BR" dirty="0" smtClean="0"/>
              <a:t>Produto</a:t>
            </a:r>
            <a:endParaRPr lang="pt-BR" dirty="0"/>
          </a:p>
        </p:txBody>
      </p:sp>
      <p:grpSp>
        <p:nvGrpSpPr>
          <p:cNvPr id="38" name="Grupo 8">
            <a:extLst>
              <a:ext uri="{FF2B5EF4-FFF2-40B4-BE49-F238E27FC236}">
                <a16:creationId xmlns="" xmlns:a16="http://schemas.microsoft.com/office/drawing/2014/main" id="{8378DD00-697A-4EFD-B6C3-DDB130663930}"/>
              </a:ext>
            </a:extLst>
          </p:cNvPr>
          <p:cNvGrpSpPr/>
          <p:nvPr/>
        </p:nvGrpSpPr>
        <p:grpSpPr>
          <a:xfrm>
            <a:off x="7617505" y="601123"/>
            <a:ext cx="504056" cy="1296144"/>
            <a:chOff x="1331640" y="2204864"/>
            <a:chExt cx="504056" cy="1512168"/>
          </a:xfrm>
        </p:grpSpPr>
        <p:sp>
          <p:nvSpPr>
            <p:cNvPr id="39" name="Fluxograma: Conector 38">
              <a:extLst>
                <a:ext uri="{FF2B5EF4-FFF2-40B4-BE49-F238E27FC236}">
                  <a16:creationId xmlns="" xmlns:a16="http://schemas.microsoft.com/office/drawing/2014/main" id="{1DB583C7-EA08-42A1-97D9-ADDFBBE9D98C}"/>
                </a:ext>
              </a:extLst>
            </p:cNvPr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Conector reto 39">
              <a:extLst>
                <a:ext uri="{FF2B5EF4-FFF2-40B4-BE49-F238E27FC236}">
                  <a16:creationId xmlns="" xmlns:a16="http://schemas.microsoft.com/office/drawing/2014/main" id="{79EA7ADD-1FB6-4DD5-9835-C9A46DFC2D12}"/>
                </a:ext>
              </a:extLst>
            </p:cNvPr>
            <p:cNvCxnSpPr>
              <a:stCxn id="39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="" xmlns:a16="http://schemas.microsoft.com/office/drawing/2014/main" id="{7526B43D-BA78-4388-B6D1-E63314A8A4A8}"/>
                </a:ext>
              </a:extLst>
            </p:cNvPr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="" xmlns:a16="http://schemas.microsoft.com/office/drawing/2014/main" id="{D4D3DBA7-3093-48D4-BB5A-94FE47AA7FAF}"/>
                </a:ext>
              </a:extLst>
            </p:cNvPr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="" xmlns:a16="http://schemas.microsoft.com/office/drawing/2014/main" id="{ABCD8EF2-8821-48C8-8EFD-3B1CA2708DAF}"/>
                </a:ext>
              </a:extLst>
            </p:cNvPr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="" xmlns:a16="http://schemas.microsoft.com/office/drawing/2014/main" id="{A483824F-5D55-4FBE-9F44-6B13BE1CD9AE}"/>
                </a:ext>
              </a:extLst>
            </p:cNvPr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Forma Livre: Forma 34">
            <a:extLst>
              <a:ext uri="{FF2B5EF4-FFF2-40B4-BE49-F238E27FC236}">
                <a16:creationId xmlns="" xmlns:a16="http://schemas.microsoft.com/office/drawing/2014/main" id="{35B55BF3-92D3-498B-9D25-03303687D96F}"/>
              </a:ext>
            </a:extLst>
          </p:cNvPr>
          <p:cNvSpPr/>
          <p:nvPr/>
        </p:nvSpPr>
        <p:spPr>
          <a:xfrm>
            <a:off x="5900468" y="1897268"/>
            <a:ext cx="1969064" cy="1346264"/>
          </a:xfrm>
          <a:custGeom>
            <a:avLst/>
            <a:gdLst>
              <a:gd name="connsiteX0" fmla="*/ 1431985 w 1439870"/>
              <a:gd name="connsiteY0" fmla="*/ 0 h 1242204"/>
              <a:gd name="connsiteX1" fmla="*/ 1224951 w 1439870"/>
              <a:gd name="connsiteY1" fmla="*/ 586597 h 1242204"/>
              <a:gd name="connsiteX2" fmla="*/ 0 w 1439870"/>
              <a:gd name="connsiteY2" fmla="*/ 1242204 h 1242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9870" h="1242204">
                <a:moveTo>
                  <a:pt x="1431985" y="0"/>
                </a:moveTo>
                <a:cubicBezTo>
                  <a:pt x="1447800" y="189781"/>
                  <a:pt x="1463615" y="379563"/>
                  <a:pt x="1224951" y="586597"/>
                </a:cubicBezTo>
                <a:cubicBezTo>
                  <a:pt x="986287" y="793631"/>
                  <a:pt x="493143" y="1017917"/>
                  <a:pt x="0" y="124220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="" xmlns:a16="http://schemas.microsoft.com/office/drawing/2014/main" id="{6377FC63-C5BC-41C8-89BB-7063B1B3B370}"/>
              </a:ext>
            </a:extLst>
          </p:cNvPr>
          <p:cNvSpPr txBox="1"/>
          <p:nvPr/>
        </p:nvSpPr>
        <p:spPr>
          <a:xfrm>
            <a:off x="6386311" y="1034538"/>
            <a:ext cx="1253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 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="" xmlns:a16="http://schemas.microsoft.com/office/drawing/2014/main" id="{176886D3-393D-439C-B404-2CAF3CDA785C}"/>
              </a:ext>
            </a:extLst>
          </p:cNvPr>
          <p:cNvSpPr txBox="1"/>
          <p:nvPr/>
        </p:nvSpPr>
        <p:spPr>
          <a:xfrm>
            <a:off x="5274332" y="1712510"/>
            <a:ext cx="2483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Obter </a:t>
            </a:r>
            <a:r>
              <a:rPr lang="pt-BR" dirty="0" smtClean="0"/>
              <a:t>Orçamento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Comprar Produtos (Cliente-Empresa)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grpSp>
        <p:nvGrpSpPr>
          <p:cNvPr id="45" name="Grupo 44"/>
          <p:cNvGrpSpPr/>
          <p:nvPr/>
        </p:nvGrpSpPr>
        <p:grpSpPr>
          <a:xfrm>
            <a:off x="799351" y="607341"/>
            <a:ext cx="504056" cy="1296144"/>
            <a:chOff x="1331640" y="2204864"/>
            <a:chExt cx="504056" cy="1512168"/>
          </a:xfrm>
        </p:grpSpPr>
        <p:sp>
          <p:nvSpPr>
            <p:cNvPr id="46" name="Fluxograma: Conector 45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7" name="Conector reto 46"/>
            <p:cNvCxnSpPr>
              <a:stCxn id="46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CaixaDeTexto 54"/>
          <p:cNvSpPr txBox="1"/>
          <p:nvPr/>
        </p:nvSpPr>
        <p:spPr>
          <a:xfrm>
            <a:off x="1213110" y="1323525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Provedora de Cartões</a:t>
            </a:r>
            <a:endParaRPr lang="pt-BR" dirty="0"/>
          </a:p>
        </p:txBody>
      </p:sp>
      <p:sp>
        <p:nvSpPr>
          <p:cNvPr id="63" name="Forma livre 62"/>
          <p:cNvSpPr/>
          <p:nvPr/>
        </p:nvSpPr>
        <p:spPr>
          <a:xfrm>
            <a:off x="206587" y="1323525"/>
            <a:ext cx="779484" cy="1490597"/>
          </a:xfrm>
          <a:custGeom>
            <a:avLst/>
            <a:gdLst>
              <a:gd name="connsiteX0" fmla="*/ 566542 w 779484"/>
              <a:gd name="connsiteY0" fmla="*/ 0 h 1490597"/>
              <a:gd name="connsiteX1" fmla="*/ 2871 w 779484"/>
              <a:gd name="connsiteY1" fmla="*/ 739035 h 1490597"/>
              <a:gd name="connsiteX2" fmla="*/ 779484 w 779484"/>
              <a:gd name="connsiteY2" fmla="*/ 1490597 h 149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9484" h="1490597">
                <a:moveTo>
                  <a:pt x="566542" y="0"/>
                </a:moveTo>
                <a:cubicBezTo>
                  <a:pt x="266961" y="245301"/>
                  <a:pt x="-32619" y="490602"/>
                  <a:pt x="2871" y="739035"/>
                </a:cubicBezTo>
                <a:cubicBezTo>
                  <a:pt x="38361" y="987468"/>
                  <a:pt x="654224" y="1356986"/>
                  <a:pt x="779484" y="1490597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78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211632"/>
              </p:ext>
            </p:extLst>
          </p:nvPr>
        </p:nvGraphicFramePr>
        <p:xfrm>
          <a:off x="17747" y="2701750"/>
          <a:ext cx="9108505" cy="31770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085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4872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2833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Fluxograma: Fita perfurada 6"/>
          <p:cNvSpPr/>
          <p:nvPr/>
        </p:nvSpPr>
        <p:spPr>
          <a:xfrm>
            <a:off x="3167846" y="229290"/>
            <a:ext cx="2376264" cy="1440160"/>
          </a:xfrm>
          <a:prstGeom prst="flowChartPunchedTape">
            <a:avLst/>
          </a:prstGeom>
          <a:solidFill>
            <a:srgbClr val="EE82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419872" y="29969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75856" y="3238358"/>
            <a:ext cx="2016224" cy="695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>
            <a:off x="981748" y="2762059"/>
            <a:ext cx="432048" cy="1208449"/>
            <a:chOff x="1331640" y="2204864"/>
            <a:chExt cx="504056" cy="1512168"/>
          </a:xfrm>
        </p:grpSpPr>
        <p:sp>
          <p:nvSpPr>
            <p:cNvPr id="11" name="Fluxograma: Conector 10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/>
            <p:cNvCxnSpPr>
              <a:stCxn id="11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Conector em curva 26"/>
          <p:cNvCxnSpPr>
            <a:endCxn id="9" idx="0"/>
          </p:cNvCxnSpPr>
          <p:nvPr/>
        </p:nvCxnSpPr>
        <p:spPr>
          <a:xfrm rot="5400000">
            <a:off x="3551199" y="2145546"/>
            <a:ext cx="1825582" cy="360043"/>
          </a:xfrm>
          <a:prstGeom prst="curvedConnector3">
            <a:avLst>
              <a:gd name="adj1" fmla="val 4620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em curva 33"/>
          <p:cNvCxnSpPr/>
          <p:nvPr/>
        </p:nvCxnSpPr>
        <p:spPr>
          <a:xfrm flipV="1">
            <a:off x="1352075" y="1600257"/>
            <a:ext cx="1999417" cy="179479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3222997" y="753553"/>
            <a:ext cx="216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Comprar </a:t>
            </a:r>
            <a:r>
              <a:rPr lang="pt-BR" dirty="0" smtClean="0"/>
              <a:t>Produtos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413796" y="3481373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Cliente Balcão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364812" y="327996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Departamento de Vendas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7201180" y="2736455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Nós Operacionais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216834" y="42210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Capacidades Operacionais</a:t>
            </a:r>
          </a:p>
        </p:txBody>
      </p:sp>
      <p:sp>
        <p:nvSpPr>
          <p:cNvPr id="50" name="Colchete duplo 49"/>
          <p:cNvSpPr/>
          <p:nvPr/>
        </p:nvSpPr>
        <p:spPr>
          <a:xfrm>
            <a:off x="2343326" y="4572866"/>
            <a:ext cx="3205624" cy="111276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2641426" y="4485306"/>
            <a:ext cx="2736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Realizar </a:t>
            </a:r>
            <a:r>
              <a:rPr lang="pt-BR" dirty="0" smtClean="0"/>
              <a:t>Venda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54" name="Conector em curva 53"/>
          <p:cNvCxnSpPr>
            <a:cxnSpLocks/>
          </p:cNvCxnSpPr>
          <p:nvPr/>
        </p:nvCxnSpPr>
        <p:spPr>
          <a:xfrm rot="5400000">
            <a:off x="3740991" y="4060565"/>
            <a:ext cx="869729" cy="4594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upo 22"/>
          <p:cNvGrpSpPr/>
          <p:nvPr/>
        </p:nvGrpSpPr>
        <p:grpSpPr>
          <a:xfrm>
            <a:off x="6139349" y="2745073"/>
            <a:ext cx="504056" cy="1296144"/>
            <a:chOff x="1331640" y="2204864"/>
            <a:chExt cx="504056" cy="1512168"/>
          </a:xfrm>
        </p:grpSpPr>
        <p:sp>
          <p:nvSpPr>
            <p:cNvPr id="24" name="Fluxograma: Conector 23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Conector reto 24"/>
            <p:cNvCxnSpPr>
              <a:stCxn id="24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CaixaDeTexto 30"/>
          <p:cNvSpPr txBox="1"/>
          <p:nvPr/>
        </p:nvSpPr>
        <p:spPr>
          <a:xfrm>
            <a:off x="6553108" y="3461257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Provedora de Cartões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559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638618"/>
              </p:ext>
            </p:extLst>
          </p:nvPr>
        </p:nvGraphicFramePr>
        <p:xfrm>
          <a:off x="0" y="2700210"/>
          <a:ext cx="9108505" cy="31770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085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4872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2833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Fluxograma: Fita perfurada 6"/>
          <p:cNvSpPr/>
          <p:nvPr/>
        </p:nvSpPr>
        <p:spPr>
          <a:xfrm>
            <a:off x="3167846" y="229290"/>
            <a:ext cx="2376264" cy="1440160"/>
          </a:xfrm>
          <a:prstGeom prst="flowChartPunchedTape">
            <a:avLst/>
          </a:prstGeom>
          <a:solidFill>
            <a:srgbClr val="EE82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419872" y="29969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75856" y="3238358"/>
            <a:ext cx="2016224" cy="695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Departamento Financeiro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981748" y="2762059"/>
            <a:ext cx="432048" cy="1208449"/>
            <a:chOff x="1331640" y="2204864"/>
            <a:chExt cx="504056" cy="1512168"/>
          </a:xfrm>
        </p:grpSpPr>
        <p:sp>
          <p:nvSpPr>
            <p:cNvPr id="11" name="Fluxograma: Conector 10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/>
            <p:cNvCxnSpPr>
              <a:stCxn id="11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Conector em curva 26"/>
          <p:cNvCxnSpPr>
            <a:endCxn id="9" idx="0"/>
          </p:cNvCxnSpPr>
          <p:nvPr/>
        </p:nvCxnSpPr>
        <p:spPr>
          <a:xfrm rot="5400000">
            <a:off x="3551199" y="2145546"/>
            <a:ext cx="1825582" cy="360043"/>
          </a:xfrm>
          <a:prstGeom prst="curvedConnector3">
            <a:avLst>
              <a:gd name="adj1" fmla="val 4620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em curva 33"/>
          <p:cNvCxnSpPr/>
          <p:nvPr/>
        </p:nvCxnSpPr>
        <p:spPr>
          <a:xfrm flipV="1">
            <a:off x="1352075" y="1600257"/>
            <a:ext cx="1999417" cy="179479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3347866" y="76470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Obter Orçamento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253703" y="3532251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Cliente Empresa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7267227" y="274957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Nós Operacionais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216834" y="42210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Capacidades Operacionais</a:t>
            </a:r>
          </a:p>
        </p:txBody>
      </p:sp>
      <p:sp>
        <p:nvSpPr>
          <p:cNvPr id="50" name="Colchete duplo 49"/>
          <p:cNvSpPr/>
          <p:nvPr/>
        </p:nvSpPr>
        <p:spPr>
          <a:xfrm>
            <a:off x="2343326" y="4572866"/>
            <a:ext cx="3205624" cy="111276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549847" y="4601048"/>
            <a:ext cx="284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Realizar </a:t>
            </a:r>
            <a:r>
              <a:rPr lang="pt-BR" dirty="0"/>
              <a:t>O</a:t>
            </a:r>
            <a:r>
              <a:rPr lang="pt-BR" dirty="0" smtClean="0"/>
              <a:t>rçamento</a:t>
            </a:r>
            <a:endParaRPr lang="pt-BR" dirty="0"/>
          </a:p>
        </p:txBody>
      </p:sp>
      <p:sp>
        <p:nvSpPr>
          <p:cNvPr id="23" name="Forma Livre: Forma 22">
            <a:extLst>
              <a:ext uri="{FF2B5EF4-FFF2-40B4-BE49-F238E27FC236}">
                <a16:creationId xmlns="" xmlns:a16="http://schemas.microsoft.com/office/drawing/2014/main" id="{1E0A1F3A-5FAC-4C1C-9CE8-D2E1FEC0CC42}"/>
              </a:ext>
            </a:extLst>
          </p:cNvPr>
          <p:cNvSpPr/>
          <p:nvPr/>
        </p:nvSpPr>
        <p:spPr>
          <a:xfrm>
            <a:off x="3739289" y="3923416"/>
            <a:ext cx="590335" cy="713681"/>
          </a:xfrm>
          <a:custGeom>
            <a:avLst/>
            <a:gdLst>
              <a:gd name="connsiteX0" fmla="*/ 590335 w 590335"/>
              <a:gd name="connsiteY0" fmla="*/ 0 h 713681"/>
              <a:gd name="connsiteX1" fmla="*/ 421523 w 590335"/>
              <a:gd name="connsiteY1" fmla="*/ 576775 h 713681"/>
              <a:gd name="connsiteX2" fmla="*/ 196440 w 590335"/>
              <a:gd name="connsiteY2" fmla="*/ 436098 h 713681"/>
              <a:gd name="connsiteX3" fmla="*/ 13560 w 590335"/>
              <a:gd name="connsiteY3" fmla="*/ 689316 h 713681"/>
              <a:gd name="connsiteX4" fmla="*/ 27627 w 590335"/>
              <a:gd name="connsiteY4" fmla="*/ 689316 h 71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335" h="713681">
                <a:moveTo>
                  <a:pt x="590335" y="0"/>
                </a:moveTo>
                <a:cubicBezTo>
                  <a:pt x="538753" y="252046"/>
                  <a:pt x="487172" y="504092"/>
                  <a:pt x="421523" y="576775"/>
                </a:cubicBezTo>
                <a:cubicBezTo>
                  <a:pt x="355874" y="649458"/>
                  <a:pt x="264434" y="417341"/>
                  <a:pt x="196440" y="436098"/>
                </a:cubicBezTo>
                <a:cubicBezTo>
                  <a:pt x="128446" y="454855"/>
                  <a:pt x="13560" y="689316"/>
                  <a:pt x="13560" y="689316"/>
                </a:cubicBezTo>
                <a:cubicBezTo>
                  <a:pt x="-14575" y="731519"/>
                  <a:pt x="6526" y="710417"/>
                  <a:pt x="27627" y="68931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upo 21"/>
          <p:cNvGrpSpPr/>
          <p:nvPr/>
        </p:nvGrpSpPr>
        <p:grpSpPr>
          <a:xfrm>
            <a:off x="6216834" y="2718212"/>
            <a:ext cx="504056" cy="1296144"/>
            <a:chOff x="1331640" y="2204864"/>
            <a:chExt cx="504056" cy="1512168"/>
          </a:xfrm>
        </p:grpSpPr>
        <p:sp>
          <p:nvSpPr>
            <p:cNvPr id="24" name="Fluxograma: Conector 23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Conector reto 24"/>
            <p:cNvCxnSpPr>
              <a:stCxn id="24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CaixaDeTexto 30"/>
          <p:cNvSpPr txBox="1"/>
          <p:nvPr/>
        </p:nvSpPr>
        <p:spPr>
          <a:xfrm>
            <a:off x="6630593" y="343439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Provedora de Cartões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565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869254"/>
              </p:ext>
            </p:extLst>
          </p:nvPr>
        </p:nvGraphicFramePr>
        <p:xfrm>
          <a:off x="17747" y="2701750"/>
          <a:ext cx="9108505" cy="31770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085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4872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2833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Fluxograma: Fita perfurada 6"/>
          <p:cNvSpPr/>
          <p:nvPr/>
        </p:nvSpPr>
        <p:spPr>
          <a:xfrm>
            <a:off x="3167846" y="229290"/>
            <a:ext cx="2376264" cy="1440160"/>
          </a:xfrm>
          <a:prstGeom prst="flowChartPunchedTape">
            <a:avLst/>
          </a:prstGeom>
          <a:solidFill>
            <a:srgbClr val="EE82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419872" y="29969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75856" y="3238358"/>
            <a:ext cx="2016224" cy="695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>
            <a:off x="981748" y="2762059"/>
            <a:ext cx="432048" cy="1208449"/>
            <a:chOff x="1331640" y="2204864"/>
            <a:chExt cx="504056" cy="1512168"/>
          </a:xfrm>
        </p:grpSpPr>
        <p:sp>
          <p:nvSpPr>
            <p:cNvPr id="11" name="Fluxograma: Conector 10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/>
            <p:cNvCxnSpPr>
              <a:stCxn id="11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Conector em curva 26"/>
          <p:cNvCxnSpPr>
            <a:endCxn id="9" idx="0"/>
          </p:cNvCxnSpPr>
          <p:nvPr/>
        </p:nvCxnSpPr>
        <p:spPr>
          <a:xfrm rot="5400000">
            <a:off x="3551199" y="2145546"/>
            <a:ext cx="1825582" cy="360043"/>
          </a:xfrm>
          <a:prstGeom prst="curvedConnector3">
            <a:avLst>
              <a:gd name="adj1" fmla="val 4620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em curva 33"/>
          <p:cNvCxnSpPr/>
          <p:nvPr/>
        </p:nvCxnSpPr>
        <p:spPr>
          <a:xfrm flipV="1">
            <a:off x="1352075" y="1600257"/>
            <a:ext cx="1999417" cy="179479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3275856" y="626204"/>
            <a:ext cx="2088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Comprar Produtos (Cliente-Empresa)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1413796" y="3481373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Cliente Empresa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364812" y="327996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Departamento de Vendas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7201180" y="2736455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Nós Operacionais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216834" y="42210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Capacidades Operacionais</a:t>
            </a:r>
          </a:p>
        </p:txBody>
      </p:sp>
      <p:sp>
        <p:nvSpPr>
          <p:cNvPr id="50" name="Colchete duplo 49"/>
          <p:cNvSpPr/>
          <p:nvPr/>
        </p:nvSpPr>
        <p:spPr>
          <a:xfrm>
            <a:off x="2343326" y="4572866"/>
            <a:ext cx="3205624" cy="111276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2641426" y="4485306"/>
            <a:ext cx="2736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Realizar </a:t>
            </a:r>
            <a:r>
              <a:rPr lang="pt-BR" dirty="0" smtClean="0"/>
              <a:t>Ve</a:t>
            </a:r>
            <a:r>
              <a:rPr lang="pt-BR" dirty="0" smtClean="0"/>
              <a:t>nda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Realizar Entrega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54" name="Conector em curva 53"/>
          <p:cNvCxnSpPr>
            <a:cxnSpLocks/>
          </p:cNvCxnSpPr>
          <p:nvPr/>
        </p:nvCxnSpPr>
        <p:spPr>
          <a:xfrm rot="5400000">
            <a:off x="3740991" y="4060565"/>
            <a:ext cx="869729" cy="4594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31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80642"/>
              </p:ext>
            </p:extLst>
          </p:nvPr>
        </p:nvGraphicFramePr>
        <p:xfrm>
          <a:off x="63295" y="2817223"/>
          <a:ext cx="9108505" cy="31770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085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4872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2833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Fluxograma: Fita perfurada 6"/>
          <p:cNvSpPr/>
          <p:nvPr/>
        </p:nvSpPr>
        <p:spPr>
          <a:xfrm>
            <a:off x="3167846" y="229290"/>
            <a:ext cx="2376264" cy="1440160"/>
          </a:xfrm>
          <a:prstGeom prst="flowChartPunchedTape">
            <a:avLst/>
          </a:prstGeom>
          <a:solidFill>
            <a:srgbClr val="EE82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419872" y="29969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75856" y="3238358"/>
            <a:ext cx="2016224" cy="695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>
            <a:off x="981748" y="2762059"/>
            <a:ext cx="432048" cy="1208449"/>
            <a:chOff x="1331640" y="2204864"/>
            <a:chExt cx="504056" cy="1512168"/>
          </a:xfrm>
        </p:grpSpPr>
        <p:sp>
          <p:nvSpPr>
            <p:cNvPr id="11" name="Fluxograma: Conector 10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/>
            <p:cNvCxnSpPr>
              <a:stCxn id="11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Conector em curva 26"/>
          <p:cNvCxnSpPr>
            <a:endCxn id="9" idx="0"/>
          </p:cNvCxnSpPr>
          <p:nvPr/>
        </p:nvCxnSpPr>
        <p:spPr>
          <a:xfrm rot="5400000">
            <a:off x="3551199" y="2145546"/>
            <a:ext cx="1825582" cy="360043"/>
          </a:xfrm>
          <a:prstGeom prst="curvedConnector3">
            <a:avLst>
              <a:gd name="adj1" fmla="val 4620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em curva 33"/>
          <p:cNvCxnSpPr/>
          <p:nvPr/>
        </p:nvCxnSpPr>
        <p:spPr>
          <a:xfrm flipV="1">
            <a:off x="1352075" y="1600257"/>
            <a:ext cx="1999417" cy="179479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3347866" y="76470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Fornecer </a:t>
            </a:r>
            <a:r>
              <a:rPr lang="pt-BR" dirty="0" smtClean="0"/>
              <a:t>Produto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222360" y="3670607"/>
            <a:ext cx="1296144" cy="36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Fornecedor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351492" y="3279966"/>
            <a:ext cx="181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Departamento de Compras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6216834" y="2749629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Nós Operacionais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216834" y="42210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Capacidades Operacionais</a:t>
            </a:r>
          </a:p>
        </p:txBody>
      </p:sp>
      <p:sp>
        <p:nvSpPr>
          <p:cNvPr id="50" name="Colchete duplo 49"/>
          <p:cNvSpPr/>
          <p:nvPr/>
        </p:nvSpPr>
        <p:spPr>
          <a:xfrm>
            <a:off x="2343326" y="4572866"/>
            <a:ext cx="3205624" cy="111276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698524" y="4759918"/>
            <a:ext cx="284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Realizar </a:t>
            </a:r>
            <a:r>
              <a:rPr lang="pt-BR" dirty="0" smtClean="0"/>
              <a:t>Compra</a:t>
            </a:r>
            <a:endParaRPr lang="pt-BR" dirty="0"/>
          </a:p>
        </p:txBody>
      </p:sp>
      <p:sp>
        <p:nvSpPr>
          <p:cNvPr id="21" name="Forma Livre: Forma 20">
            <a:extLst>
              <a:ext uri="{FF2B5EF4-FFF2-40B4-BE49-F238E27FC236}">
                <a16:creationId xmlns="" xmlns:a16="http://schemas.microsoft.com/office/drawing/2014/main" id="{6B1E1676-32EB-414E-B204-6EAC616AA881}"/>
              </a:ext>
            </a:extLst>
          </p:cNvPr>
          <p:cNvSpPr/>
          <p:nvPr/>
        </p:nvSpPr>
        <p:spPr>
          <a:xfrm>
            <a:off x="3718161" y="3924640"/>
            <a:ext cx="590335" cy="713681"/>
          </a:xfrm>
          <a:custGeom>
            <a:avLst/>
            <a:gdLst>
              <a:gd name="connsiteX0" fmla="*/ 590335 w 590335"/>
              <a:gd name="connsiteY0" fmla="*/ 0 h 713681"/>
              <a:gd name="connsiteX1" fmla="*/ 421523 w 590335"/>
              <a:gd name="connsiteY1" fmla="*/ 576775 h 713681"/>
              <a:gd name="connsiteX2" fmla="*/ 196440 w 590335"/>
              <a:gd name="connsiteY2" fmla="*/ 436098 h 713681"/>
              <a:gd name="connsiteX3" fmla="*/ 13560 w 590335"/>
              <a:gd name="connsiteY3" fmla="*/ 689316 h 713681"/>
              <a:gd name="connsiteX4" fmla="*/ 27627 w 590335"/>
              <a:gd name="connsiteY4" fmla="*/ 689316 h 71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335" h="713681">
                <a:moveTo>
                  <a:pt x="590335" y="0"/>
                </a:moveTo>
                <a:cubicBezTo>
                  <a:pt x="538753" y="252046"/>
                  <a:pt x="487172" y="504092"/>
                  <a:pt x="421523" y="576775"/>
                </a:cubicBezTo>
                <a:cubicBezTo>
                  <a:pt x="355874" y="649458"/>
                  <a:pt x="264434" y="417341"/>
                  <a:pt x="196440" y="436098"/>
                </a:cubicBezTo>
                <a:cubicBezTo>
                  <a:pt x="128446" y="454855"/>
                  <a:pt x="13560" y="689316"/>
                  <a:pt x="13560" y="689316"/>
                </a:cubicBezTo>
                <a:cubicBezTo>
                  <a:pt x="-14575" y="731519"/>
                  <a:pt x="6526" y="710417"/>
                  <a:pt x="27627" y="68931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7934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3769</TotalTime>
  <Words>85</Words>
  <Application>Microsoft Office PowerPoint</Application>
  <PresentationFormat>Apresentação na tela (4:3)</PresentationFormat>
  <Paragraphs>40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Anna Karoliny Matias Dos Santos</dc:creator>
  <cp:lastModifiedBy>Anna Karoliny Matias Dos Santos</cp:lastModifiedBy>
  <cp:revision>37</cp:revision>
  <dcterms:created xsi:type="dcterms:W3CDTF">2020-03-26T22:34:23Z</dcterms:created>
  <dcterms:modified xsi:type="dcterms:W3CDTF">2020-04-24T23:11:16Z</dcterms:modified>
</cp:coreProperties>
</file>