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6EF"/>
    <a:srgbClr val="C1E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6D037F4-B6F7-4BEA-AAE9-C91203FB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729D706-BEBD-4383-A132-FA053EF30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2244DC6-1788-43E4-BA8F-F5B74A97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FE4B797-BE41-41E2-BA4B-831FB2E5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2966B59-1438-4F8A-8D72-8F865731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95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ACA011B-7B6A-40ED-9819-7020ABB3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946D49F8-857E-4132-8DEC-58EF877DA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47630B6-CB06-4B48-89D8-B29224D6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35BF690-0753-41A6-B3CC-175ED981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A1C139D-04CB-41A2-8E86-EB76C5C4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83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A339B832-1A81-4B41-B9D3-D93DA18A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0E1A7A3-5C3A-41ED-BD07-2DB42270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9C82BA1-E372-425B-88A7-5C8746C4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FD56F14-5183-4EEF-A77D-6344B814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770C8DC-AD87-4A24-8581-4C0DB540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0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90562C-628D-43DD-90C0-78ED24BE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009A3A-B61D-43E3-9440-15558128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0DD1678-201F-4076-8F2D-8FBAF263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62943A0-3C39-42FA-BB27-1E42D47E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D0C70E9-3866-41EB-AB42-994B8AB9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CA6559-8478-43DE-8DFA-969A60BE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EE19E0D-AD00-4D61-B18B-96F795F5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669C897-E31A-4910-B33C-396CF687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0B499D7-E553-4CE6-AE57-E39FC2DD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785649C-B406-4B6D-BE3E-19D8E3B5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05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7984C1E-D4B9-4112-A466-A1BBDB3C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3302B65-86E0-4E42-B2CD-06C8709E6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86524478-395C-40CC-A08E-C2F4416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C3E7DDF-BF7E-42A9-9F74-E762D0C6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382A0486-EB97-45FF-B5B4-DA2FE21A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696869C-5B04-4759-A5A1-ABE0D1BD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3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18D584C-6A63-4B8A-8E2E-CF114B43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247C82B-5387-4048-AAA1-4C4036C9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A89E0241-578C-4889-98AC-7B27B08AA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5FCC9739-1D79-4B5A-84FF-2C64E1C2E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2C0CD7C9-6A16-40BD-981F-6FF7E3FD0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5BB9E141-F79D-4905-A970-EE65F282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9D18E8FF-419B-446C-9243-B2E61220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5F83A001-DD5E-4D0D-A073-708BD1DD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75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D61520A-FA27-4823-9FCC-C572E328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164752A1-C590-4A8B-90BC-A2BE7D91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948ECA78-67FA-44EE-B297-744E2372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408AE6A5-7FF4-4A24-89A1-4DED9F16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06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1BB8113D-5120-4C66-B1ED-9FAA9D7E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7BDE246-F63B-48EF-97DB-C825F0A5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73C200EE-2C79-4D89-90A7-B45F6652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70089A2-ECB2-4AC8-ABE1-F5201FDB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B77D39B-BD45-4CFB-89D7-062747F08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0B60996-B73B-40E9-B589-C62F56A9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D637D3EF-229B-4267-8D0D-01CF7C0E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D6A778D-CF4A-440D-B16F-5CB002CF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7127958B-F6FD-4BB5-9681-AA74FD2A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5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DB8D7B1-AF18-4A87-B1C0-B9A2BB1B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82B15915-6F5B-46B0-9C91-8D98B3C34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170D1CC-83A8-44DC-BAD8-DE559309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0466B20-547B-490C-A8EF-22F5F386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7D80A33-D7D3-4EA8-8033-1DFCC9B4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2D455314-5647-4E2C-BF85-B6799745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92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BABADB35-AFD8-44EE-9DD8-47D5D0CB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87C9EAEE-276C-4B48-B8B4-1E67DA6D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C626670-975C-49EB-B37E-3499A6606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510952C-595B-4509-86CD-EB166539E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6E50EF4-B428-4FD9-9766-1A44CAE32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10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57985" y="365246"/>
            <a:ext cx="3934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Vendas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Comprar Produtos (Cliente Balcão)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Capacidade: Realizar Venda.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51804"/>
            <a:ext cx="12192000" cy="489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2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57985" y="365246"/>
            <a:ext cx="3934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Vendas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Obter Orçamento (Cliente Empresa)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Capacidade: Realizar orçamento.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41" y="1304830"/>
            <a:ext cx="28003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4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57985" y="365246"/>
            <a:ext cx="3934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Vendas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Comprar Produtos (Cliente Empresa)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Capacidade: Realizar Venda.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1" y="1211527"/>
            <a:ext cx="11938380" cy="539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502892" y="265257"/>
            <a:ext cx="3934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Vendas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Comprar Produtos (Cliente Empresa)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Capacidade: Realizar Entrega.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7" y="986877"/>
            <a:ext cx="7616991" cy="584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8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57985" y="365246"/>
            <a:ext cx="3934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Fornecer Produto</a:t>
            </a:r>
            <a:endParaRPr lang="pt-B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Capacidade: Realizar 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Compra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63</Words>
  <Application>Microsoft Office PowerPoint</Application>
  <PresentationFormat>Personalizar</PresentationFormat>
  <Paragraphs>14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DA SILVA TAVARES</dc:creator>
  <cp:lastModifiedBy>Anna Karoliny Matias Dos Santos</cp:lastModifiedBy>
  <cp:revision>12</cp:revision>
  <dcterms:created xsi:type="dcterms:W3CDTF">2020-03-27T22:58:13Z</dcterms:created>
  <dcterms:modified xsi:type="dcterms:W3CDTF">2020-04-24T23:11:03Z</dcterms:modified>
</cp:coreProperties>
</file>