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2B5"/>
    <a:srgbClr val="E21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F9C3C-71F7-4A61-8D9E-A46B1C8CAE01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C644-139D-42A5-B3C2-400CF4FD29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13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4CC644-139D-42A5-B3C2-400CF4FD29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83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97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0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5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3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68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43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59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938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3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7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14459-434E-4C5A-BD55-DF34B58049F6}" type="datetimeFigureOut">
              <a:rPr lang="pt-BR" smtClean="0"/>
              <a:t>21/04/2020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B437-025C-46F8-955A-023D1B90F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0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Fita perfurada 5"/>
          <p:cNvSpPr/>
          <p:nvPr/>
        </p:nvSpPr>
        <p:spPr>
          <a:xfrm>
            <a:off x="3131840" y="260648"/>
            <a:ext cx="2376264" cy="144016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173938" y="79606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Contexto do Negócio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986071" y="2699338"/>
            <a:ext cx="504056" cy="1296144"/>
            <a:chOff x="1331640" y="2204864"/>
            <a:chExt cx="504056" cy="1512168"/>
          </a:xfrm>
        </p:grpSpPr>
        <p:sp>
          <p:nvSpPr>
            <p:cNvPr id="10" name="Fluxograma: Conector 9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Conector reto 10"/>
            <p:cNvCxnSpPr>
              <a:stCxn id="10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ector reto 11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upo 15"/>
          <p:cNvGrpSpPr/>
          <p:nvPr/>
        </p:nvGrpSpPr>
        <p:grpSpPr>
          <a:xfrm>
            <a:off x="6012160" y="4841529"/>
            <a:ext cx="504056" cy="1296144"/>
            <a:chOff x="1331640" y="2204864"/>
            <a:chExt cx="504056" cy="1512168"/>
          </a:xfrm>
        </p:grpSpPr>
        <p:sp>
          <p:nvSpPr>
            <p:cNvPr id="17" name="Fluxograma: Conector 16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/>
            <p:cNvCxnSpPr>
              <a:stCxn id="17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ector reto 20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etângulo 23"/>
          <p:cNvSpPr/>
          <p:nvPr/>
        </p:nvSpPr>
        <p:spPr>
          <a:xfrm>
            <a:off x="3409465" y="2972291"/>
            <a:ext cx="2376264" cy="6885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3409465" y="310683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Papelaria</a:t>
            </a:r>
          </a:p>
        </p:txBody>
      </p:sp>
      <p:cxnSp>
        <p:nvCxnSpPr>
          <p:cNvPr id="28" name="Conector em curva 27"/>
          <p:cNvCxnSpPr/>
          <p:nvPr/>
        </p:nvCxnSpPr>
        <p:spPr>
          <a:xfrm flipV="1">
            <a:off x="1452368" y="2972290"/>
            <a:ext cx="3179478" cy="405979"/>
          </a:xfrm>
          <a:prstGeom prst="curvedConnector4">
            <a:avLst>
              <a:gd name="adj1" fmla="val 22165"/>
              <a:gd name="adj2" fmla="val 3269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em curva 50"/>
          <p:cNvCxnSpPr>
            <a:endCxn id="24" idx="2"/>
          </p:cNvCxnSpPr>
          <p:nvPr/>
        </p:nvCxnSpPr>
        <p:spPr>
          <a:xfrm rot="16200000" flipV="1">
            <a:off x="4375052" y="3883352"/>
            <a:ext cx="1859655" cy="1414563"/>
          </a:xfrm>
          <a:prstGeom prst="curvedConnector3">
            <a:avLst>
              <a:gd name="adj1" fmla="val 225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027" y="4180293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 balcão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5616116" y="61676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1882052" y="4041938"/>
            <a:ext cx="244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Comprar Produtos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627649" y="5151378"/>
            <a:ext cx="24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Entregar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Emitir nota fiscal</a:t>
            </a:r>
          </a:p>
        </p:txBody>
      </p:sp>
      <p:grpSp>
        <p:nvGrpSpPr>
          <p:cNvPr id="26" name="Grupo 8">
            <a:extLst>
              <a:ext uri="{FF2B5EF4-FFF2-40B4-BE49-F238E27FC236}">
                <a16:creationId xmlns:a16="http://schemas.microsoft.com/office/drawing/2014/main" xmlns="" id="{7BADE15C-BA77-40F9-96BF-ADE28A218D7A}"/>
              </a:ext>
            </a:extLst>
          </p:cNvPr>
          <p:cNvGrpSpPr/>
          <p:nvPr/>
        </p:nvGrpSpPr>
        <p:grpSpPr>
          <a:xfrm>
            <a:off x="903194" y="415960"/>
            <a:ext cx="504056" cy="1296144"/>
            <a:chOff x="1331640" y="2204864"/>
            <a:chExt cx="504056" cy="1512168"/>
          </a:xfrm>
        </p:grpSpPr>
        <p:sp>
          <p:nvSpPr>
            <p:cNvPr id="27" name="Fluxograma: Conector 26">
              <a:extLst>
                <a:ext uri="{FF2B5EF4-FFF2-40B4-BE49-F238E27FC236}">
                  <a16:creationId xmlns:a16="http://schemas.microsoft.com/office/drawing/2014/main" xmlns="" id="{EA2DEEF1-20C1-416A-BCF2-7FF0C3E549CE}"/>
                </a:ext>
              </a:extLst>
            </p:cNvPr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xmlns="" id="{BF6267A2-E159-4EBC-B5EB-02681CF5E196}"/>
                </a:ext>
              </a:extLst>
            </p:cNvPr>
            <p:cNvCxnSpPr>
              <a:stCxn id="27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xmlns="" id="{A433FAFB-49B6-46FC-B219-ABA9AB75D264}"/>
                </a:ext>
              </a:extLst>
            </p:cNvPr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xmlns="" id="{45FC4CED-A558-44B8-BF59-4EBA8CA7A1CF}"/>
                </a:ext>
              </a:extLst>
            </p:cNvPr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xmlns="" id="{EC0F6C29-773C-477D-AC13-AD19A7DCF70B}"/>
                </a:ext>
              </a:extLst>
            </p:cNvPr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xmlns="" id="{29FD3DF4-9F5A-483B-BB63-E6DC65C0A32D}"/>
                </a:ext>
              </a:extLst>
            </p:cNvPr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FFF2EF81-6C9A-45A6-8C32-05D9F2E0CC4C}"/>
              </a:ext>
            </a:extLst>
          </p:cNvPr>
          <p:cNvSpPr txBox="1"/>
          <p:nvPr/>
        </p:nvSpPr>
        <p:spPr>
          <a:xfrm>
            <a:off x="1489487" y="971450"/>
            <a:ext cx="118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Provedora de Cartões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xmlns="" id="{15581B62-5A67-44E8-B7ED-955412947A4E}"/>
              </a:ext>
            </a:extLst>
          </p:cNvPr>
          <p:cNvSpPr/>
          <p:nvPr/>
        </p:nvSpPr>
        <p:spPr>
          <a:xfrm>
            <a:off x="386583" y="1328468"/>
            <a:ext cx="596828" cy="1577675"/>
          </a:xfrm>
          <a:custGeom>
            <a:avLst/>
            <a:gdLst>
              <a:gd name="connsiteX0" fmla="*/ 407047 w 596828"/>
              <a:gd name="connsiteY0" fmla="*/ 1570007 h 1577675"/>
              <a:gd name="connsiteX1" fmla="*/ 424300 w 596828"/>
              <a:gd name="connsiteY1" fmla="*/ 1500996 h 1577675"/>
              <a:gd name="connsiteX2" fmla="*/ 27485 w 596828"/>
              <a:gd name="connsiteY2" fmla="*/ 1017917 h 1577675"/>
              <a:gd name="connsiteX3" fmla="*/ 96496 w 596828"/>
              <a:gd name="connsiteY3" fmla="*/ 362309 h 1577675"/>
              <a:gd name="connsiteX4" fmla="*/ 596828 w 596828"/>
              <a:gd name="connsiteY4" fmla="*/ 0 h 157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6828" h="1577675">
                <a:moveTo>
                  <a:pt x="407047" y="1570007"/>
                </a:moveTo>
                <a:cubicBezTo>
                  <a:pt x="447303" y="1581509"/>
                  <a:pt x="487560" y="1593011"/>
                  <a:pt x="424300" y="1500996"/>
                </a:cubicBezTo>
                <a:cubicBezTo>
                  <a:pt x="361040" y="1408981"/>
                  <a:pt x="82119" y="1207698"/>
                  <a:pt x="27485" y="1017917"/>
                </a:cubicBezTo>
                <a:cubicBezTo>
                  <a:pt x="-27149" y="828136"/>
                  <a:pt x="1606" y="531962"/>
                  <a:pt x="96496" y="362309"/>
                </a:cubicBezTo>
                <a:cubicBezTo>
                  <a:pt x="191386" y="192656"/>
                  <a:pt x="394107" y="96328"/>
                  <a:pt x="596828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Grupo 8">
            <a:extLst>
              <a:ext uri="{FF2B5EF4-FFF2-40B4-BE49-F238E27FC236}">
                <a16:creationId xmlns:a16="http://schemas.microsoft.com/office/drawing/2014/main" xmlns="" id="{8378DD00-697A-4EFD-B6C3-DDB130663930}"/>
              </a:ext>
            </a:extLst>
          </p:cNvPr>
          <p:cNvGrpSpPr/>
          <p:nvPr/>
        </p:nvGrpSpPr>
        <p:grpSpPr>
          <a:xfrm>
            <a:off x="7617505" y="601123"/>
            <a:ext cx="504056" cy="1296144"/>
            <a:chOff x="1331640" y="2204864"/>
            <a:chExt cx="504056" cy="1512168"/>
          </a:xfrm>
        </p:grpSpPr>
        <p:sp>
          <p:nvSpPr>
            <p:cNvPr id="39" name="Fluxograma: Conector 38">
              <a:extLst>
                <a:ext uri="{FF2B5EF4-FFF2-40B4-BE49-F238E27FC236}">
                  <a16:creationId xmlns:a16="http://schemas.microsoft.com/office/drawing/2014/main" xmlns="" id="{1DB583C7-EA08-42A1-97D9-ADDFBBE9D98C}"/>
                </a:ext>
              </a:extLst>
            </p:cNvPr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xmlns="" id="{79EA7ADD-1FB6-4DD5-9835-C9A46DFC2D12}"/>
                </a:ext>
              </a:extLst>
            </p:cNvPr>
            <p:cNvCxnSpPr>
              <a:stCxn id="39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xmlns="" id="{7526B43D-BA78-4388-B6D1-E63314A8A4A8}"/>
                </a:ext>
              </a:extLst>
            </p:cNvPr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xmlns="" id="{D4D3DBA7-3093-48D4-BB5A-94FE47AA7FAF}"/>
                </a:ext>
              </a:extLst>
            </p:cNvPr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xmlns="" id="{ABCD8EF2-8821-48C8-8EFD-3B1CA2708DAF}"/>
                </a:ext>
              </a:extLst>
            </p:cNvPr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xmlns="" id="{A483824F-5D55-4FBE-9F44-6B13BE1CD9AE}"/>
                </a:ext>
              </a:extLst>
            </p:cNvPr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xmlns="" id="{35B55BF3-92D3-498B-9D25-03303687D96F}"/>
              </a:ext>
            </a:extLst>
          </p:cNvPr>
          <p:cNvSpPr/>
          <p:nvPr/>
        </p:nvSpPr>
        <p:spPr>
          <a:xfrm>
            <a:off x="5900468" y="1897268"/>
            <a:ext cx="1969064" cy="1346264"/>
          </a:xfrm>
          <a:custGeom>
            <a:avLst/>
            <a:gdLst>
              <a:gd name="connsiteX0" fmla="*/ 1431985 w 1439870"/>
              <a:gd name="connsiteY0" fmla="*/ 0 h 1242204"/>
              <a:gd name="connsiteX1" fmla="*/ 1224951 w 1439870"/>
              <a:gd name="connsiteY1" fmla="*/ 586597 h 1242204"/>
              <a:gd name="connsiteX2" fmla="*/ 0 w 1439870"/>
              <a:gd name="connsiteY2" fmla="*/ 1242204 h 1242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870" h="1242204">
                <a:moveTo>
                  <a:pt x="1431985" y="0"/>
                </a:moveTo>
                <a:cubicBezTo>
                  <a:pt x="1447800" y="189781"/>
                  <a:pt x="1463615" y="379563"/>
                  <a:pt x="1224951" y="586597"/>
                </a:cubicBezTo>
                <a:cubicBezTo>
                  <a:pt x="986287" y="793631"/>
                  <a:pt x="493143" y="1017917"/>
                  <a:pt x="0" y="124220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xmlns="" id="{6377FC63-C5BC-41C8-89BB-7063B1B3B370}"/>
              </a:ext>
            </a:extLst>
          </p:cNvPr>
          <p:cNvSpPr txBox="1"/>
          <p:nvPr/>
        </p:nvSpPr>
        <p:spPr>
          <a:xfrm>
            <a:off x="6386311" y="1034538"/>
            <a:ext cx="125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 Empresa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xmlns="" id="{176886D3-393D-439C-B404-2CAF3CDA785C}"/>
              </a:ext>
            </a:extLst>
          </p:cNvPr>
          <p:cNvSpPr txBox="1"/>
          <p:nvPr/>
        </p:nvSpPr>
        <p:spPr>
          <a:xfrm>
            <a:off x="5304879" y="1822883"/>
            <a:ext cx="2483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Obter Orçamento e Compra de Produtos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211632"/>
              </p:ext>
            </p:extLst>
          </p:nvPr>
        </p:nvGraphicFramePr>
        <p:xfrm>
          <a:off x="17747" y="270175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222997" y="753553"/>
            <a:ext cx="216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</a:t>
            </a:r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64812" y="3279966"/>
            <a:ext cx="1728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Vendas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01180" y="2736455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/>
          <p:cNvSpPr txBox="1"/>
          <p:nvPr/>
        </p:nvSpPr>
        <p:spPr>
          <a:xfrm>
            <a:off x="2641426" y="4485306"/>
            <a:ext cx="273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venda</a:t>
            </a:r>
          </a:p>
        </p:txBody>
      </p:sp>
      <p:cxnSp>
        <p:nvCxnSpPr>
          <p:cNvPr id="54" name="Conector em curva 53"/>
          <p:cNvCxnSpPr>
            <a:cxnSpLocks/>
          </p:cNvCxnSpPr>
          <p:nvPr/>
        </p:nvCxnSpPr>
        <p:spPr>
          <a:xfrm rot="5400000">
            <a:off x="3740991" y="4060565"/>
            <a:ext cx="869729" cy="4594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upo 9">
            <a:extLst>
              <a:ext uri="{FF2B5EF4-FFF2-40B4-BE49-F238E27FC236}">
                <a16:creationId xmlns:a16="http://schemas.microsoft.com/office/drawing/2014/main" xmlns="" id="{88807B7E-E2EE-4334-B7CC-8AE0C31B5221}"/>
              </a:ext>
            </a:extLst>
          </p:cNvPr>
          <p:cNvGrpSpPr/>
          <p:nvPr/>
        </p:nvGrpSpPr>
        <p:grpSpPr>
          <a:xfrm>
            <a:off x="6337088" y="2738383"/>
            <a:ext cx="432048" cy="1208449"/>
            <a:chOff x="1331640" y="2204864"/>
            <a:chExt cx="504056" cy="1512168"/>
          </a:xfrm>
        </p:grpSpPr>
        <p:sp>
          <p:nvSpPr>
            <p:cNvPr id="24" name="Fluxograma: Conector 23">
              <a:extLst>
                <a:ext uri="{FF2B5EF4-FFF2-40B4-BE49-F238E27FC236}">
                  <a16:creationId xmlns:a16="http://schemas.microsoft.com/office/drawing/2014/main" xmlns="" id="{C3CA3CEC-C554-41A7-8175-9069D1F293D4}"/>
                </a:ext>
              </a:extLst>
            </p:cNvPr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xmlns="" id="{86DB616B-72CB-4CE6-8CB7-68B19E422A51}"/>
                </a:ext>
              </a:extLst>
            </p:cNvPr>
            <p:cNvCxnSpPr>
              <a:stCxn id="24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xmlns="" id="{C50632A5-2C77-400F-8BEB-E268AFAC6DE5}"/>
                </a:ext>
              </a:extLst>
            </p:cNvPr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xmlns="" id="{BFF52854-50EC-4C29-B678-DACC24A55080}"/>
                </a:ext>
              </a:extLst>
            </p:cNvPr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xmlns="" id="{32BFFC70-FC97-47E8-A83A-373543874831}"/>
                </a:ext>
              </a:extLst>
            </p:cNvPr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xmlns="" id="{4D05D330-CD34-4A11-B9DD-82456740B82D}"/>
                </a:ext>
              </a:extLst>
            </p:cNvPr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CB98DEF3-FB76-4DC5-A626-7A9B29C9D65A}"/>
              </a:ext>
            </a:extLst>
          </p:cNvPr>
          <p:cNvSpPr txBox="1"/>
          <p:nvPr/>
        </p:nvSpPr>
        <p:spPr>
          <a:xfrm>
            <a:off x="6880415" y="3395056"/>
            <a:ext cx="152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Provedora de cartões</a:t>
            </a:r>
          </a:p>
        </p:txBody>
      </p:sp>
    </p:spTree>
    <p:extLst>
      <p:ext uri="{BB962C8B-B14F-4D97-AF65-F5344CB8AC3E}">
        <p14:creationId xmlns:p14="http://schemas.microsoft.com/office/powerpoint/2010/main" val="245559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638618"/>
              </p:ext>
            </p:extLst>
          </p:nvPr>
        </p:nvGraphicFramePr>
        <p:xfrm>
          <a:off x="0" y="2700210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Departamento Financeiro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Comprar Produto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53703" y="3532251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Outras Empresas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267227" y="274957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549847" y="4601048"/>
            <a:ext cx="2845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venda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Entrega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xmlns="" id="{1E0A1F3A-5FAC-4C1C-9CE8-D2E1FEC0CC42}"/>
              </a:ext>
            </a:extLst>
          </p:cNvPr>
          <p:cNvSpPr/>
          <p:nvPr/>
        </p:nvSpPr>
        <p:spPr>
          <a:xfrm>
            <a:off x="3739289" y="3923416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Grupo 9">
            <a:extLst>
              <a:ext uri="{FF2B5EF4-FFF2-40B4-BE49-F238E27FC236}">
                <a16:creationId xmlns:a16="http://schemas.microsoft.com/office/drawing/2014/main" xmlns="" id="{219E4AAC-3468-4CF2-9939-55E672F0BBEA}"/>
              </a:ext>
            </a:extLst>
          </p:cNvPr>
          <p:cNvGrpSpPr/>
          <p:nvPr/>
        </p:nvGrpSpPr>
        <p:grpSpPr>
          <a:xfrm>
            <a:off x="6345846" y="2762059"/>
            <a:ext cx="432048" cy="1208449"/>
            <a:chOff x="1331640" y="2204864"/>
            <a:chExt cx="504056" cy="1512168"/>
          </a:xfrm>
        </p:grpSpPr>
        <p:sp>
          <p:nvSpPr>
            <p:cNvPr id="24" name="Fluxograma: Conector 23">
              <a:extLst>
                <a:ext uri="{FF2B5EF4-FFF2-40B4-BE49-F238E27FC236}">
                  <a16:creationId xmlns:a16="http://schemas.microsoft.com/office/drawing/2014/main" xmlns="" id="{AC74E6C1-11E4-499B-A2F9-CD344419F6D2}"/>
                </a:ext>
              </a:extLst>
            </p:cNvPr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xmlns="" id="{3367503A-38D1-4E7E-A942-ED7115AD5A65}"/>
                </a:ext>
              </a:extLst>
            </p:cNvPr>
            <p:cNvCxnSpPr>
              <a:stCxn id="24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xmlns="" id="{C4F91783-EF9B-4AAE-B30D-0A540621BC63}"/>
                </a:ext>
              </a:extLst>
            </p:cNvPr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xmlns="" id="{5D766DB2-D9BF-4132-B174-0B5943C05B65}"/>
                </a:ext>
              </a:extLst>
            </p:cNvPr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xmlns="" id="{579FC761-B838-49CF-A398-BA30A2653304}"/>
                </a:ext>
              </a:extLst>
            </p:cNvPr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xmlns="" id="{F65B5AA1-1461-4D66-9DFC-A89C90CCCE89}"/>
                </a:ext>
              </a:extLst>
            </p:cNvPr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xmlns="" id="{621B892B-BB77-42B4-AEAC-9B1D9188A5A4}"/>
              </a:ext>
            </a:extLst>
          </p:cNvPr>
          <p:cNvSpPr txBox="1"/>
          <p:nvPr/>
        </p:nvSpPr>
        <p:spPr>
          <a:xfrm>
            <a:off x="6716173" y="3415933"/>
            <a:ext cx="152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Provedora de cartões</a:t>
            </a:r>
          </a:p>
        </p:txBody>
      </p:sp>
    </p:spTree>
    <p:extLst>
      <p:ext uri="{BB962C8B-B14F-4D97-AF65-F5344CB8AC3E}">
        <p14:creationId xmlns:p14="http://schemas.microsoft.com/office/powerpoint/2010/main" val="157565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80642"/>
              </p:ext>
            </p:extLst>
          </p:nvPr>
        </p:nvGraphicFramePr>
        <p:xfrm>
          <a:off x="63295" y="2817223"/>
          <a:ext cx="9108505" cy="31770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085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44872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2833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7" name="Fluxograma: Fita perfurada 6"/>
          <p:cNvSpPr/>
          <p:nvPr/>
        </p:nvSpPr>
        <p:spPr>
          <a:xfrm>
            <a:off x="3167846" y="229290"/>
            <a:ext cx="2376264" cy="1440160"/>
          </a:xfrm>
          <a:prstGeom prst="flowChartPunchedTape">
            <a:avLst/>
          </a:prstGeom>
          <a:solidFill>
            <a:srgbClr val="EE82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3419872" y="299695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3275856" y="3238358"/>
            <a:ext cx="2016224" cy="6950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Grupo 9"/>
          <p:cNvGrpSpPr/>
          <p:nvPr/>
        </p:nvGrpSpPr>
        <p:grpSpPr>
          <a:xfrm>
            <a:off x="981748" y="2762059"/>
            <a:ext cx="432048" cy="1208449"/>
            <a:chOff x="1331640" y="2204864"/>
            <a:chExt cx="504056" cy="1512168"/>
          </a:xfrm>
        </p:grpSpPr>
        <p:sp>
          <p:nvSpPr>
            <p:cNvPr id="11" name="Fluxograma: Conector 10"/>
            <p:cNvSpPr/>
            <p:nvPr/>
          </p:nvSpPr>
          <p:spPr>
            <a:xfrm>
              <a:off x="1331640" y="2204864"/>
              <a:ext cx="504056" cy="432048"/>
            </a:xfrm>
            <a:prstGeom prst="flowChartConnec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Conector reto 11"/>
            <p:cNvCxnSpPr>
              <a:stCxn id="11" idx="4"/>
            </p:cNvCxnSpPr>
            <p:nvPr/>
          </p:nvCxnSpPr>
          <p:spPr>
            <a:xfrm>
              <a:off x="1583668" y="2636912"/>
              <a:ext cx="0" cy="9361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H="1">
              <a:off x="1331640" y="357301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>
              <a:off x="1583668" y="357301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1331640" y="2852936"/>
              <a:ext cx="252028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583668" y="2852936"/>
              <a:ext cx="180020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" name="Conector em curva 26"/>
          <p:cNvCxnSpPr>
            <a:endCxn id="9" idx="0"/>
          </p:cNvCxnSpPr>
          <p:nvPr/>
        </p:nvCxnSpPr>
        <p:spPr>
          <a:xfrm rot="5400000">
            <a:off x="3551199" y="2145546"/>
            <a:ext cx="1825582" cy="360043"/>
          </a:xfrm>
          <a:prstGeom prst="curvedConnector3">
            <a:avLst>
              <a:gd name="adj1" fmla="val 4620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em curva 33"/>
          <p:cNvCxnSpPr/>
          <p:nvPr/>
        </p:nvCxnSpPr>
        <p:spPr>
          <a:xfrm flipV="1">
            <a:off x="1352075" y="1600257"/>
            <a:ext cx="1999417" cy="1794799"/>
          </a:xfrm>
          <a:prstGeom prst="curved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347866" y="76470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Fornecer produto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222360" y="3670607"/>
            <a:ext cx="1296144" cy="36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351492" y="3279966"/>
            <a:ext cx="181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Departamento de Compras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216834" y="27496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Nós Operacionais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216834" y="42210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Capacidades Operacionais</a:t>
            </a:r>
          </a:p>
        </p:txBody>
      </p:sp>
      <p:sp>
        <p:nvSpPr>
          <p:cNvPr id="50" name="Colchete duplo 49"/>
          <p:cNvSpPr/>
          <p:nvPr/>
        </p:nvSpPr>
        <p:spPr>
          <a:xfrm>
            <a:off x="2343326" y="4572866"/>
            <a:ext cx="3205624" cy="11127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2698524" y="4759918"/>
            <a:ext cx="284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Realizar compra</a:t>
            </a:r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xmlns="" id="{6B1E1676-32EB-414E-B204-6EAC616AA881}"/>
              </a:ext>
            </a:extLst>
          </p:cNvPr>
          <p:cNvSpPr/>
          <p:nvPr/>
        </p:nvSpPr>
        <p:spPr>
          <a:xfrm>
            <a:off x="3718161" y="3924640"/>
            <a:ext cx="590335" cy="713681"/>
          </a:xfrm>
          <a:custGeom>
            <a:avLst/>
            <a:gdLst>
              <a:gd name="connsiteX0" fmla="*/ 590335 w 590335"/>
              <a:gd name="connsiteY0" fmla="*/ 0 h 713681"/>
              <a:gd name="connsiteX1" fmla="*/ 421523 w 590335"/>
              <a:gd name="connsiteY1" fmla="*/ 576775 h 713681"/>
              <a:gd name="connsiteX2" fmla="*/ 196440 w 590335"/>
              <a:gd name="connsiteY2" fmla="*/ 436098 h 713681"/>
              <a:gd name="connsiteX3" fmla="*/ 13560 w 590335"/>
              <a:gd name="connsiteY3" fmla="*/ 689316 h 713681"/>
              <a:gd name="connsiteX4" fmla="*/ 27627 w 590335"/>
              <a:gd name="connsiteY4" fmla="*/ 689316 h 713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335" h="713681">
                <a:moveTo>
                  <a:pt x="590335" y="0"/>
                </a:moveTo>
                <a:cubicBezTo>
                  <a:pt x="538753" y="252046"/>
                  <a:pt x="487172" y="504092"/>
                  <a:pt x="421523" y="576775"/>
                </a:cubicBezTo>
                <a:cubicBezTo>
                  <a:pt x="355874" y="649458"/>
                  <a:pt x="264434" y="417341"/>
                  <a:pt x="196440" y="436098"/>
                </a:cubicBezTo>
                <a:cubicBezTo>
                  <a:pt x="128446" y="454855"/>
                  <a:pt x="13560" y="689316"/>
                  <a:pt x="13560" y="689316"/>
                </a:cubicBezTo>
                <a:cubicBezTo>
                  <a:pt x="-14575" y="731519"/>
                  <a:pt x="6526" y="710417"/>
                  <a:pt x="27627" y="689316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793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74</Words>
  <Application>Microsoft Office PowerPoint</Application>
  <PresentationFormat>Apresentação na tela (4:3)</PresentationFormat>
  <Paragraphs>35</Paragraphs>
  <Slides>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Anna Karoliny Matias Dos Santos</dc:creator>
  <cp:lastModifiedBy>Anna Karoliny Matias Dos Santos</cp:lastModifiedBy>
  <cp:revision>25</cp:revision>
  <dcterms:created xsi:type="dcterms:W3CDTF">2020-03-26T22:34:23Z</dcterms:created>
  <dcterms:modified xsi:type="dcterms:W3CDTF">2020-04-21T23:34:31Z</dcterms:modified>
</cp:coreProperties>
</file>