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0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A08A-FE22-0019-AC29-F32EC938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0CD2A-5F73-E2A1-8C07-CA152118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C83CD-12CC-7CEC-D761-1077C87C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53D4C-23EA-5F2F-94B3-0123A212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BDDC2-D8BD-CF90-FC88-D5DF5592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04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B3CA-542A-8556-86E4-EA4C3DFC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D5E90-583B-3607-BD39-779458D2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62A48-95F4-F9C3-A7FA-BB7CE239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9EC3C-5A81-4669-A25D-7E3DC8D5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107EA-05FB-090D-4DF9-6983A23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F7C42-5DC1-031D-84BC-642791C6D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64889F-86A2-892D-5831-CF92CB15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E6C2E-3667-0CAD-174B-ED83EDB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47FAB-DEE7-A022-CD91-2EE73989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4599E-E93A-1431-905A-4BA8E348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7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CE79D-B503-3210-0432-8D654AC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D5E36-DBF8-3E40-5C76-553AE792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587FE-2A02-6961-9A8C-70F5578B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8E35C-6F72-4E33-172E-9DAE324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1D97C-387A-F26E-42D6-401E252E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86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C6F62-B986-48A7-2B53-51F07F98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C9190D-0002-2EB5-A474-25BBE3F1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1D390-42B8-4506-6CAE-D072F9B7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5E980-762B-D915-E575-48B99FE2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65049-FC6E-080E-25BA-6098C83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58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0392-3E8E-0D10-C8D8-3F88B28D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E1FBD-ABC3-9107-244F-CE4581D0C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F82D76-1EB6-B50B-9584-D84F758B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F7C816-A1DE-B18C-0E1C-B0D08E4C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479D7-AA25-B896-01A1-7DCA20D2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3C39E-443C-041D-877C-188A2CD5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54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0227-4D1C-D38F-3560-336981F8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712A8E-50E6-05AA-89F8-85A21059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B1E20F-B1B3-D609-48A0-51E56DEDD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9FFDF6-1F96-9C19-5361-66FC2186E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E99F4D-3870-736E-0373-6568777DC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C6DF2A-2044-6DA8-0AA0-B5591991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410B9D-45D2-63CB-B72B-5F243D55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1DC5A-8A67-7C05-9CCE-043C7E6D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84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8BCA-FE0C-35E8-9261-2C03C023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52FA5-2BAA-96BE-C11A-3F74555B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79702A-14C4-F1E0-1F72-61441CDD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5B63B4-0978-6F08-F810-76E5653F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3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6B4A09-454B-0D73-64EE-6A22A43B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BD1612-64B0-3CED-DE5F-F65F4D5E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12BE07-AFB8-FE83-8D08-4AFF50D5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46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0420-48F5-74CC-CB8C-99E1ACE5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ED217-38A0-26E8-F4A7-94994646A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E0194-3AFC-8A4F-D95E-F56C13D2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54A18-DC0B-DE55-D381-C12027A9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D15879-92D4-2DF1-BBF8-9970A0A1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EB54F-1744-DA68-5B55-A15530CB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BEEA-F1EC-2480-3D5A-9459A529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C44CB9-78D9-15C6-5DE2-6B030CFCB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C7C24F-0CB0-3411-2097-35281A3A0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0ACF8-8608-2477-E65F-AD69A7A4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AB8F70-B63F-99BE-D266-1806063A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14238F-3E32-F89F-6AFF-B0926A3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0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0501A7-7368-1A20-BBEB-A60A29C1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FC56F8-480B-9DE2-5A6E-C238DF89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5CD4B-8CE0-478B-FB6E-31649682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615E-8F05-455B-A264-986A52FDE104}" type="datetimeFigureOut">
              <a:rPr lang="es-CO" smtClean="0"/>
              <a:t>25/07/2022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09FDD-92F1-E4B8-77C3-626AA2B3D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E6D1C-95D1-909E-E8CF-148AE0B79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F233-06A5-474D-B535-6DA95D462A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40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FF5F2-8F96-37E5-A58C-618FDB464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Automatizaciones RPA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32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396E5-77C0-E615-CEA5-B133DBBB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DEL SOFTWARE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A042B-1087-88DC-F97B-07D2031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FASE PLANIFICACIÓN</a:t>
            </a:r>
          </a:p>
          <a:p>
            <a:r>
              <a:rPr lang="es-CO" dirty="0"/>
              <a:t>FASE DE ANÁLISIS</a:t>
            </a:r>
          </a:p>
          <a:p>
            <a:r>
              <a:rPr lang="es-CO" dirty="0"/>
              <a:t>FASE DE DISEÑO</a:t>
            </a:r>
          </a:p>
          <a:p>
            <a:r>
              <a:rPr lang="es-CO" dirty="0"/>
              <a:t>FASE DE PRUEBAS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465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9FF71-0D20-7363-4A1A-CF7393C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Buenas practicas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08E86-F952-7311-BFDA-51340741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Archivo de configuración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926680-39F4-2213-0B08-F47D6A05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2519863"/>
            <a:ext cx="7089913" cy="37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4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9FF71-0D20-7363-4A1A-CF7393C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Buenas practicas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08E86-F952-7311-BFDA-51340741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870" cy="3130688"/>
          </a:xfrm>
        </p:spPr>
        <p:txBody>
          <a:bodyPr/>
          <a:lstStyle/>
          <a:p>
            <a:r>
              <a:rPr lang="es-ES" dirty="0"/>
              <a:t>Uso del </a:t>
            </a:r>
            <a:r>
              <a:rPr lang="es-ES" dirty="0" err="1"/>
              <a:t>Robotic</a:t>
            </a:r>
            <a:r>
              <a:rPr lang="es-ES" dirty="0"/>
              <a:t> Enterprise </a:t>
            </a:r>
            <a:r>
              <a:rPr lang="es-ES" dirty="0" err="1"/>
              <a:t>framework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AEF487-BA5F-41A7-4A4E-D8C472D5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94" y="1365250"/>
            <a:ext cx="5232606" cy="54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29A3-57FA-325B-4EDD-F63F731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Buenas practicas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4489E-2913-3DED-BAC5-D684AF53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Nombrar variables según su tipo y función</a:t>
            </a:r>
          </a:p>
          <a:p>
            <a:r>
              <a:rPr lang="es-ES" dirty="0"/>
              <a:t>Nombrar las actividades según su función</a:t>
            </a:r>
          </a:p>
          <a:p>
            <a:r>
              <a:rPr lang="es-ES" dirty="0"/>
              <a:t>Evitar tener mas de 20 actividades en un mismo en caso, de ser posible usar </a:t>
            </a:r>
            <a:r>
              <a:rPr lang="es-ES" dirty="0" err="1"/>
              <a:t>flowchart</a:t>
            </a:r>
            <a:r>
              <a:rPr lang="es-ES" dirty="0"/>
              <a:t> o maquinas de estado para organizar mejor el código</a:t>
            </a:r>
          </a:p>
          <a:p>
            <a:r>
              <a:rPr lang="es-ES" dirty="0"/>
              <a:t>Nombrar los </a:t>
            </a:r>
            <a:r>
              <a:rPr lang="es-ES" dirty="0" err="1"/>
              <a:t>sub-flujos</a:t>
            </a:r>
            <a:r>
              <a:rPr lang="es-ES" dirty="0"/>
              <a:t> .</a:t>
            </a:r>
            <a:r>
              <a:rPr lang="es-ES" dirty="0" err="1"/>
              <a:t>xaml</a:t>
            </a:r>
            <a:r>
              <a:rPr lang="es-ES" dirty="0"/>
              <a:t> según su función</a:t>
            </a:r>
          </a:p>
          <a:p>
            <a:r>
              <a:rPr lang="es-ES" dirty="0"/>
              <a:t>Nombrar los argumentos según su tipo, función y dirección.</a:t>
            </a:r>
          </a:p>
          <a:p>
            <a:r>
              <a:rPr lang="es-ES" dirty="0"/>
              <a:t>Tener control de versiones de código, en nuestro caso se usa Git.</a:t>
            </a:r>
          </a:p>
          <a:p>
            <a:r>
              <a:rPr lang="es-ES" dirty="0"/>
              <a:t>Contener los flujos en try catch</a:t>
            </a:r>
          </a:p>
          <a:p>
            <a:r>
              <a:rPr lang="es-ES" dirty="0"/>
              <a:t>Agregar en el log los errores y estados de procesamiento al terminar procesos.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275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45BF2-FC30-ADF6-8E64-572C6D67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Buenas practicas (Colas de trabajo)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484A-996A-5658-A24E-B83AE1F9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usan para procesos transaccionales</a:t>
            </a:r>
          </a:p>
          <a:p>
            <a:r>
              <a:rPr lang="es-ES" dirty="0"/>
              <a:t>Permiten llevar la trazabilidad de cada registro a procesar </a:t>
            </a:r>
          </a:p>
          <a:p>
            <a:r>
              <a:rPr lang="es-ES" dirty="0"/>
              <a:t>Permite conocer las causas por las cuales algún registro no pudo ser procesado</a:t>
            </a:r>
          </a:p>
          <a:p>
            <a:r>
              <a:rPr lang="es-ES" dirty="0"/>
              <a:t>Permite adjuntar estados de procesamiento a cada registro (Fallido, Exitoso, Nuevo, </a:t>
            </a:r>
            <a:r>
              <a:rPr lang="es-ES" dirty="0" err="1"/>
              <a:t>etc</a:t>
            </a:r>
            <a:r>
              <a:rPr lang="es-ES" dirty="0"/>
              <a:t> </a:t>
            </a:r>
            <a:r>
              <a:rPr lang="es-ES" dirty="0" err="1"/>
              <a:t>etc</a:t>
            </a:r>
            <a:r>
              <a:rPr lang="es-ES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517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77EEA-22FE-2CA3-5D48-D697EF53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4516D-1029-1C89-F747-B6667381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Inicio de la ejecución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inalización de la ejecución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reporte de la ejecución en el cual estarán cada una de las transacciones con su respectivo estado y observaciones.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caso de falla el 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enviará un correo en el cual les notificará que fallo y porque fallo.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98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14D95-8414-B44D-D783-954A7817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Documentación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449F1-4704-D522-FF88-14D23D27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PDD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conocer cuales son los objetivos de la automatización, alcances, tiempos de desarrollo, una comparación en como lo hace una persona manualmente y como se haría de forma automatizada.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También expone de manera detallada cuales serían las mejoras y los aportes que tendría la automatización para el proceso que se quiere automatizar.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24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4CA79-37E9-5688-59AD-1E68466F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99050-398D-565C-7D9B-2AF7B73C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51"/>
            <a:ext cx="10515600" cy="4334911"/>
          </a:xfrm>
        </p:spPr>
        <p:txBody>
          <a:bodyPr/>
          <a:lstStyle/>
          <a:p>
            <a:pPr algn="just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Es la G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arantía del buen funcionamiento del desarrollo se realizaran en conjunto con el equipo de negocio el cual estará constituido por mínimo 2 días de ejecuciones seguidas sin reporte de fallas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079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0D20E-EDDF-E73A-563D-212072A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Estabilización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0A6D1-0EE3-5D1B-EC62-9FD1C06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 s</a:t>
            </a:r>
            <a:r>
              <a:rPr lang="es-CO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eguimiento de 2 semanas las cuales se denominaran estabilización del proceso, en las cuales en caso de falla se responderá de forma inmediata sin la necesidad de crear ticket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463296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349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Automatizaciones RPA</vt:lpstr>
      <vt:lpstr>Buenas practicas</vt:lpstr>
      <vt:lpstr>Buenas practicas</vt:lpstr>
      <vt:lpstr>Buenas practicas</vt:lpstr>
      <vt:lpstr>Buenas practicas (Colas de trabajo)</vt:lpstr>
      <vt:lpstr>CORREOS </vt:lpstr>
      <vt:lpstr>Documentación</vt:lpstr>
      <vt:lpstr>PRUEBAS</vt:lpstr>
      <vt:lpstr>Estabilización</vt:lpstr>
      <vt:lpstr>CICLO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Automatizaciones RPA</dc:title>
  <dc:creator>Monica Lozano</dc:creator>
  <cp:lastModifiedBy>Monica Lozano</cp:lastModifiedBy>
  <cp:revision>3</cp:revision>
  <dcterms:created xsi:type="dcterms:W3CDTF">2022-07-24T23:33:41Z</dcterms:created>
  <dcterms:modified xsi:type="dcterms:W3CDTF">2022-07-25T13:42:18Z</dcterms:modified>
</cp:coreProperties>
</file>