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80"/>
    <p:restoredTop sz="94617"/>
  </p:normalViewPr>
  <p:slideViewPr>
    <p:cSldViewPr snapToGrid="0" snapToObjects="1">
      <p:cViewPr varScale="1">
        <p:scale>
          <a:sx n="80" d="100"/>
          <a:sy n="80" d="100"/>
        </p:scale>
        <p:origin x="10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700958"/>
            <a:ext cx="4130842" cy="4852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69043" y="1700958"/>
            <a:ext cx="6384757" cy="4852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Diego Uriarte Cáceres</cp:lastModifiedBy>
  <cp:revision>11</cp:revision>
  <dcterms:created xsi:type="dcterms:W3CDTF">2018-07-30T23:03:22Z</dcterms:created>
  <dcterms:modified xsi:type="dcterms:W3CDTF">2021-04-14T18:18:42Z</dcterms:modified>
</cp:coreProperties>
</file>