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79AB-09BF-45BB-A6D1-EBE62DCE7A0D}" type="datetimeFigureOut">
              <a:rPr lang="pt-BR" smtClean="0"/>
              <a:pPr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15F46-426C-4EB1-A0D2-B9E756AFA3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928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179512" y="836712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2268065" y="18864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itchFamily="34" charset="0"/>
                <a:cs typeface="Arial" pitchFamily="34" charset="0"/>
              </a:rPr>
              <a:t>Tribunal de Contas do Estado de Minas Gerais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362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4333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4141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179512" y="836712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Imagem 7" descr="LOGOS COREL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588"/>
            <a:ext cx="702310" cy="6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 userDrawn="1"/>
        </p:nvSpPr>
        <p:spPr>
          <a:xfrm>
            <a:off x="2268065" y="1886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itchFamily="34" charset="0"/>
                <a:cs typeface="Arial" pitchFamily="34" charset="0"/>
              </a:rPr>
              <a:t>Tribunal de Contas do Estado de Minas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Gerais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092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179512" y="836712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Imagem 8" descr="LOGOS COREL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588"/>
            <a:ext cx="702310" cy="6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/>
          <p:cNvSpPr/>
          <p:nvPr userDrawn="1"/>
        </p:nvSpPr>
        <p:spPr>
          <a:xfrm>
            <a:off x="2268065" y="18864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itchFamily="34" charset="0"/>
                <a:cs typeface="Arial" pitchFamily="34" charset="0"/>
              </a:rPr>
              <a:t>Tribunal de Contas do Estado de Minas Gerais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PT" sz="1100" dirty="0" smtClean="0">
                <a:latin typeface="Arial" pitchFamily="34" charset="0"/>
                <a:cs typeface="Arial" pitchFamily="34" charset="0"/>
              </a:rPr>
              <a:t>Escritório de Processos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14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179512" y="836712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Imagem 10" descr="LOGOS COREL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588"/>
            <a:ext cx="702310" cy="6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 userDrawn="1"/>
        </p:nvSpPr>
        <p:spPr>
          <a:xfrm>
            <a:off x="2268065" y="1886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itchFamily="34" charset="0"/>
                <a:cs typeface="Arial" pitchFamily="34" charset="0"/>
              </a:rPr>
              <a:t>Tribunal de Contas do Estado de Minas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Gerais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837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179512" y="836712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agem 6" descr="LOGOS COREL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588"/>
            <a:ext cx="702310" cy="6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 userDrawn="1"/>
        </p:nvSpPr>
        <p:spPr>
          <a:xfrm>
            <a:off x="2268065" y="1886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itchFamily="34" charset="0"/>
                <a:cs typeface="Arial" pitchFamily="34" charset="0"/>
              </a:rPr>
              <a:t>Tribunal de Contas do Estado de Minas </a:t>
            </a:r>
            <a:r>
              <a:rPr lang="pt-PT" sz="1400" dirty="0" smtClean="0">
                <a:latin typeface="Arial" pitchFamily="34" charset="0"/>
                <a:cs typeface="Arial" pitchFamily="34" charset="0"/>
              </a:rPr>
              <a:t>Gerais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4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3BF0-F529-4746-A301-A900C2FBB752}" type="datetimeFigureOut">
              <a:rPr lang="pt-BR" smtClean="0"/>
              <a:pPr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FC52-554A-4BCB-9CE8-68F1B6D69F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25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7308304" y="2929136"/>
            <a:ext cx="9620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Produto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039546" y="3741638"/>
            <a:ext cx="1435100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Produto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7328471" y="3774975"/>
            <a:ext cx="9620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Produto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2308796" y="2254150"/>
            <a:ext cx="4721225" cy="2746375"/>
          </a:xfrm>
          <a:prstGeom prst="bevel">
            <a:avLst>
              <a:gd name="adj" fmla="val 1545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88295" y="3187599"/>
            <a:ext cx="2562225" cy="6588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Nome do processo</a:t>
            </a:r>
            <a:endParaRPr kumimoji="0" lang="pt-B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799541" y="2318097"/>
            <a:ext cx="1780571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Regulação</a:t>
            </a:r>
            <a:endParaRPr kumimoji="0" lang="pt-B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107504" y="2242716"/>
            <a:ext cx="1265238" cy="27543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Insumos / fornecedores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917434" y="2347813"/>
            <a:ext cx="1179512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CLIENTE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917434" y="4146450"/>
            <a:ext cx="1179512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CLIENTE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auto">
          <a:xfrm>
            <a:off x="3851920" y="1268760"/>
            <a:ext cx="1446213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ORGANIZAÇÃO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27"/>
          <p:cNvSpPr>
            <a:spLocks noChangeShapeType="1"/>
          </p:cNvSpPr>
          <p:nvPr/>
        </p:nvSpPr>
        <p:spPr bwMode="auto">
          <a:xfrm>
            <a:off x="1403648" y="3519810"/>
            <a:ext cx="887413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AutoShape 6"/>
          <p:cNvSpPr>
            <a:spLocks noChangeShapeType="1"/>
          </p:cNvSpPr>
          <p:nvPr/>
        </p:nvSpPr>
        <p:spPr bwMode="auto">
          <a:xfrm flipV="1">
            <a:off x="7028434" y="2549425"/>
            <a:ext cx="889000" cy="981075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7"/>
          <p:cNvSpPr>
            <a:spLocks noChangeShapeType="1"/>
          </p:cNvSpPr>
          <p:nvPr/>
        </p:nvSpPr>
        <p:spPr bwMode="auto">
          <a:xfrm>
            <a:off x="7074764" y="3517007"/>
            <a:ext cx="842669" cy="827882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1453134" y="3281685"/>
            <a:ext cx="722312" cy="2571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4620196" y="1788815"/>
            <a:ext cx="1260475" cy="669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Lei, regimento, etc.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1805559" y="5627588"/>
            <a:ext cx="1068387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área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943796" y="5627588"/>
            <a:ext cx="1063625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área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4070921" y="5627588"/>
            <a:ext cx="1063625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área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5191696" y="5627588"/>
            <a:ext cx="1147763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área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98196" y="5627588"/>
            <a:ext cx="1068388" cy="39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área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14"/>
          <p:cNvSpPr>
            <a:spLocks noChangeShapeType="1"/>
          </p:cNvSpPr>
          <p:nvPr/>
        </p:nvSpPr>
        <p:spPr bwMode="auto">
          <a:xfrm flipV="1">
            <a:off x="2380234" y="5000525"/>
            <a:ext cx="763587" cy="627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AutoShape 15"/>
          <p:cNvSpPr>
            <a:spLocks noChangeShapeType="1"/>
          </p:cNvSpPr>
          <p:nvPr/>
        </p:nvSpPr>
        <p:spPr bwMode="auto">
          <a:xfrm flipV="1">
            <a:off x="3456559" y="5000525"/>
            <a:ext cx="442912" cy="627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AutoShape 16"/>
          <p:cNvSpPr>
            <a:spLocks noChangeShapeType="1"/>
          </p:cNvSpPr>
          <p:nvPr/>
        </p:nvSpPr>
        <p:spPr bwMode="auto">
          <a:xfrm flipV="1">
            <a:off x="4620196" y="5000525"/>
            <a:ext cx="0" cy="627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AutoShape 17"/>
          <p:cNvSpPr>
            <a:spLocks noChangeShapeType="1"/>
          </p:cNvSpPr>
          <p:nvPr/>
        </p:nvSpPr>
        <p:spPr bwMode="auto">
          <a:xfrm flipH="1" flipV="1">
            <a:off x="5344096" y="5000525"/>
            <a:ext cx="403225" cy="627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AutoShape 18"/>
          <p:cNvSpPr>
            <a:spLocks noChangeShapeType="1"/>
          </p:cNvSpPr>
          <p:nvPr/>
        </p:nvSpPr>
        <p:spPr bwMode="auto">
          <a:xfrm flipH="1" flipV="1">
            <a:off x="6215634" y="5000525"/>
            <a:ext cx="728662" cy="627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1915691" y="5249837"/>
            <a:ext cx="1000125" cy="4492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2921571" y="5159275"/>
            <a:ext cx="1162050" cy="4476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xxxxxxx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4213796" y="5213250"/>
            <a:ext cx="833438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xxxxxxx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5483796" y="5306913"/>
            <a:ext cx="833438" cy="269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6541071" y="5286275"/>
            <a:ext cx="1177925" cy="3206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xxxxxxx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5496" y="2190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496" y="2647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57"/>
          <p:cNvSpPr>
            <a:spLocks noChangeArrowheads="1"/>
          </p:cNvSpPr>
          <p:nvPr/>
        </p:nvSpPr>
        <p:spPr bwMode="auto">
          <a:xfrm>
            <a:off x="35496" y="2647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195736" y="2419250"/>
            <a:ext cx="513410" cy="23866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561355" y="2810919"/>
            <a:ext cx="513410" cy="1736053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4575027" y="1723034"/>
            <a:ext cx="7937" cy="5538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104630" y="4581128"/>
            <a:ext cx="118745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Recursos</a:t>
            </a:r>
            <a:endParaRPr kumimoji="0" lang="pt-B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23528" y="522420"/>
            <a:ext cx="8424936" cy="5303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Mapa de Contexto</a:t>
            </a:r>
            <a:endParaRPr lang="pt-BR" sz="3600" b="1" dirty="0"/>
          </a:p>
        </p:txBody>
      </p:sp>
    </p:spTree>
    <p:extLst>
      <p:ext uri="{BB962C8B-B14F-4D97-AF65-F5344CB8AC3E}">
        <p14:creationId xmlns="" xmlns:p14="http://schemas.microsoft.com/office/powerpoint/2010/main" val="3443775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37</Words>
  <Application>Microsoft Office PowerPoint</Application>
  <PresentationFormat>Apresentação na tela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ENIVALDO SOARES BIGÃO</dc:creator>
  <cp:lastModifiedBy>Enivaldo S.B.</cp:lastModifiedBy>
  <cp:revision>49</cp:revision>
  <dcterms:created xsi:type="dcterms:W3CDTF">2015-02-19T17:11:24Z</dcterms:created>
  <dcterms:modified xsi:type="dcterms:W3CDTF">2020-09-14T21:21:07Z</dcterms:modified>
</cp:coreProperties>
</file>