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1"/>
    <p:sldMasterId id="2147483746" r:id="rId2"/>
    <p:sldMasterId id="2147483717" r:id="rId3"/>
    <p:sldMasterId id="2147483726" r:id="rId4"/>
    <p:sldMasterId id="2147483701" r:id="rId5"/>
    <p:sldMasterId id="2147483731" r:id="rId6"/>
  </p:sldMasterIdLst>
  <p:sldIdLst>
    <p:sldId id="259" r:id="rId7"/>
    <p:sldId id="260" r:id="rId8"/>
    <p:sldId id="261" r:id="rId9"/>
    <p:sldId id="263" r:id="rId10"/>
    <p:sldId id="335" r:id="rId11"/>
    <p:sldId id="374" r:id="rId12"/>
    <p:sldId id="375" r:id="rId13"/>
    <p:sldId id="376" r:id="rId14"/>
    <p:sldId id="267" r:id="rId15"/>
    <p:sldId id="268" r:id="rId16"/>
  </p:sldIdLst>
  <p:sldSz cx="12192000" cy="6858000"/>
  <p:notesSz cx="6858000" cy="9144000"/>
  <p:defaultTextStyle>
    <a:defPPr>
      <a:defRPr lang="pt-BR"/>
    </a:defPPr>
    <a:lvl1pPr marL="0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3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7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1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46FF"/>
    <a:srgbClr val="2EC6C2"/>
    <a:srgbClr val="6B7070"/>
    <a:srgbClr val="353F40"/>
    <a:srgbClr val="282F30"/>
    <a:srgbClr val="FFFFFF"/>
    <a:srgbClr val="00B9B4"/>
    <a:srgbClr val="B6B8B8"/>
    <a:srgbClr val="6F7374"/>
    <a:srgbClr val="003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2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7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21.svg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4.svg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4.svg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7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50.sv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3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7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4.png"/><Relationship Id="rId5" Type="http://schemas.openxmlformats.org/officeDocument/2006/relationships/image" Target="../media/image50.svg"/><Relationship Id="rId4" Type="http://schemas.openxmlformats.org/officeDocument/2006/relationships/image" Target="../media/image9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29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8.png"/><Relationship Id="rId5" Type="http://schemas.openxmlformats.org/officeDocument/2006/relationships/image" Target="../media/image27.svg"/><Relationship Id="rId4" Type="http://schemas.openxmlformats.org/officeDocument/2006/relationships/image" Target="../media/image17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1.svg"/><Relationship Id="rId7" Type="http://schemas.openxmlformats.org/officeDocument/2006/relationships/image" Target="../media/image7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4.png"/><Relationship Id="rId5" Type="http://schemas.openxmlformats.org/officeDocument/2006/relationships/image" Target="../media/image33.svg"/><Relationship Id="rId4" Type="http://schemas.openxmlformats.org/officeDocument/2006/relationships/image" Target="../media/image20.png"/><Relationship Id="rId9" Type="http://schemas.openxmlformats.org/officeDocument/2006/relationships/image" Target="../media/image35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39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3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7" Type="http://schemas.openxmlformats.org/officeDocument/2006/relationships/image" Target="../media/image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4.png"/><Relationship Id="rId5" Type="http://schemas.openxmlformats.org/officeDocument/2006/relationships/image" Target="../media/image43.svg"/><Relationship Id="rId4" Type="http://schemas.openxmlformats.org/officeDocument/2006/relationships/image" Target="../media/image25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45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6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4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8.png"/><Relationship Id="rId5" Type="http://schemas.openxmlformats.org/officeDocument/2006/relationships/image" Target="../media/image47.svg"/><Relationship Id="rId4" Type="http://schemas.openxmlformats.org/officeDocument/2006/relationships/image" Target="../media/image27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7" Type="http://schemas.openxmlformats.org/officeDocument/2006/relationships/image" Target="../media/image5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9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7" Type="http://schemas.openxmlformats.org/officeDocument/2006/relationships/image" Target="../media/image37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2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7" Type="http://schemas.openxmlformats.org/officeDocument/2006/relationships/image" Target="../media/image37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2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7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4.png"/><Relationship Id="rId5" Type="http://schemas.openxmlformats.org/officeDocument/2006/relationships/image" Target="../media/image50.svg"/><Relationship Id="rId4" Type="http://schemas.openxmlformats.org/officeDocument/2006/relationships/image" Target="../media/image9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8.svg"/><Relationship Id="rId7" Type="http://schemas.openxmlformats.org/officeDocument/2006/relationships/image" Target="../media/image7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4.png"/><Relationship Id="rId5" Type="http://schemas.openxmlformats.org/officeDocument/2006/relationships/image" Target="../media/image60.svg"/><Relationship Id="rId4" Type="http://schemas.openxmlformats.org/officeDocument/2006/relationships/image" Target="../media/image32.png"/><Relationship Id="rId9" Type="http://schemas.openxmlformats.org/officeDocument/2006/relationships/image" Target="../media/image6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7" Type="http://schemas.openxmlformats.org/officeDocument/2006/relationships/image" Target="../media/image66.sv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3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68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36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70.svg"/><Relationship Id="rId4" Type="http://schemas.openxmlformats.org/officeDocument/2006/relationships/image" Target="../media/image37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7" Type="http://schemas.openxmlformats.org/officeDocument/2006/relationships/image" Target="../media/image72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38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7" Type="http://schemas.openxmlformats.org/officeDocument/2006/relationships/image" Target="../media/image7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4.png"/><Relationship Id="rId5" Type="http://schemas.openxmlformats.org/officeDocument/2006/relationships/image" Target="../media/image43.svg"/><Relationship Id="rId4" Type="http://schemas.openxmlformats.org/officeDocument/2006/relationships/image" Target="../media/image2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11">
            <a:extLst>
              <a:ext uri="{FF2B5EF4-FFF2-40B4-BE49-F238E27FC236}">
                <a16:creationId xmlns="" xmlns:a16="http://schemas.microsoft.com/office/drawing/2014/main" id="{9E484F82-6763-4CF4-8085-F09F9987AE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225405" y="1"/>
            <a:ext cx="13425312" cy="7391399"/>
          </a:xfrm>
          <a:prstGeom prst="rect">
            <a:avLst/>
          </a:prstGeom>
        </p:spPr>
      </p:pic>
      <p:sp>
        <p:nvSpPr>
          <p:cNvPr id="4" name="Rectangle 16"/>
          <p:cNvSpPr/>
          <p:nvPr userDrawn="1"/>
        </p:nvSpPr>
        <p:spPr>
          <a:xfrm>
            <a:off x="-835364" y="0"/>
            <a:ext cx="13425312" cy="6858000"/>
          </a:xfrm>
          <a:prstGeom prst="rect">
            <a:avLst/>
          </a:prstGeom>
          <a:solidFill>
            <a:srgbClr val="00BAB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 dirty="0"/>
          </a:p>
        </p:txBody>
      </p:sp>
      <p:pic>
        <p:nvPicPr>
          <p:cNvPr id="5" name="Gráfico 11">
            <a:extLst>
              <a:ext uri="{FF2B5EF4-FFF2-40B4-BE49-F238E27FC236}">
                <a16:creationId xmlns="" xmlns:a16="http://schemas.microsoft.com/office/drawing/2014/main" id="{48004316-4C20-443B-811F-67DF6101AA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9250" y="1032274"/>
            <a:ext cx="1401291" cy="358370"/>
          </a:xfrm>
          <a:prstGeom prst="rect">
            <a:avLst/>
          </a:prstGeom>
        </p:spPr>
      </p:pic>
      <p:sp>
        <p:nvSpPr>
          <p:cNvPr id="13" name="Espaço Reservado para Texto 15"/>
          <p:cNvSpPr>
            <a:spLocks noGrp="1"/>
          </p:cNvSpPr>
          <p:nvPr>
            <p:ph type="body" sz="quarter" idx="10" hasCustomPrompt="1"/>
          </p:nvPr>
        </p:nvSpPr>
        <p:spPr>
          <a:xfrm>
            <a:off x="1475482" y="3100387"/>
            <a:ext cx="4873625" cy="874713"/>
          </a:xfrm>
          <a:prstGeom prst="rect">
            <a:avLst/>
          </a:prstGeo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 sz="3600" b="1" kern="1200" spc="53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b="1" kern="1200" spc="53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Nome da disciplina</a:t>
            </a:r>
            <a:endParaRPr lang="pt-BR" dirty="0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1475482" y="4121129"/>
            <a:ext cx="4401810" cy="328630"/>
          </a:xfrm>
          <a:prstGeom prst="rect">
            <a:avLst/>
          </a:prstGeom>
        </p:spPr>
        <p:txBody>
          <a:bodyPr/>
          <a:lstStyle>
            <a:lvl1pPr marL="0" indent="0" algn="l" defTabSz="914309" rtl="0" eaLnBrk="1" latinLnBrk="0" hangingPunct="1">
              <a:buNone/>
              <a:defRPr lang="pt-BR" sz="1600" b="1" kern="1200" spc="110" dirty="0" smtClean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1pPr>
            <a:lvl2pPr marL="0" indent="0" algn="l" defTabSz="914309" rtl="0" eaLnBrk="1" latinLnBrk="0" hangingPunct="1">
              <a:buNone/>
              <a:defRPr lang="pt-BR" sz="1600" b="1" kern="1200" spc="110" dirty="0" smtClean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2pPr>
            <a:lvl3pPr marL="0" indent="0" algn="l" defTabSz="914309" rtl="0" eaLnBrk="1" latinLnBrk="0" hangingPunct="1">
              <a:buNone/>
              <a:defRPr lang="pt-BR" sz="1600" b="1" kern="1200" spc="110" dirty="0" smtClean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3pPr>
            <a:lvl4pPr marL="0" indent="0" algn="l" defTabSz="914309" rtl="0" eaLnBrk="1" latinLnBrk="0" hangingPunct="1">
              <a:buNone/>
              <a:defRPr lang="pt-BR" sz="1600" b="1" kern="1200" spc="110" dirty="0" smtClean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4pPr>
            <a:lvl5pPr marL="0" indent="0" algn="l" defTabSz="914309" rtl="0" eaLnBrk="1" latinLnBrk="0" hangingPunct="1">
              <a:buNone/>
              <a:defRPr lang="pt-BR" sz="1600" b="1" kern="1200" spc="110" dirty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5pPr>
          </a:lstStyle>
          <a:p>
            <a:r>
              <a:rPr lang="pt-BR" sz="1600" b="1" spc="110" dirty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rPr>
              <a:t>CAPÍTULO &lt;Nº&gt;. NOME DA AULA</a:t>
            </a:r>
            <a:endParaRPr lang="id-ID" sz="1600" b="1" spc="110" dirty="0">
              <a:solidFill>
                <a:schemeClr val="bg1"/>
              </a:solidFill>
              <a:latin typeface="Arial Narrow" panose="020B060602020203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2" hasCustomPrompt="1"/>
          </p:nvPr>
        </p:nvSpPr>
        <p:spPr>
          <a:xfrm>
            <a:off x="1475482" y="4550568"/>
            <a:ext cx="3261865" cy="331781"/>
          </a:xfrm>
          <a:prstGeom prst="rect">
            <a:avLst/>
          </a:prstGeom>
        </p:spPr>
        <p:txBody>
          <a:bodyPr/>
          <a:lstStyle>
            <a:lvl1pPr marL="0" indent="0" algn="l" defTabSz="914309" rtl="0" eaLnBrk="1" latinLnBrk="0" hangingPunct="1">
              <a:buNone/>
              <a:defRPr lang="pt-BR" sz="1600" b="1" kern="1200" spc="110" dirty="0" smtClean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1pPr>
            <a:lvl2pPr marL="0" indent="0" algn="l" defTabSz="914309" rtl="0" eaLnBrk="1" latinLnBrk="0" hangingPunct="1">
              <a:buNone/>
              <a:defRPr lang="pt-BR" sz="1600" b="1" kern="1200" spc="110" dirty="0" smtClean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2pPr>
            <a:lvl3pPr marL="0" indent="0" algn="l" defTabSz="914309" rtl="0" eaLnBrk="1" latinLnBrk="0" hangingPunct="1">
              <a:buNone/>
              <a:defRPr lang="pt-BR" sz="1600" b="1" kern="1200" spc="110" dirty="0" smtClean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3pPr>
            <a:lvl4pPr marL="0" indent="0" algn="l" defTabSz="914309" rtl="0" eaLnBrk="1" latinLnBrk="0" hangingPunct="1">
              <a:buNone/>
              <a:defRPr lang="pt-BR" sz="1600" b="1" kern="1200" spc="110" dirty="0" smtClean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4pPr>
            <a:lvl5pPr marL="0" indent="0" algn="l" defTabSz="914309" rtl="0" eaLnBrk="1" latinLnBrk="0" hangingPunct="1">
              <a:buNone/>
              <a:defRPr lang="pt-BR" sz="1600" b="1" kern="1200" spc="110" dirty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5pPr>
          </a:lstStyle>
          <a:p>
            <a:r>
              <a:rPr lang="pt-BR" sz="1600" b="1" spc="110" dirty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rPr>
              <a:t>PROF. &lt;NOME DO PROFESSOR&gt;</a:t>
            </a:r>
            <a:endParaRPr lang="id-ID" sz="1600" b="1" spc="110" dirty="0">
              <a:solidFill>
                <a:schemeClr val="bg1"/>
              </a:solidFill>
              <a:latin typeface="Arial Narrow" panose="020B060602020203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83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áfico 1">
            <a:extLst>
              <a:ext uri="{FF2B5EF4-FFF2-40B4-BE49-F238E27FC236}">
                <a16:creationId xmlns="" xmlns:a16="http://schemas.microsoft.com/office/drawing/2014/main" id="{D46CB363-6B26-4B2B-8192-1EF3449DDD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137856">
            <a:off x="-2174746" y="-1858369"/>
            <a:ext cx="12178748" cy="10269937"/>
          </a:xfrm>
          <a:prstGeom prst="rect">
            <a:avLst/>
          </a:prstGeom>
        </p:spPr>
      </p:pic>
      <p:sp>
        <p:nvSpPr>
          <p:cNvPr id="6" name="Rectangle 13">
            <a:extLst>
              <a:ext uri="{FF2B5EF4-FFF2-40B4-BE49-F238E27FC236}">
                <a16:creationId xmlns="" xmlns:a16="http://schemas.microsoft.com/office/drawing/2014/main" id="{C919D032-0EE5-43B4-9EEE-DF76E6A5539B}"/>
              </a:ext>
            </a:extLst>
          </p:cNvPr>
          <p:cNvSpPr/>
          <p:nvPr userDrawn="1"/>
        </p:nvSpPr>
        <p:spPr>
          <a:xfrm rot="5400000">
            <a:off x="758341" y="1338702"/>
            <a:ext cx="64633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 dirty="0"/>
          </a:p>
        </p:txBody>
      </p:sp>
      <p:sp>
        <p:nvSpPr>
          <p:cNvPr id="8" name="Espaço Reservado para Tex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1118088" y="1016507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slide</a:t>
            </a:r>
          </a:p>
        </p:txBody>
      </p:sp>
      <p:sp>
        <p:nvSpPr>
          <p:cNvPr id="10" name="Espaço Reservado para Texto 28"/>
          <p:cNvSpPr>
            <a:spLocks noGrp="1"/>
          </p:cNvSpPr>
          <p:nvPr>
            <p:ph type="body" sz="quarter" idx="11" hasCustomPrompt="1"/>
          </p:nvPr>
        </p:nvSpPr>
        <p:spPr>
          <a:xfrm>
            <a:off x="1044927" y="2083814"/>
            <a:ext cx="60442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pt-BR" sz="1600" spc="8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600" spc="8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600" spc="8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popularised</a:t>
            </a:r>
            <a:r>
              <a:rPr lang="en-US" sz="1600" spc="8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1960s with the release of </a:t>
            </a:r>
            <a:r>
              <a:rPr lang="en-US" sz="1600" spc="8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Letraset</a:t>
            </a:r>
            <a:r>
              <a:rPr lang="en-US" sz="1600" spc="8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sheets containing Lorem Ipsum passages, and more recently with desktop publishing software like Aldus PageMaker including versions of Lorem Ipsum.</a:t>
            </a:r>
            <a:endParaRPr lang="pt-BR" sz="1600" spc="8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áfico 17">
            <a:extLst>
              <a:ext uri="{FF2B5EF4-FFF2-40B4-BE49-F238E27FC236}">
                <a16:creationId xmlns="" xmlns:a16="http://schemas.microsoft.com/office/drawing/2014/main" id="{A8997965-DD8B-4C19-B04F-7D89AE66F2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2500" y="1016507"/>
            <a:ext cx="1401291" cy="35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5B6C9961-613E-4BDF-9E52-F5F8C0F16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20489">
            <a:off x="-5059343" y="3462434"/>
            <a:ext cx="12842935" cy="8953811"/>
          </a:xfrm>
          <a:prstGeom prst="rect">
            <a:avLst/>
          </a:prstGeom>
        </p:spPr>
      </p:pic>
      <p:pic>
        <p:nvPicPr>
          <p:cNvPr id="4" name="Gráfico 13">
            <a:extLst>
              <a:ext uri="{FF2B5EF4-FFF2-40B4-BE49-F238E27FC236}">
                <a16:creationId xmlns="" xmlns:a16="http://schemas.microsoft.com/office/drawing/2014/main" id="{41A9C174-5D4F-4895-8514-85AFA5EDC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91625">
            <a:off x="1264564" y="-7101425"/>
            <a:ext cx="12842935" cy="9680165"/>
          </a:xfrm>
          <a:prstGeom prst="rect">
            <a:avLst/>
          </a:prstGeom>
        </p:spPr>
      </p:pic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0D59BC49-6727-4F68-9DD8-6D83B9ABFB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6179" y="1063736"/>
            <a:ext cx="1401291" cy="358370"/>
          </a:xfrm>
          <a:prstGeom prst="rect">
            <a:avLst/>
          </a:prstGeom>
        </p:spPr>
      </p:pic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899237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9237" y="1899188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F29C5BCB-5C3E-4AF7-AEDC-F81EE991C855}"/>
              </a:ext>
            </a:extLst>
          </p:cNvPr>
          <p:cNvSpPr/>
          <p:nvPr userDrawn="1"/>
        </p:nvSpPr>
        <p:spPr>
          <a:xfrm>
            <a:off x="8852825" y="4458217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">
            <a:extLst>
              <a:ext uri="{FF2B5EF4-FFF2-40B4-BE49-F238E27FC236}">
                <a16:creationId xmlns="" xmlns:a16="http://schemas.microsoft.com/office/drawing/2014/main" id="{484F5EAD-CCAD-4621-8D41-DC5A428ED0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694277" y="4337161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77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">
            <a:extLst>
              <a:ext uri="{FF2B5EF4-FFF2-40B4-BE49-F238E27FC236}">
                <a16:creationId xmlns="" xmlns:a16="http://schemas.microsoft.com/office/drawing/2014/main" id="{D5D5B99F-7D44-47C9-A3F8-06AC51601E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73748">
            <a:off x="6999450" y="3572283"/>
            <a:ext cx="7532719" cy="6352094"/>
          </a:xfrm>
          <a:prstGeom prst="rect">
            <a:avLst/>
          </a:prstGeom>
        </p:spPr>
      </p:pic>
      <p:pic>
        <p:nvPicPr>
          <p:cNvPr id="8" name="Gráfico 2">
            <a:extLst>
              <a:ext uri="{FF2B5EF4-FFF2-40B4-BE49-F238E27FC236}">
                <a16:creationId xmlns="" xmlns:a16="http://schemas.microsoft.com/office/drawing/2014/main" id="{D1FC54DC-63F1-4A4F-A296-AF463A68A1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57578">
            <a:off x="-1680702" y="-2280851"/>
            <a:ext cx="8156045" cy="9965620"/>
          </a:xfrm>
          <a:prstGeom prst="rect">
            <a:avLst/>
          </a:prstGeom>
        </p:spPr>
      </p:pic>
      <p:pic>
        <p:nvPicPr>
          <p:cNvPr id="11" name="Gráfico 13">
            <a:extLst>
              <a:ext uri="{FF2B5EF4-FFF2-40B4-BE49-F238E27FC236}">
                <a16:creationId xmlns="" xmlns:a16="http://schemas.microsoft.com/office/drawing/2014/main" id="{172533FF-B8DC-4081-AA32-FA08AE41954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84622" y="1063736"/>
            <a:ext cx="1401291" cy="358370"/>
          </a:xfrm>
          <a:prstGeom prst="rect">
            <a:avLst/>
          </a:prstGeom>
        </p:spPr>
      </p:pic>
      <p:sp>
        <p:nvSpPr>
          <p:cNvPr id="12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1101378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3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1101378" y="1899188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grpSp>
        <p:nvGrpSpPr>
          <p:cNvPr id="10" name="Agrupar 24">
            <a:extLst>
              <a:ext uri="{FF2B5EF4-FFF2-40B4-BE49-F238E27FC236}">
                <a16:creationId xmlns="" xmlns:a16="http://schemas.microsoft.com/office/drawing/2014/main" id="{434F7AA3-46F6-48DF-97CF-0B1787DF4F1B}"/>
              </a:ext>
            </a:extLst>
          </p:cNvPr>
          <p:cNvGrpSpPr/>
          <p:nvPr userDrawn="1"/>
        </p:nvGrpSpPr>
        <p:grpSpPr>
          <a:xfrm rot="7084493">
            <a:off x="6535213" y="462684"/>
            <a:ext cx="1212967" cy="1202103"/>
            <a:chOff x="10652775" y="412795"/>
            <a:chExt cx="1306811" cy="1295107"/>
          </a:xfrm>
          <a:solidFill>
            <a:srgbClr val="2EC6C2"/>
          </a:solidFill>
        </p:grpSpPr>
        <p:sp>
          <p:nvSpPr>
            <p:cNvPr id="14" name="Elipse 5">
              <a:extLst>
                <a:ext uri="{FF2B5EF4-FFF2-40B4-BE49-F238E27FC236}">
                  <a16:creationId xmlns="" xmlns:a16="http://schemas.microsoft.com/office/drawing/2014/main" id="{E4CED0C2-F661-4D61-A82C-E862507B4ABF}"/>
                </a:ext>
              </a:extLst>
            </p:cNvPr>
            <p:cNvSpPr/>
            <p:nvPr/>
          </p:nvSpPr>
          <p:spPr>
            <a:xfrm rot="18022432">
              <a:off x="10652775" y="412795"/>
              <a:ext cx="486137" cy="486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6">
              <a:extLst>
                <a:ext uri="{FF2B5EF4-FFF2-40B4-BE49-F238E27FC236}">
                  <a16:creationId xmlns="" xmlns:a16="http://schemas.microsoft.com/office/drawing/2014/main" id="{E1EB2A13-019F-4D39-BD1B-1B3ACC08ED4D}"/>
                </a:ext>
              </a:extLst>
            </p:cNvPr>
            <p:cNvSpPr/>
            <p:nvPr/>
          </p:nvSpPr>
          <p:spPr>
            <a:xfrm rot="18022432">
              <a:off x="11138912" y="887228"/>
              <a:ext cx="820674" cy="8206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48039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10">
            <a:extLst>
              <a:ext uri="{FF2B5EF4-FFF2-40B4-BE49-F238E27FC236}">
                <a16:creationId xmlns="" xmlns:a16="http://schemas.microsoft.com/office/drawing/2014/main" id="{880B1BD4-F69F-4D10-BEC3-26970FF8C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70441">
            <a:off x="6224053" y="-244397"/>
            <a:ext cx="12842935" cy="9680165"/>
          </a:xfrm>
          <a:prstGeom prst="rect">
            <a:avLst/>
          </a:prstGeom>
        </p:spPr>
      </p:pic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1DCC96D4-8AD9-4E14-9C75-2C584853385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0050" y="1063736"/>
            <a:ext cx="1401291" cy="358370"/>
          </a:xfrm>
          <a:prstGeom prst="rect">
            <a:avLst/>
          </a:prstGeom>
        </p:spPr>
      </p:pic>
      <p:sp>
        <p:nvSpPr>
          <p:cNvPr id="8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1280659" y="88414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9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1288694" y="1931806"/>
            <a:ext cx="8040567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0" name="Gráfico 1">
            <a:extLst>
              <a:ext uri="{FF2B5EF4-FFF2-40B4-BE49-F238E27FC236}">
                <a16:creationId xmlns="" xmlns:a16="http://schemas.microsoft.com/office/drawing/2014/main" id="{93D79679-B70E-4326-8380-C9D16003E2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3613636">
            <a:off x="-1975777" y="4195581"/>
            <a:ext cx="7532719" cy="635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06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bg>
      <p:bgPr>
        <a:solidFill>
          <a:srgbClr val="2EC6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 hasCustomPrompt="1"/>
          </p:nvPr>
        </p:nvSpPr>
        <p:spPr>
          <a:xfrm>
            <a:off x="937550" y="1796162"/>
            <a:ext cx="10127925" cy="23876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9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0801" dirty="0">
                <a:solidFill>
                  <a:schemeClr val="bg1"/>
                </a:solidFill>
                <a:latin typeface="Arial Black" panose="020B0A04020102020204" pitchFamily="34" charset="0"/>
              </a:rPr>
              <a:t>Título </a:t>
            </a:r>
            <a:br>
              <a:rPr lang="pt-BR" sz="1080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10801" dirty="0">
                <a:solidFill>
                  <a:schemeClr val="bg1"/>
                </a:solidFill>
                <a:latin typeface="Arial Black" panose="020B0A04020102020204" pitchFamily="34" charset="0"/>
              </a:rPr>
              <a:t>do slide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0" hasCustomPrompt="1"/>
          </p:nvPr>
        </p:nvSpPr>
        <p:spPr>
          <a:xfrm>
            <a:off x="937550" y="4318000"/>
            <a:ext cx="8743950" cy="1041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pt-BR" sz="3600" kern="1200" dirty="0">
                <a:solidFill>
                  <a:schemeClr val="bg1"/>
                </a:solidFill>
                <a:latin typeface="Arial Black"/>
                <a:ea typeface="+mj-ea"/>
                <a:cs typeface="Circular Std Black" panose="020B0A04020101010102" pitchFamily="34" charset="0"/>
              </a:defRPr>
            </a:lvl1pPr>
          </a:lstStyle>
          <a:p>
            <a:pPr lvl="0"/>
            <a:r>
              <a:rPr lang="pt-BR" dirty="0"/>
              <a:t>(Subtítulo do slide)</a:t>
            </a:r>
          </a:p>
        </p:txBody>
      </p:sp>
      <p:pic>
        <p:nvPicPr>
          <p:cNvPr id="7" name="Gráfico 9">
            <a:extLst>
              <a:ext uri="{FF2B5EF4-FFF2-40B4-BE49-F238E27FC236}">
                <a16:creationId xmlns="" xmlns:a16="http://schemas.microsoft.com/office/drawing/2014/main" id="{2097314D-F6DF-43BE-B0A6-A209ECEC38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1525" y="911336"/>
            <a:ext cx="1401291" cy="358370"/>
          </a:xfrm>
          <a:prstGeom prst="rect">
            <a:avLst/>
          </a:prstGeom>
        </p:spPr>
      </p:pic>
      <p:pic>
        <p:nvPicPr>
          <p:cNvPr id="9" name="Gráfico 1">
            <a:extLst>
              <a:ext uri="{FF2B5EF4-FFF2-40B4-BE49-F238E27FC236}">
                <a16:creationId xmlns="" xmlns:a16="http://schemas.microsoft.com/office/drawing/2014/main" id="{29F4604A-1EFC-4F27-BA48-F6B35E6AD4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15492">
            <a:off x="6396710" y="3681953"/>
            <a:ext cx="7532719" cy="635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53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14">
            <a:extLst>
              <a:ext uri="{FF2B5EF4-FFF2-40B4-BE49-F238E27FC236}">
                <a16:creationId xmlns="" xmlns:a16="http://schemas.microsoft.com/office/drawing/2014/main" id="{0C6A4F02-0D74-4DBD-B3EE-A286DCECB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2907" y="1063736"/>
            <a:ext cx="1401291" cy="358370"/>
          </a:xfrm>
          <a:prstGeom prst="rect">
            <a:avLst/>
          </a:prstGeom>
        </p:spPr>
      </p:pic>
      <p:sp>
        <p:nvSpPr>
          <p:cNvPr id="8" name="Espaço Reservado para Imagem 1">
            <a:extLst>
              <a:ext uri="{FF2B5EF4-FFF2-40B4-BE49-F238E27FC236}">
                <a16:creationId xmlns="" xmlns:a16="http://schemas.microsoft.com/office/drawing/2014/main" id="{0A899292-D756-44D3-B54A-B124DA1D0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1745" y="1816880"/>
            <a:ext cx="5779758" cy="5366613"/>
          </a:xfrm>
          <a:custGeom>
            <a:avLst/>
            <a:gdLst>
              <a:gd name="connsiteX0" fmla="*/ 0 w 4826000"/>
              <a:gd name="connsiteY0" fmla="*/ 0 h 4687888"/>
              <a:gd name="connsiteX1" fmla="*/ 4826000 w 4826000"/>
              <a:gd name="connsiteY1" fmla="*/ 0 h 4687888"/>
              <a:gd name="connsiteX2" fmla="*/ 4826000 w 4826000"/>
              <a:gd name="connsiteY2" fmla="*/ 4687888 h 4687888"/>
              <a:gd name="connsiteX3" fmla="*/ 0 w 4826000"/>
              <a:gd name="connsiteY3" fmla="*/ 4687888 h 4687888"/>
              <a:gd name="connsiteX4" fmla="*/ 0 w 4826000"/>
              <a:gd name="connsiteY4" fmla="*/ 0 h 4687888"/>
              <a:gd name="connsiteX0" fmla="*/ 0 w 4826000"/>
              <a:gd name="connsiteY0" fmla="*/ 0 h 4687888"/>
              <a:gd name="connsiteX1" fmla="*/ 3726405 w 4826000"/>
              <a:gd name="connsiteY1" fmla="*/ 1400537 h 4687888"/>
              <a:gd name="connsiteX2" fmla="*/ 4826000 w 4826000"/>
              <a:gd name="connsiteY2" fmla="*/ 4687888 h 4687888"/>
              <a:gd name="connsiteX3" fmla="*/ 0 w 4826000"/>
              <a:gd name="connsiteY3" fmla="*/ 4687888 h 4687888"/>
              <a:gd name="connsiteX4" fmla="*/ 0 w 4826000"/>
              <a:gd name="connsiteY4" fmla="*/ 0 h 4687888"/>
              <a:gd name="connsiteX0" fmla="*/ 0 w 4826000"/>
              <a:gd name="connsiteY0" fmla="*/ 0 h 4687888"/>
              <a:gd name="connsiteX1" fmla="*/ 3726405 w 4826000"/>
              <a:gd name="connsiteY1" fmla="*/ 1400537 h 4687888"/>
              <a:gd name="connsiteX2" fmla="*/ 4826000 w 4826000"/>
              <a:gd name="connsiteY2" fmla="*/ 4687888 h 4687888"/>
              <a:gd name="connsiteX3" fmla="*/ 0 w 4826000"/>
              <a:gd name="connsiteY3" fmla="*/ 4687888 h 4687888"/>
              <a:gd name="connsiteX4" fmla="*/ 0 w 4826000"/>
              <a:gd name="connsiteY4" fmla="*/ 0 h 4687888"/>
              <a:gd name="connsiteX0" fmla="*/ 0 w 4826000"/>
              <a:gd name="connsiteY0" fmla="*/ 327074 h 5014962"/>
              <a:gd name="connsiteX1" fmla="*/ 3726405 w 4826000"/>
              <a:gd name="connsiteY1" fmla="*/ 1727611 h 5014962"/>
              <a:gd name="connsiteX2" fmla="*/ 4826000 w 4826000"/>
              <a:gd name="connsiteY2" fmla="*/ 5014962 h 5014962"/>
              <a:gd name="connsiteX3" fmla="*/ 0 w 4826000"/>
              <a:gd name="connsiteY3" fmla="*/ 5014962 h 5014962"/>
              <a:gd name="connsiteX4" fmla="*/ 0 w 4826000"/>
              <a:gd name="connsiteY4" fmla="*/ 327074 h 5014962"/>
              <a:gd name="connsiteX0" fmla="*/ 0 w 5196389"/>
              <a:gd name="connsiteY0" fmla="*/ 533931 h 4376867"/>
              <a:gd name="connsiteX1" fmla="*/ 4096794 w 5196389"/>
              <a:gd name="connsiteY1" fmla="*/ 1089516 h 4376867"/>
              <a:gd name="connsiteX2" fmla="*/ 5196389 w 5196389"/>
              <a:gd name="connsiteY2" fmla="*/ 4376867 h 4376867"/>
              <a:gd name="connsiteX3" fmla="*/ 370389 w 5196389"/>
              <a:gd name="connsiteY3" fmla="*/ 4376867 h 4376867"/>
              <a:gd name="connsiteX4" fmla="*/ 0 w 5196389"/>
              <a:gd name="connsiteY4" fmla="*/ 533931 h 4376867"/>
              <a:gd name="connsiteX0" fmla="*/ 217791 w 5414180"/>
              <a:gd name="connsiteY0" fmla="*/ 533931 h 4376867"/>
              <a:gd name="connsiteX1" fmla="*/ 4314585 w 5414180"/>
              <a:gd name="connsiteY1" fmla="*/ 1089516 h 4376867"/>
              <a:gd name="connsiteX2" fmla="*/ 5414180 w 5414180"/>
              <a:gd name="connsiteY2" fmla="*/ 4376867 h 4376867"/>
              <a:gd name="connsiteX3" fmla="*/ 588180 w 5414180"/>
              <a:gd name="connsiteY3" fmla="*/ 4376867 h 4376867"/>
              <a:gd name="connsiteX4" fmla="*/ 217791 w 5414180"/>
              <a:gd name="connsiteY4" fmla="*/ 533931 h 4376867"/>
              <a:gd name="connsiteX0" fmla="*/ 486282 w 5682671"/>
              <a:gd name="connsiteY0" fmla="*/ 533931 h 4376867"/>
              <a:gd name="connsiteX1" fmla="*/ 4583076 w 5682671"/>
              <a:gd name="connsiteY1" fmla="*/ 1089516 h 4376867"/>
              <a:gd name="connsiteX2" fmla="*/ 5682671 w 5682671"/>
              <a:gd name="connsiteY2" fmla="*/ 4376867 h 4376867"/>
              <a:gd name="connsiteX3" fmla="*/ 856671 w 5682671"/>
              <a:gd name="connsiteY3" fmla="*/ 4376867 h 4376867"/>
              <a:gd name="connsiteX4" fmla="*/ 486282 w 5682671"/>
              <a:gd name="connsiteY4" fmla="*/ 533931 h 4376867"/>
              <a:gd name="connsiteX0" fmla="*/ 243146 w 6272913"/>
              <a:gd name="connsiteY0" fmla="*/ 390323 h 4742545"/>
              <a:gd name="connsiteX1" fmla="*/ 5173318 w 6272913"/>
              <a:gd name="connsiteY1" fmla="*/ 1455194 h 4742545"/>
              <a:gd name="connsiteX2" fmla="*/ 6272913 w 6272913"/>
              <a:gd name="connsiteY2" fmla="*/ 4742545 h 4742545"/>
              <a:gd name="connsiteX3" fmla="*/ 1446913 w 6272913"/>
              <a:gd name="connsiteY3" fmla="*/ 4742545 h 4742545"/>
              <a:gd name="connsiteX4" fmla="*/ 243146 w 6272913"/>
              <a:gd name="connsiteY4" fmla="*/ 390323 h 4742545"/>
              <a:gd name="connsiteX0" fmla="*/ 892905 w 6922672"/>
              <a:gd name="connsiteY0" fmla="*/ 390323 h 6247254"/>
              <a:gd name="connsiteX1" fmla="*/ 5823077 w 6922672"/>
              <a:gd name="connsiteY1" fmla="*/ 1455194 h 6247254"/>
              <a:gd name="connsiteX2" fmla="*/ 6922672 w 6922672"/>
              <a:gd name="connsiteY2" fmla="*/ 4742545 h 6247254"/>
              <a:gd name="connsiteX3" fmla="*/ 568814 w 6922672"/>
              <a:gd name="connsiteY3" fmla="*/ 6247254 h 6247254"/>
              <a:gd name="connsiteX4" fmla="*/ 892905 w 6922672"/>
              <a:gd name="connsiteY4" fmla="*/ 390323 h 6247254"/>
              <a:gd name="connsiteX0" fmla="*/ 892905 w 6968971"/>
              <a:gd name="connsiteY0" fmla="*/ 390323 h 6432449"/>
              <a:gd name="connsiteX1" fmla="*/ 5823077 w 6968971"/>
              <a:gd name="connsiteY1" fmla="*/ 1455194 h 6432449"/>
              <a:gd name="connsiteX2" fmla="*/ 6968971 w 6968971"/>
              <a:gd name="connsiteY2" fmla="*/ 6432449 h 6432449"/>
              <a:gd name="connsiteX3" fmla="*/ 568814 w 6968971"/>
              <a:gd name="connsiteY3" fmla="*/ 6247254 h 6432449"/>
              <a:gd name="connsiteX4" fmla="*/ 892905 w 6968971"/>
              <a:gd name="connsiteY4" fmla="*/ 390323 h 6432449"/>
              <a:gd name="connsiteX0" fmla="*/ 892905 w 6968971"/>
              <a:gd name="connsiteY0" fmla="*/ 390323 h 6432449"/>
              <a:gd name="connsiteX1" fmla="*/ 5823077 w 6968971"/>
              <a:gd name="connsiteY1" fmla="*/ 1455194 h 6432449"/>
              <a:gd name="connsiteX2" fmla="*/ 6968971 w 6968971"/>
              <a:gd name="connsiteY2" fmla="*/ 6432449 h 6432449"/>
              <a:gd name="connsiteX3" fmla="*/ 568814 w 6968971"/>
              <a:gd name="connsiteY3" fmla="*/ 6247254 h 6432449"/>
              <a:gd name="connsiteX4" fmla="*/ 892905 w 6968971"/>
              <a:gd name="connsiteY4" fmla="*/ 390323 h 6432449"/>
              <a:gd name="connsiteX0" fmla="*/ 892905 w 6968971"/>
              <a:gd name="connsiteY0" fmla="*/ 390323 h 6432449"/>
              <a:gd name="connsiteX1" fmla="*/ 5823077 w 6968971"/>
              <a:gd name="connsiteY1" fmla="*/ 1455194 h 6432449"/>
              <a:gd name="connsiteX2" fmla="*/ 6968971 w 6968971"/>
              <a:gd name="connsiteY2" fmla="*/ 6432449 h 6432449"/>
              <a:gd name="connsiteX3" fmla="*/ 568814 w 6968971"/>
              <a:gd name="connsiteY3" fmla="*/ 6247254 h 6432449"/>
              <a:gd name="connsiteX4" fmla="*/ 892905 w 6968971"/>
              <a:gd name="connsiteY4" fmla="*/ 390323 h 6432449"/>
              <a:gd name="connsiteX0" fmla="*/ 892905 w 6968971"/>
              <a:gd name="connsiteY0" fmla="*/ 443933 h 6486059"/>
              <a:gd name="connsiteX1" fmla="*/ 6031421 w 6968971"/>
              <a:gd name="connsiteY1" fmla="*/ 1288885 h 6486059"/>
              <a:gd name="connsiteX2" fmla="*/ 6968971 w 6968971"/>
              <a:gd name="connsiteY2" fmla="*/ 6486059 h 6486059"/>
              <a:gd name="connsiteX3" fmla="*/ 568814 w 6968971"/>
              <a:gd name="connsiteY3" fmla="*/ 6300864 h 6486059"/>
              <a:gd name="connsiteX4" fmla="*/ 892905 w 6968971"/>
              <a:gd name="connsiteY4" fmla="*/ 443933 h 6486059"/>
              <a:gd name="connsiteX0" fmla="*/ 892905 w 6968971"/>
              <a:gd name="connsiteY0" fmla="*/ 321148 h 6363274"/>
              <a:gd name="connsiteX1" fmla="*/ 6031421 w 6968971"/>
              <a:gd name="connsiteY1" fmla="*/ 1166100 h 6363274"/>
              <a:gd name="connsiteX2" fmla="*/ 6968971 w 6968971"/>
              <a:gd name="connsiteY2" fmla="*/ 6363274 h 6363274"/>
              <a:gd name="connsiteX3" fmla="*/ 568814 w 6968971"/>
              <a:gd name="connsiteY3" fmla="*/ 6178079 h 6363274"/>
              <a:gd name="connsiteX4" fmla="*/ 892905 w 6968971"/>
              <a:gd name="connsiteY4" fmla="*/ 321148 h 6363274"/>
              <a:gd name="connsiteX0" fmla="*/ 892905 w 6968971"/>
              <a:gd name="connsiteY0" fmla="*/ 321148 h 6363274"/>
              <a:gd name="connsiteX1" fmla="*/ 6031421 w 6968971"/>
              <a:gd name="connsiteY1" fmla="*/ 1166100 h 6363274"/>
              <a:gd name="connsiteX2" fmla="*/ 6968971 w 6968971"/>
              <a:gd name="connsiteY2" fmla="*/ 6363274 h 6363274"/>
              <a:gd name="connsiteX3" fmla="*/ 568814 w 6968971"/>
              <a:gd name="connsiteY3" fmla="*/ 6178079 h 6363274"/>
              <a:gd name="connsiteX4" fmla="*/ 892905 w 6968971"/>
              <a:gd name="connsiteY4" fmla="*/ 321148 h 6363274"/>
              <a:gd name="connsiteX0" fmla="*/ 892905 w 6968971"/>
              <a:gd name="connsiteY0" fmla="*/ 298334 h 6340460"/>
              <a:gd name="connsiteX1" fmla="*/ 5788353 w 6968971"/>
              <a:gd name="connsiteY1" fmla="*/ 1293757 h 6340460"/>
              <a:gd name="connsiteX2" fmla="*/ 6968971 w 6968971"/>
              <a:gd name="connsiteY2" fmla="*/ 6340460 h 6340460"/>
              <a:gd name="connsiteX3" fmla="*/ 568814 w 6968971"/>
              <a:gd name="connsiteY3" fmla="*/ 6155265 h 6340460"/>
              <a:gd name="connsiteX4" fmla="*/ 892905 w 6968971"/>
              <a:gd name="connsiteY4" fmla="*/ 298334 h 6340460"/>
              <a:gd name="connsiteX0" fmla="*/ 892905 w 6968971"/>
              <a:gd name="connsiteY0" fmla="*/ 368603 h 6410729"/>
              <a:gd name="connsiteX1" fmla="*/ 5788353 w 6968971"/>
              <a:gd name="connsiteY1" fmla="*/ 1364026 h 6410729"/>
              <a:gd name="connsiteX2" fmla="*/ 6968971 w 6968971"/>
              <a:gd name="connsiteY2" fmla="*/ 6410729 h 6410729"/>
              <a:gd name="connsiteX3" fmla="*/ 568814 w 6968971"/>
              <a:gd name="connsiteY3" fmla="*/ 6225534 h 6410729"/>
              <a:gd name="connsiteX4" fmla="*/ 892905 w 6968971"/>
              <a:gd name="connsiteY4" fmla="*/ 368603 h 6410729"/>
              <a:gd name="connsiteX0" fmla="*/ 892905 w 6968971"/>
              <a:gd name="connsiteY0" fmla="*/ 368603 h 6410729"/>
              <a:gd name="connsiteX1" fmla="*/ 5788353 w 6968971"/>
              <a:gd name="connsiteY1" fmla="*/ 1364026 h 6410729"/>
              <a:gd name="connsiteX2" fmla="*/ 6968971 w 6968971"/>
              <a:gd name="connsiteY2" fmla="*/ 6410729 h 6410729"/>
              <a:gd name="connsiteX3" fmla="*/ 568814 w 6968971"/>
              <a:gd name="connsiteY3" fmla="*/ 6225534 h 6410729"/>
              <a:gd name="connsiteX4" fmla="*/ 892905 w 6968971"/>
              <a:gd name="connsiteY4" fmla="*/ 368603 h 6410729"/>
              <a:gd name="connsiteX0" fmla="*/ 892905 w 6968971"/>
              <a:gd name="connsiteY0" fmla="*/ 368603 h 6410729"/>
              <a:gd name="connsiteX1" fmla="*/ 5788353 w 6968971"/>
              <a:gd name="connsiteY1" fmla="*/ 1364026 h 6410729"/>
              <a:gd name="connsiteX2" fmla="*/ 6968971 w 6968971"/>
              <a:gd name="connsiteY2" fmla="*/ 6410729 h 6410729"/>
              <a:gd name="connsiteX3" fmla="*/ 568814 w 6968971"/>
              <a:gd name="connsiteY3" fmla="*/ 6225534 h 6410729"/>
              <a:gd name="connsiteX4" fmla="*/ 892905 w 6968971"/>
              <a:gd name="connsiteY4" fmla="*/ 368603 h 6410729"/>
              <a:gd name="connsiteX0" fmla="*/ 892905 w 6968971"/>
              <a:gd name="connsiteY0" fmla="*/ 368603 h 6410729"/>
              <a:gd name="connsiteX1" fmla="*/ 5788353 w 6968971"/>
              <a:gd name="connsiteY1" fmla="*/ 1364026 h 6410729"/>
              <a:gd name="connsiteX2" fmla="*/ 6968971 w 6968971"/>
              <a:gd name="connsiteY2" fmla="*/ 6410729 h 6410729"/>
              <a:gd name="connsiteX3" fmla="*/ 568814 w 6968971"/>
              <a:gd name="connsiteY3" fmla="*/ 6225534 h 6410729"/>
              <a:gd name="connsiteX4" fmla="*/ 892905 w 6968971"/>
              <a:gd name="connsiteY4" fmla="*/ 368603 h 6410729"/>
              <a:gd name="connsiteX0" fmla="*/ 892905 w 6968971"/>
              <a:gd name="connsiteY0" fmla="*/ 433048 h 6475174"/>
              <a:gd name="connsiteX1" fmla="*/ 5973548 w 6968971"/>
              <a:gd name="connsiteY1" fmla="*/ 1150678 h 6475174"/>
              <a:gd name="connsiteX2" fmla="*/ 6968971 w 6968971"/>
              <a:gd name="connsiteY2" fmla="*/ 6475174 h 6475174"/>
              <a:gd name="connsiteX3" fmla="*/ 568814 w 6968971"/>
              <a:gd name="connsiteY3" fmla="*/ 6289979 h 6475174"/>
              <a:gd name="connsiteX4" fmla="*/ 892905 w 6968971"/>
              <a:gd name="connsiteY4" fmla="*/ 433048 h 6475174"/>
              <a:gd name="connsiteX0" fmla="*/ 892905 w 6968971"/>
              <a:gd name="connsiteY0" fmla="*/ 391244 h 6433370"/>
              <a:gd name="connsiteX1" fmla="*/ 5973548 w 6968971"/>
              <a:gd name="connsiteY1" fmla="*/ 1108874 h 6433370"/>
              <a:gd name="connsiteX2" fmla="*/ 6968971 w 6968971"/>
              <a:gd name="connsiteY2" fmla="*/ 6433370 h 6433370"/>
              <a:gd name="connsiteX3" fmla="*/ 568814 w 6968971"/>
              <a:gd name="connsiteY3" fmla="*/ 6248175 h 6433370"/>
              <a:gd name="connsiteX4" fmla="*/ 892905 w 6968971"/>
              <a:gd name="connsiteY4" fmla="*/ 391244 h 6433370"/>
              <a:gd name="connsiteX0" fmla="*/ 892905 w 6968971"/>
              <a:gd name="connsiteY0" fmla="*/ 391244 h 6433370"/>
              <a:gd name="connsiteX1" fmla="*/ 5973548 w 6968971"/>
              <a:gd name="connsiteY1" fmla="*/ 1108874 h 6433370"/>
              <a:gd name="connsiteX2" fmla="*/ 6968971 w 6968971"/>
              <a:gd name="connsiteY2" fmla="*/ 6433370 h 6433370"/>
              <a:gd name="connsiteX3" fmla="*/ 568814 w 6968971"/>
              <a:gd name="connsiteY3" fmla="*/ 6248175 h 6433370"/>
              <a:gd name="connsiteX4" fmla="*/ 892905 w 6968971"/>
              <a:gd name="connsiteY4" fmla="*/ 391244 h 6433370"/>
              <a:gd name="connsiteX0" fmla="*/ 892905 w 6968971"/>
              <a:gd name="connsiteY0" fmla="*/ 391244 h 6433370"/>
              <a:gd name="connsiteX1" fmla="*/ 5973548 w 6968971"/>
              <a:gd name="connsiteY1" fmla="*/ 1108874 h 6433370"/>
              <a:gd name="connsiteX2" fmla="*/ 6968971 w 6968971"/>
              <a:gd name="connsiteY2" fmla="*/ 6433370 h 6433370"/>
              <a:gd name="connsiteX3" fmla="*/ 568814 w 6968971"/>
              <a:gd name="connsiteY3" fmla="*/ 6248175 h 6433370"/>
              <a:gd name="connsiteX4" fmla="*/ 892905 w 6968971"/>
              <a:gd name="connsiteY4" fmla="*/ 391244 h 6433370"/>
              <a:gd name="connsiteX0" fmla="*/ 892905 w 6968971"/>
              <a:gd name="connsiteY0" fmla="*/ 391244 h 6433370"/>
              <a:gd name="connsiteX1" fmla="*/ 5973548 w 6968971"/>
              <a:gd name="connsiteY1" fmla="*/ 1108874 h 6433370"/>
              <a:gd name="connsiteX2" fmla="*/ 6968971 w 6968971"/>
              <a:gd name="connsiteY2" fmla="*/ 6433370 h 6433370"/>
              <a:gd name="connsiteX3" fmla="*/ 568814 w 6968971"/>
              <a:gd name="connsiteY3" fmla="*/ 6248175 h 6433370"/>
              <a:gd name="connsiteX4" fmla="*/ 892905 w 6968971"/>
              <a:gd name="connsiteY4" fmla="*/ 391244 h 6433370"/>
              <a:gd name="connsiteX0" fmla="*/ 892905 w 6968971"/>
              <a:gd name="connsiteY0" fmla="*/ 352702 h 6394828"/>
              <a:gd name="connsiteX1" fmla="*/ 5580009 w 6968971"/>
              <a:gd name="connsiteY1" fmla="*/ 1255527 h 6394828"/>
              <a:gd name="connsiteX2" fmla="*/ 6968971 w 6968971"/>
              <a:gd name="connsiteY2" fmla="*/ 6394828 h 6394828"/>
              <a:gd name="connsiteX3" fmla="*/ 568814 w 6968971"/>
              <a:gd name="connsiteY3" fmla="*/ 6209633 h 6394828"/>
              <a:gd name="connsiteX4" fmla="*/ 892905 w 6968971"/>
              <a:gd name="connsiteY4" fmla="*/ 352702 h 6394828"/>
              <a:gd name="connsiteX0" fmla="*/ 892905 w 6968971"/>
              <a:gd name="connsiteY0" fmla="*/ 406595 h 6448721"/>
              <a:gd name="connsiteX1" fmla="*/ 5580009 w 6968971"/>
              <a:gd name="connsiteY1" fmla="*/ 1309420 h 6448721"/>
              <a:gd name="connsiteX2" fmla="*/ 6968971 w 6968971"/>
              <a:gd name="connsiteY2" fmla="*/ 6448721 h 6448721"/>
              <a:gd name="connsiteX3" fmla="*/ 568814 w 6968971"/>
              <a:gd name="connsiteY3" fmla="*/ 6263526 h 6448721"/>
              <a:gd name="connsiteX4" fmla="*/ 892905 w 6968971"/>
              <a:gd name="connsiteY4" fmla="*/ 406595 h 6448721"/>
              <a:gd name="connsiteX0" fmla="*/ 892905 w 6968971"/>
              <a:gd name="connsiteY0" fmla="*/ 409352 h 6451478"/>
              <a:gd name="connsiteX1" fmla="*/ 5186470 w 6968971"/>
              <a:gd name="connsiteY1" fmla="*/ 1300603 h 6451478"/>
              <a:gd name="connsiteX2" fmla="*/ 6968971 w 6968971"/>
              <a:gd name="connsiteY2" fmla="*/ 6451478 h 6451478"/>
              <a:gd name="connsiteX3" fmla="*/ 568814 w 6968971"/>
              <a:gd name="connsiteY3" fmla="*/ 6266283 h 6451478"/>
              <a:gd name="connsiteX4" fmla="*/ 892905 w 6968971"/>
              <a:gd name="connsiteY4" fmla="*/ 409352 h 6451478"/>
              <a:gd name="connsiteX0" fmla="*/ 892905 w 6968971"/>
              <a:gd name="connsiteY0" fmla="*/ 409352 h 6451478"/>
              <a:gd name="connsiteX1" fmla="*/ 5186470 w 6968971"/>
              <a:gd name="connsiteY1" fmla="*/ 1300603 h 6451478"/>
              <a:gd name="connsiteX2" fmla="*/ 6968971 w 6968971"/>
              <a:gd name="connsiteY2" fmla="*/ 6451478 h 6451478"/>
              <a:gd name="connsiteX3" fmla="*/ 568814 w 6968971"/>
              <a:gd name="connsiteY3" fmla="*/ 6266283 h 6451478"/>
              <a:gd name="connsiteX4" fmla="*/ 892905 w 6968971"/>
              <a:gd name="connsiteY4" fmla="*/ 409352 h 6451478"/>
              <a:gd name="connsiteX0" fmla="*/ 892905 w 6968971"/>
              <a:gd name="connsiteY0" fmla="*/ 441828 h 6483954"/>
              <a:gd name="connsiteX1" fmla="*/ 5279068 w 6968971"/>
              <a:gd name="connsiteY1" fmla="*/ 1205757 h 6483954"/>
              <a:gd name="connsiteX2" fmla="*/ 6968971 w 6968971"/>
              <a:gd name="connsiteY2" fmla="*/ 6483954 h 6483954"/>
              <a:gd name="connsiteX3" fmla="*/ 568814 w 6968971"/>
              <a:gd name="connsiteY3" fmla="*/ 6298759 h 6483954"/>
              <a:gd name="connsiteX4" fmla="*/ 892905 w 6968971"/>
              <a:gd name="connsiteY4" fmla="*/ 441828 h 6483954"/>
              <a:gd name="connsiteX0" fmla="*/ 892905 w 6968971"/>
              <a:gd name="connsiteY0" fmla="*/ 428694 h 6470820"/>
              <a:gd name="connsiteX1" fmla="*/ 5279068 w 6968971"/>
              <a:gd name="connsiteY1" fmla="*/ 1192623 h 6470820"/>
              <a:gd name="connsiteX2" fmla="*/ 6968971 w 6968971"/>
              <a:gd name="connsiteY2" fmla="*/ 6470820 h 6470820"/>
              <a:gd name="connsiteX3" fmla="*/ 568814 w 6968971"/>
              <a:gd name="connsiteY3" fmla="*/ 6285625 h 6470820"/>
              <a:gd name="connsiteX4" fmla="*/ 892905 w 6968971"/>
              <a:gd name="connsiteY4" fmla="*/ 428694 h 647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8971" h="6470820">
                <a:moveTo>
                  <a:pt x="892905" y="428694"/>
                </a:moveTo>
                <a:cubicBezTo>
                  <a:pt x="2331809" y="-470273"/>
                  <a:pt x="4418899" y="170192"/>
                  <a:pt x="5279068" y="1192623"/>
                </a:cubicBezTo>
                <a:cubicBezTo>
                  <a:pt x="5961975" y="2122502"/>
                  <a:pt x="6806924" y="2832464"/>
                  <a:pt x="6968971" y="6470820"/>
                </a:cubicBezTo>
                <a:lnTo>
                  <a:pt x="568814" y="6285625"/>
                </a:lnTo>
                <a:cubicBezTo>
                  <a:pt x="-573221" y="2828605"/>
                  <a:pt x="252439" y="1061491"/>
                  <a:pt x="892905" y="428694"/>
                </a:cubicBezTo>
                <a:close/>
              </a:path>
            </a:pathLst>
          </a:custGeom>
          <a:pattFill prst="pct90">
            <a:fgClr>
              <a:srgbClr val="2EC6C2"/>
            </a:fgClr>
            <a:bgClr>
              <a:schemeClr val="bg1"/>
            </a:bgClr>
          </a:pattFill>
        </p:spPr>
      </p:sp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6993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1056993" y="2145372"/>
            <a:ext cx="5779759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áfico 1">
            <a:extLst>
              <a:ext uri="{FF2B5EF4-FFF2-40B4-BE49-F238E27FC236}">
                <a16:creationId xmlns="" xmlns:a16="http://schemas.microsoft.com/office/drawing/2014/main" id="{EE29B6C7-CC43-4A8D-86EB-2065DADE9BB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071381">
            <a:off x="-2565891" y="-3446633"/>
            <a:ext cx="5978291" cy="504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32647657-F1EA-4DB1-B5B4-613A97E5F2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76766" y="2144907"/>
            <a:ext cx="5300934" cy="4906035"/>
          </a:xfrm>
          <a:custGeom>
            <a:avLst/>
            <a:gdLst>
              <a:gd name="connsiteX0" fmla="*/ 0 w 4826000"/>
              <a:gd name="connsiteY0" fmla="*/ 0 h 4687888"/>
              <a:gd name="connsiteX1" fmla="*/ 4826000 w 4826000"/>
              <a:gd name="connsiteY1" fmla="*/ 0 h 4687888"/>
              <a:gd name="connsiteX2" fmla="*/ 4826000 w 4826000"/>
              <a:gd name="connsiteY2" fmla="*/ 4687888 h 4687888"/>
              <a:gd name="connsiteX3" fmla="*/ 0 w 4826000"/>
              <a:gd name="connsiteY3" fmla="*/ 4687888 h 4687888"/>
              <a:gd name="connsiteX4" fmla="*/ 0 w 4826000"/>
              <a:gd name="connsiteY4" fmla="*/ 0 h 4687888"/>
              <a:gd name="connsiteX0" fmla="*/ 0 w 4826000"/>
              <a:gd name="connsiteY0" fmla="*/ 0 h 4687888"/>
              <a:gd name="connsiteX1" fmla="*/ 3726405 w 4826000"/>
              <a:gd name="connsiteY1" fmla="*/ 1400537 h 4687888"/>
              <a:gd name="connsiteX2" fmla="*/ 4826000 w 4826000"/>
              <a:gd name="connsiteY2" fmla="*/ 4687888 h 4687888"/>
              <a:gd name="connsiteX3" fmla="*/ 0 w 4826000"/>
              <a:gd name="connsiteY3" fmla="*/ 4687888 h 4687888"/>
              <a:gd name="connsiteX4" fmla="*/ 0 w 4826000"/>
              <a:gd name="connsiteY4" fmla="*/ 0 h 4687888"/>
              <a:gd name="connsiteX0" fmla="*/ 0 w 4826000"/>
              <a:gd name="connsiteY0" fmla="*/ 0 h 4687888"/>
              <a:gd name="connsiteX1" fmla="*/ 3726405 w 4826000"/>
              <a:gd name="connsiteY1" fmla="*/ 1400537 h 4687888"/>
              <a:gd name="connsiteX2" fmla="*/ 4826000 w 4826000"/>
              <a:gd name="connsiteY2" fmla="*/ 4687888 h 4687888"/>
              <a:gd name="connsiteX3" fmla="*/ 0 w 4826000"/>
              <a:gd name="connsiteY3" fmla="*/ 4687888 h 4687888"/>
              <a:gd name="connsiteX4" fmla="*/ 0 w 4826000"/>
              <a:gd name="connsiteY4" fmla="*/ 0 h 4687888"/>
              <a:gd name="connsiteX0" fmla="*/ 0 w 4826000"/>
              <a:gd name="connsiteY0" fmla="*/ 327074 h 5014962"/>
              <a:gd name="connsiteX1" fmla="*/ 3726405 w 4826000"/>
              <a:gd name="connsiteY1" fmla="*/ 1727611 h 5014962"/>
              <a:gd name="connsiteX2" fmla="*/ 4826000 w 4826000"/>
              <a:gd name="connsiteY2" fmla="*/ 5014962 h 5014962"/>
              <a:gd name="connsiteX3" fmla="*/ 0 w 4826000"/>
              <a:gd name="connsiteY3" fmla="*/ 5014962 h 5014962"/>
              <a:gd name="connsiteX4" fmla="*/ 0 w 4826000"/>
              <a:gd name="connsiteY4" fmla="*/ 327074 h 5014962"/>
              <a:gd name="connsiteX0" fmla="*/ 0 w 5196389"/>
              <a:gd name="connsiteY0" fmla="*/ 533931 h 4376867"/>
              <a:gd name="connsiteX1" fmla="*/ 4096794 w 5196389"/>
              <a:gd name="connsiteY1" fmla="*/ 1089516 h 4376867"/>
              <a:gd name="connsiteX2" fmla="*/ 5196389 w 5196389"/>
              <a:gd name="connsiteY2" fmla="*/ 4376867 h 4376867"/>
              <a:gd name="connsiteX3" fmla="*/ 370389 w 5196389"/>
              <a:gd name="connsiteY3" fmla="*/ 4376867 h 4376867"/>
              <a:gd name="connsiteX4" fmla="*/ 0 w 5196389"/>
              <a:gd name="connsiteY4" fmla="*/ 533931 h 4376867"/>
              <a:gd name="connsiteX0" fmla="*/ 217791 w 5414180"/>
              <a:gd name="connsiteY0" fmla="*/ 533931 h 4376867"/>
              <a:gd name="connsiteX1" fmla="*/ 4314585 w 5414180"/>
              <a:gd name="connsiteY1" fmla="*/ 1089516 h 4376867"/>
              <a:gd name="connsiteX2" fmla="*/ 5414180 w 5414180"/>
              <a:gd name="connsiteY2" fmla="*/ 4376867 h 4376867"/>
              <a:gd name="connsiteX3" fmla="*/ 588180 w 5414180"/>
              <a:gd name="connsiteY3" fmla="*/ 4376867 h 4376867"/>
              <a:gd name="connsiteX4" fmla="*/ 217791 w 5414180"/>
              <a:gd name="connsiteY4" fmla="*/ 533931 h 4376867"/>
              <a:gd name="connsiteX0" fmla="*/ 486282 w 5682671"/>
              <a:gd name="connsiteY0" fmla="*/ 533931 h 4376867"/>
              <a:gd name="connsiteX1" fmla="*/ 4583076 w 5682671"/>
              <a:gd name="connsiteY1" fmla="*/ 1089516 h 4376867"/>
              <a:gd name="connsiteX2" fmla="*/ 5682671 w 5682671"/>
              <a:gd name="connsiteY2" fmla="*/ 4376867 h 4376867"/>
              <a:gd name="connsiteX3" fmla="*/ 856671 w 5682671"/>
              <a:gd name="connsiteY3" fmla="*/ 4376867 h 4376867"/>
              <a:gd name="connsiteX4" fmla="*/ 486282 w 5682671"/>
              <a:gd name="connsiteY4" fmla="*/ 533931 h 4376867"/>
              <a:gd name="connsiteX0" fmla="*/ 243146 w 6272913"/>
              <a:gd name="connsiteY0" fmla="*/ 390323 h 4742545"/>
              <a:gd name="connsiteX1" fmla="*/ 5173318 w 6272913"/>
              <a:gd name="connsiteY1" fmla="*/ 1455194 h 4742545"/>
              <a:gd name="connsiteX2" fmla="*/ 6272913 w 6272913"/>
              <a:gd name="connsiteY2" fmla="*/ 4742545 h 4742545"/>
              <a:gd name="connsiteX3" fmla="*/ 1446913 w 6272913"/>
              <a:gd name="connsiteY3" fmla="*/ 4742545 h 4742545"/>
              <a:gd name="connsiteX4" fmla="*/ 243146 w 6272913"/>
              <a:gd name="connsiteY4" fmla="*/ 390323 h 4742545"/>
              <a:gd name="connsiteX0" fmla="*/ 892905 w 6922672"/>
              <a:gd name="connsiteY0" fmla="*/ 390323 h 6247254"/>
              <a:gd name="connsiteX1" fmla="*/ 5823077 w 6922672"/>
              <a:gd name="connsiteY1" fmla="*/ 1455194 h 6247254"/>
              <a:gd name="connsiteX2" fmla="*/ 6922672 w 6922672"/>
              <a:gd name="connsiteY2" fmla="*/ 4742545 h 6247254"/>
              <a:gd name="connsiteX3" fmla="*/ 568814 w 6922672"/>
              <a:gd name="connsiteY3" fmla="*/ 6247254 h 6247254"/>
              <a:gd name="connsiteX4" fmla="*/ 892905 w 6922672"/>
              <a:gd name="connsiteY4" fmla="*/ 390323 h 6247254"/>
              <a:gd name="connsiteX0" fmla="*/ 892905 w 6968971"/>
              <a:gd name="connsiteY0" fmla="*/ 390323 h 6432449"/>
              <a:gd name="connsiteX1" fmla="*/ 5823077 w 6968971"/>
              <a:gd name="connsiteY1" fmla="*/ 1455194 h 6432449"/>
              <a:gd name="connsiteX2" fmla="*/ 6968971 w 6968971"/>
              <a:gd name="connsiteY2" fmla="*/ 6432449 h 6432449"/>
              <a:gd name="connsiteX3" fmla="*/ 568814 w 6968971"/>
              <a:gd name="connsiteY3" fmla="*/ 6247254 h 6432449"/>
              <a:gd name="connsiteX4" fmla="*/ 892905 w 6968971"/>
              <a:gd name="connsiteY4" fmla="*/ 390323 h 6432449"/>
              <a:gd name="connsiteX0" fmla="*/ 892905 w 6968971"/>
              <a:gd name="connsiteY0" fmla="*/ 390323 h 6432449"/>
              <a:gd name="connsiteX1" fmla="*/ 5823077 w 6968971"/>
              <a:gd name="connsiteY1" fmla="*/ 1455194 h 6432449"/>
              <a:gd name="connsiteX2" fmla="*/ 6968971 w 6968971"/>
              <a:gd name="connsiteY2" fmla="*/ 6432449 h 6432449"/>
              <a:gd name="connsiteX3" fmla="*/ 568814 w 6968971"/>
              <a:gd name="connsiteY3" fmla="*/ 6247254 h 6432449"/>
              <a:gd name="connsiteX4" fmla="*/ 892905 w 6968971"/>
              <a:gd name="connsiteY4" fmla="*/ 390323 h 6432449"/>
              <a:gd name="connsiteX0" fmla="*/ 892905 w 6968971"/>
              <a:gd name="connsiteY0" fmla="*/ 390323 h 6432449"/>
              <a:gd name="connsiteX1" fmla="*/ 5823077 w 6968971"/>
              <a:gd name="connsiteY1" fmla="*/ 1455194 h 6432449"/>
              <a:gd name="connsiteX2" fmla="*/ 6968971 w 6968971"/>
              <a:gd name="connsiteY2" fmla="*/ 6432449 h 6432449"/>
              <a:gd name="connsiteX3" fmla="*/ 568814 w 6968971"/>
              <a:gd name="connsiteY3" fmla="*/ 6247254 h 6432449"/>
              <a:gd name="connsiteX4" fmla="*/ 892905 w 6968971"/>
              <a:gd name="connsiteY4" fmla="*/ 390323 h 6432449"/>
              <a:gd name="connsiteX0" fmla="*/ 892905 w 6968971"/>
              <a:gd name="connsiteY0" fmla="*/ 443933 h 6486059"/>
              <a:gd name="connsiteX1" fmla="*/ 6031421 w 6968971"/>
              <a:gd name="connsiteY1" fmla="*/ 1288885 h 6486059"/>
              <a:gd name="connsiteX2" fmla="*/ 6968971 w 6968971"/>
              <a:gd name="connsiteY2" fmla="*/ 6486059 h 6486059"/>
              <a:gd name="connsiteX3" fmla="*/ 568814 w 6968971"/>
              <a:gd name="connsiteY3" fmla="*/ 6300864 h 6486059"/>
              <a:gd name="connsiteX4" fmla="*/ 892905 w 6968971"/>
              <a:gd name="connsiteY4" fmla="*/ 443933 h 6486059"/>
              <a:gd name="connsiteX0" fmla="*/ 892905 w 6968971"/>
              <a:gd name="connsiteY0" fmla="*/ 321148 h 6363274"/>
              <a:gd name="connsiteX1" fmla="*/ 6031421 w 6968971"/>
              <a:gd name="connsiteY1" fmla="*/ 1166100 h 6363274"/>
              <a:gd name="connsiteX2" fmla="*/ 6968971 w 6968971"/>
              <a:gd name="connsiteY2" fmla="*/ 6363274 h 6363274"/>
              <a:gd name="connsiteX3" fmla="*/ 568814 w 6968971"/>
              <a:gd name="connsiteY3" fmla="*/ 6178079 h 6363274"/>
              <a:gd name="connsiteX4" fmla="*/ 892905 w 6968971"/>
              <a:gd name="connsiteY4" fmla="*/ 321148 h 6363274"/>
              <a:gd name="connsiteX0" fmla="*/ 892905 w 6968971"/>
              <a:gd name="connsiteY0" fmla="*/ 321148 h 6363274"/>
              <a:gd name="connsiteX1" fmla="*/ 6031421 w 6968971"/>
              <a:gd name="connsiteY1" fmla="*/ 1166100 h 6363274"/>
              <a:gd name="connsiteX2" fmla="*/ 6968971 w 6968971"/>
              <a:gd name="connsiteY2" fmla="*/ 6363274 h 6363274"/>
              <a:gd name="connsiteX3" fmla="*/ 568814 w 6968971"/>
              <a:gd name="connsiteY3" fmla="*/ 6178079 h 6363274"/>
              <a:gd name="connsiteX4" fmla="*/ 892905 w 6968971"/>
              <a:gd name="connsiteY4" fmla="*/ 321148 h 6363274"/>
              <a:gd name="connsiteX0" fmla="*/ 892905 w 6968971"/>
              <a:gd name="connsiteY0" fmla="*/ 298334 h 6340460"/>
              <a:gd name="connsiteX1" fmla="*/ 5788353 w 6968971"/>
              <a:gd name="connsiteY1" fmla="*/ 1293757 h 6340460"/>
              <a:gd name="connsiteX2" fmla="*/ 6968971 w 6968971"/>
              <a:gd name="connsiteY2" fmla="*/ 6340460 h 6340460"/>
              <a:gd name="connsiteX3" fmla="*/ 568814 w 6968971"/>
              <a:gd name="connsiteY3" fmla="*/ 6155265 h 6340460"/>
              <a:gd name="connsiteX4" fmla="*/ 892905 w 6968971"/>
              <a:gd name="connsiteY4" fmla="*/ 298334 h 6340460"/>
              <a:gd name="connsiteX0" fmla="*/ 892905 w 6968971"/>
              <a:gd name="connsiteY0" fmla="*/ 368603 h 6410729"/>
              <a:gd name="connsiteX1" fmla="*/ 5788353 w 6968971"/>
              <a:gd name="connsiteY1" fmla="*/ 1364026 h 6410729"/>
              <a:gd name="connsiteX2" fmla="*/ 6968971 w 6968971"/>
              <a:gd name="connsiteY2" fmla="*/ 6410729 h 6410729"/>
              <a:gd name="connsiteX3" fmla="*/ 568814 w 6968971"/>
              <a:gd name="connsiteY3" fmla="*/ 6225534 h 6410729"/>
              <a:gd name="connsiteX4" fmla="*/ 892905 w 6968971"/>
              <a:gd name="connsiteY4" fmla="*/ 368603 h 6410729"/>
              <a:gd name="connsiteX0" fmla="*/ 892905 w 6968971"/>
              <a:gd name="connsiteY0" fmla="*/ 368603 h 6410729"/>
              <a:gd name="connsiteX1" fmla="*/ 5788353 w 6968971"/>
              <a:gd name="connsiteY1" fmla="*/ 1364026 h 6410729"/>
              <a:gd name="connsiteX2" fmla="*/ 6968971 w 6968971"/>
              <a:gd name="connsiteY2" fmla="*/ 6410729 h 6410729"/>
              <a:gd name="connsiteX3" fmla="*/ 568814 w 6968971"/>
              <a:gd name="connsiteY3" fmla="*/ 6225534 h 6410729"/>
              <a:gd name="connsiteX4" fmla="*/ 892905 w 6968971"/>
              <a:gd name="connsiteY4" fmla="*/ 368603 h 6410729"/>
              <a:gd name="connsiteX0" fmla="*/ 892905 w 6968971"/>
              <a:gd name="connsiteY0" fmla="*/ 368603 h 6410729"/>
              <a:gd name="connsiteX1" fmla="*/ 5788353 w 6968971"/>
              <a:gd name="connsiteY1" fmla="*/ 1364026 h 6410729"/>
              <a:gd name="connsiteX2" fmla="*/ 6968971 w 6968971"/>
              <a:gd name="connsiteY2" fmla="*/ 6410729 h 6410729"/>
              <a:gd name="connsiteX3" fmla="*/ 568814 w 6968971"/>
              <a:gd name="connsiteY3" fmla="*/ 6225534 h 6410729"/>
              <a:gd name="connsiteX4" fmla="*/ 892905 w 6968971"/>
              <a:gd name="connsiteY4" fmla="*/ 368603 h 6410729"/>
              <a:gd name="connsiteX0" fmla="*/ 892905 w 6968971"/>
              <a:gd name="connsiteY0" fmla="*/ 368603 h 6410729"/>
              <a:gd name="connsiteX1" fmla="*/ 5788353 w 6968971"/>
              <a:gd name="connsiteY1" fmla="*/ 1364026 h 6410729"/>
              <a:gd name="connsiteX2" fmla="*/ 6968971 w 6968971"/>
              <a:gd name="connsiteY2" fmla="*/ 6410729 h 6410729"/>
              <a:gd name="connsiteX3" fmla="*/ 568814 w 6968971"/>
              <a:gd name="connsiteY3" fmla="*/ 6225534 h 6410729"/>
              <a:gd name="connsiteX4" fmla="*/ 892905 w 6968971"/>
              <a:gd name="connsiteY4" fmla="*/ 368603 h 6410729"/>
              <a:gd name="connsiteX0" fmla="*/ 892905 w 6968971"/>
              <a:gd name="connsiteY0" fmla="*/ 433048 h 6475174"/>
              <a:gd name="connsiteX1" fmla="*/ 5973548 w 6968971"/>
              <a:gd name="connsiteY1" fmla="*/ 1150678 h 6475174"/>
              <a:gd name="connsiteX2" fmla="*/ 6968971 w 6968971"/>
              <a:gd name="connsiteY2" fmla="*/ 6475174 h 6475174"/>
              <a:gd name="connsiteX3" fmla="*/ 568814 w 6968971"/>
              <a:gd name="connsiteY3" fmla="*/ 6289979 h 6475174"/>
              <a:gd name="connsiteX4" fmla="*/ 892905 w 6968971"/>
              <a:gd name="connsiteY4" fmla="*/ 433048 h 6475174"/>
              <a:gd name="connsiteX0" fmla="*/ 892905 w 6968971"/>
              <a:gd name="connsiteY0" fmla="*/ 391244 h 6433370"/>
              <a:gd name="connsiteX1" fmla="*/ 5973548 w 6968971"/>
              <a:gd name="connsiteY1" fmla="*/ 1108874 h 6433370"/>
              <a:gd name="connsiteX2" fmla="*/ 6968971 w 6968971"/>
              <a:gd name="connsiteY2" fmla="*/ 6433370 h 6433370"/>
              <a:gd name="connsiteX3" fmla="*/ 568814 w 6968971"/>
              <a:gd name="connsiteY3" fmla="*/ 6248175 h 6433370"/>
              <a:gd name="connsiteX4" fmla="*/ 892905 w 6968971"/>
              <a:gd name="connsiteY4" fmla="*/ 391244 h 6433370"/>
              <a:gd name="connsiteX0" fmla="*/ 892905 w 6968971"/>
              <a:gd name="connsiteY0" fmla="*/ 391244 h 6433370"/>
              <a:gd name="connsiteX1" fmla="*/ 5973548 w 6968971"/>
              <a:gd name="connsiteY1" fmla="*/ 1108874 h 6433370"/>
              <a:gd name="connsiteX2" fmla="*/ 6968971 w 6968971"/>
              <a:gd name="connsiteY2" fmla="*/ 6433370 h 6433370"/>
              <a:gd name="connsiteX3" fmla="*/ 568814 w 6968971"/>
              <a:gd name="connsiteY3" fmla="*/ 6248175 h 6433370"/>
              <a:gd name="connsiteX4" fmla="*/ 892905 w 6968971"/>
              <a:gd name="connsiteY4" fmla="*/ 391244 h 6433370"/>
              <a:gd name="connsiteX0" fmla="*/ 892905 w 6968971"/>
              <a:gd name="connsiteY0" fmla="*/ 391244 h 6433370"/>
              <a:gd name="connsiteX1" fmla="*/ 5973548 w 6968971"/>
              <a:gd name="connsiteY1" fmla="*/ 1108874 h 6433370"/>
              <a:gd name="connsiteX2" fmla="*/ 6968971 w 6968971"/>
              <a:gd name="connsiteY2" fmla="*/ 6433370 h 6433370"/>
              <a:gd name="connsiteX3" fmla="*/ 568814 w 6968971"/>
              <a:gd name="connsiteY3" fmla="*/ 6248175 h 6433370"/>
              <a:gd name="connsiteX4" fmla="*/ 892905 w 6968971"/>
              <a:gd name="connsiteY4" fmla="*/ 391244 h 6433370"/>
              <a:gd name="connsiteX0" fmla="*/ 892905 w 6968971"/>
              <a:gd name="connsiteY0" fmla="*/ 391244 h 6433370"/>
              <a:gd name="connsiteX1" fmla="*/ 5973548 w 6968971"/>
              <a:gd name="connsiteY1" fmla="*/ 1108874 h 6433370"/>
              <a:gd name="connsiteX2" fmla="*/ 6968971 w 6968971"/>
              <a:gd name="connsiteY2" fmla="*/ 6433370 h 6433370"/>
              <a:gd name="connsiteX3" fmla="*/ 568814 w 6968971"/>
              <a:gd name="connsiteY3" fmla="*/ 6248175 h 6433370"/>
              <a:gd name="connsiteX4" fmla="*/ 892905 w 6968971"/>
              <a:gd name="connsiteY4" fmla="*/ 391244 h 6433370"/>
              <a:gd name="connsiteX0" fmla="*/ 892905 w 6968971"/>
              <a:gd name="connsiteY0" fmla="*/ 352702 h 6394828"/>
              <a:gd name="connsiteX1" fmla="*/ 5580009 w 6968971"/>
              <a:gd name="connsiteY1" fmla="*/ 1255527 h 6394828"/>
              <a:gd name="connsiteX2" fmla="*/ 6968971 w 6968971"/>
              <a:gd name="connsiteY2" fmla="*/ 6394828 h 6394828"/>
              <a:gd name="connsiteX3" fmla="*/ 568814 w 6968971"/>
              <a:gd name="connsiteY3" fmla="*/ 6209633 h 6394828"/>
              <a:gd name="connsiteX4" fmla="*/ 892905 w 6968971"/>
              <a:gd name="connsiteY4" fmla="*/ 352702 h 6394828"/>
              <a:gd name="connsiteX0" fmla="*/ 892905 w 6968971"/>
              <a:gd name="connsiteY0" fmla="*/ 406595 h 6448721"/>
              <a:gd name="connsiteX1" fmla="*/ 5580009 w 6968971"/>
              <a:gd name="connsiteY1" fmla="*/ 1309420 h 6448721"/>
              <a:gd name="connsiteX2" fmla="*/ 6968971 w 6968971"/>
              <a:gd name="connsiteY2" fmla="*/ 6448721 h 6448721"/>
              <a:gd name="connsiteX3" fmla="*/ 568814 w 6968971"/>
              <a:gd name="connsiteY3" fmla="*/ 6263526 h 6448721"/>
              <a:gd name="connsiteX4" fmla="*/ 892905 w 6968971"/>
              <a:gd name="connsiteY4" fmla="*/ 406595 h 6448721"/>
              <a:gd name="connsiteX0" fmla="*/ 892905 w 6968971"/>
              <a:gd name="connsiteY0" fmla="*/ 409352 h 6451478"/>
              <a:gd name="connsiteX1" fmla="*/ 5186470 w 6968971"/>
              <a:gd name="connsiteY1" fmla="*/ 1300603 h 6451478"/>
              <a:gd name="connsiteX2" fmla="*/ 6968971 w 6968971"/>
              <a:gd name="connsiteY2" fmla="*/ 6451478 h 6451478"/>
              <a:gd name="connsiteX3" fmla="*/ 568814 w 6968971"/>
              <a:gd name="connsiteY3" fmla="*/ 6266283 h 6451478"/>
              <a:gd name="connsiteX4" fmla="*/ 892905 w 6968971"/>
              <a:gd name="connsiteY4" fmla="*/ 409352 h 6451478"/>
              <a:gd name="connsiteX0" fmla="*/ 892905 w 6968971"/>
              <a:gd name="connsiteY0" fmla="*/ 409352 h 6451478"/>
              <a:gd name="connsiteX1" fmla="*/ 5186470 w 6968971"/>
              <a:gd name="connsiteY1" fmla="*/ 1300603 h 6451478"/>
              <a:gd name="connsiteX2" fmla="*/ 6968971 w 6968971"/>
              <a:gd name="connsiteY2" fmla="*/ 6451478 h 6451478"/>
              <a:gd name="connsiteX3" fmla="*/ 568814 w 6968971"/>
              <a:gd name="connsiteY3" fmla="*/ 6266283 h 6451478"/>
              <a:gd name="connsiteX4" fmla="*/ 892905 w 6968971"/>
              <a:gd name="connsiteY4" fmla="*/ 409352 h 6451478"/>
              <a:gd name="connsiteX0" fmla="*/ 892905 w 6968971"/>
              <a:gd name="connsiteY0" fmla="*/ 441828 h 6483954"/>
              <a:gd name="connsiteX1" fmla="*/ 5279068 w 6968971"/>
              <a:gd name="connsiteY1" fmla="*/ 1205757 h 6483954"/>
              <a:gd name="connsiteX2" fmla="*/ 6968971 w 6968971"/>
              <a:gd name="connsiteY2" fmla="*/ 6483954 h 6483954"/>
              <a:gd name="connsiteX3" fmla="*/ 568814 w 6968971"/>
              <a:gd name="connsiteY3" fmla="*/ 6298759 h 6483954"/>
              <a:gd name="connsiteX4" fmla="*/ 892905 w 6968971"/>
              <a:gd name="connsiteY4" fmla="*/ 441828 h 6483954"/>
              <a:gd name="connsiteX0" fmla="*/ 892905 w 6968971"/>
              <a:gd name="connsiteY0" fmla="*/ 428694 h 6470820"/>
              <a:gd name="connsiteX1" fmla="*/ 5279068 w 6968971"/>
              <a:gd name="connsiteY1" fmla="*/ 1192623 h 6470820"/>
              <a:gd name="connsiteX2" fmla="*/ 6968971 w 6968971"/>
              <a:gd name="connsiteY2" fmla="*/ 6470820 h 6470820"/>
              <a:gd name="connsiteX3" fmla="*/ 568814 w 6968971"/>
              <a:gd name="connsiteY3" fmla="*/ 6285625 h 6470820"/>
              <a:gd name="connsiteX4" fmla="*/ 892905 w 6968971"/>
              <a:gd name="connsiteY4" fmla="*/ 428694 h 647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8971" h="6470820">
                <a:moveTo>
                  <a:pt x="892905" y="428694"/>
                </a:moveTo>
                <a:cubicBezTo>
                  <a:pt x="2331809" y="-470273"/>
                  <a:pt x="4418899" y="170192"/>
                  <a:pt x="5279068" y="1192623"/>
                </a:cubicBezTo>
                <a:cubicBezTo>
                  <a:pt x="5961975" y="2122502"/>
                  <a:pt x="6806924" y="2832464"/>
                  <a:pt x="6968971" y="6470820"/>
                </a:cubicBezTo>
                <a:lnTo>
                  <a:pt x="568814" y="6285625"/>
                </a:lnTo>
                <a:cubicBezTo>
                  <a:pt x="-573221" y="2828605"/>
                  <a:pt x="252439" y="1061491"/>
                  <a:pt x="892905" y="428694"/>
                </a:cubicBezTo>
                <a:close/>
              </a:path>
            </a:pathLst>
          </a:custGeom>
          <a:pattFill prst="pct90">
            <a:fgClr>
              <a:srgbClr val="2EC6C2"/>
            </a:fgClr>
            <a:bgClr>
              <a:schemeClr val="bg1"/>
            </a:bgClr>
          </a:pattFill>
        </p:spPr>
      </p:sp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1238557" y="957297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1238557" y="2144907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áfico 1">
            <a:extLst>
              <a:ext uri="{FF2B5EF4-FFF2-40B4-BE49-F238E27FC236}">
                <a16:creationId xmlns="" xmlns:a16="http://schemas.microsoft.com/office/drawing/2014/main" id="{E5828933-DB0C-4C0A-88F7-2B67C1521D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984482">
            <a:off x="6673296" y="-4161626"/>
            <a:ext cx="6807695" cy="5740705"/>
          </a:xfrm>
          <a:prstGeom prst="rect">
            <a:avLst/>
          </a:prstGeom>
        </p:spPr>
      </p:pic>
      <p:pic>
        <p:nvPicPr>
          <p:cNvPr id="12" name="Gráfico 1">
            <a:extLst>
              <a:ext uri="{FF2B5EF4-FFF2-40B4-BE49-F238E27FC236}">
                <a16:creationId xmlns="" xmlns:a16="http://schemas.microsoft.com/office/drawing/2014/main" id="{9D305355-3F8F-4CFF-8BD7-7FF853C51E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872804">
            <a:off x="-5102491" y="-34632"/>
            <a:ext cx="6807695" cy="5740705"/>
          </a:xfrm>
          <a:prstGeom prst="rect">
            <a:avLst/>
          </a:prstGeom>
        </p:spPr>
      </p:pic>
      <p:pic>
        <p:nvPicPr>
          <p:cNvPr id="13" name="Gráfico 14">
            <a:extLst>
              <a:ext uri="{FF2B5EF4-FFF2-40B4-BE49-F238E27FC236}">
                <a16:creationId xmlns="" xmlns:a16="http://schemas.microsoft.com/office/drawing/2014/main" id="{4EE288B3-134F-4A34-AE36-B57D007E47C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22907" y="1063736"/>
            <a:ext cx="1401291" cy="35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98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19">
            <a:extLst>
              <a:ext uri="{FF2B5EF4-FFF2-40B4-BE49-F238E27FC236}">
                <a16:creationId xmlns="" xmlns:a16="http://schemas.microsoft.com/office/drawing/2014/main" id="{4709F252-A915-4815-8120-F12ECB2512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7725" y="1063736"/>
            <a:ext cx="1401291" cy="358370"/>
          </a:xfrm>
          <a:prstGeom prst="rect">
            <a:avLst/>
          </a:prstGeom>
        </p:spPr>
      </p:pic>
      <p:pic>
        <p:nvPicPr>
          <p:cNvPr id="6" name="Gráfico 23">
            <a:extLst>
              <a:ext uri="{FF2B5EF4-FFF2-40B4-BE49-F238E27FC236}">
                <a16:creationId xmlns="" xmlns:a16="http://schemas.microsoft.com/office/drawing/2014/main" id="{DF5DF04B-4728-4404-A4B3-9D5DD80243C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882358">
            <a:off x="-5212631" y="3665455"/>
            <a:ext cx="11327501" cy="7897283"/>
          </a:xfrm>
          <a:prstGeom prst="rect">
            <a:avLst/>
          </a:prstGeom>
        </p:spPr>
      </p:pic>
      <p:sp>
        <p:nvSpPr>
          <p:cNvPr id="7" name="Espaço Reservado para Imagem 6">
            <a:extLst>
              <a:ext uri="{FF2B5EF4-FFF2-40B4-BE49-F238E27FC236}">
                <a16:creationId xmlns="" xmlns:a16="http://schemas.microsoft.com/office/drawing/2014/main" id="{526E2B45-54C3-4FD7-B4FD-AA62BBBA8D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72227" y="2794044"/>
            <a:ext cx="6025733" cy="4214138"/>
          </a:xfrm>
          <a:custGeom>
            <a:avLst/>
            <a:gdLst>
              <a:gd name="connsiteX0" fmla="*/ 0 w 5764212"/>
              <a:gd name="connsiteY0" fmla="*/ 0 h 4745038"/>
              <a:gd name="connsiteX1" fmla="*/ 5764212 w 5764212"/>
              <a:gd name="connsiteY1" fmla="*/ 0 h 4745038"/>
              <a:gd name="connsiteX2" fmla="*/ 5764212 w 5764212"/>
              <a:gd name="connsiteY2" fmla="*/ 4745038 h 4745038"/>
              <a:gd name="connsiteX3" fmla="*/ 0 w 5764212"/>
              <a:gd name="connsiteY3" fmla="*/ 4745038 h 4745038"/>
              <a:gd name="connsiteX4" fmla="*/ 0 w 5764212"/>
              <a:gd name="connsiteY4" fmla="*/ 0 h 4745038"/>
              <a:gd name="connsiteX0" fmla="*/ 2488557 w 5764212"/>
              <a:gd name="connsiteY0" fmla="*/ 0 h 4872360"/>
              <a:gd name="connsiteX1" fmla="*/ 5764212 w 5764212"/>
              <a:gd name="connsiteY1" fmla="*/ 127322 h 4872360"/>
              <a:gd name="connsiteX2" fmla="*/ 5764212 w 5764212"/>
              <a:gd name="connsiteY2" fmla="*/ 4872360 h 4872360"/>
              <a:gd name="connsiteX3" fmla="*/ 0 w 5764212"/>
              <a:gd name="connsiteY3" fmla="*/ 4872360 h 4872360"/>
              <a:gd name="connsiteX4" fmla="*/ 2488557 w 5764212"/>
              <a:gd name="connsiteY4" fmla="*/ 0 h 4872360"/>
              <a:gd name="connsiteX0" fmla="*/ 2488557 w 5764212"/>
              <a:gd name="connsiteY0" fmla="*/ 0 h 4872360"/>
              <a:gd name="connsiteX1" fmla="*/ 5764212 w 5764212"/>
              <a:gd name="connsiteY1" fmla="*/ 127322 h 4872360"/>
              <a:gd name="connsiteX2" fmla="*/ 5764212 w 5764212"/>
              <a:gd name="connsiteY2" fmla="*/ 4872360 h 4872360"/>
              <a:gd name="connsiteX3" fmla="*/ 0 w 5764212"/>
              <a:gd name="connsiteY3" fmla="*/ 4872360 h 4872360"/>
              <a:gd name="connsiteX4" fmla="*/ 2488557 w 5764212"/>
              <a:gd name="connsiteY4" fmla="*/ 0 h 4872360"/>
              <a:gd name="connsiteX0" fmla="*/ 3368233 w 6643888"/>
              <a:gd name="connsiteY0" fmla="*/ 0 h 6006679"/>
              <a:gd name="connsiteX1" fmla="*/ 6643888 w 6643888"/>
              <a:gd name="connsiteY1" fmla="*/ 127322 h 6006679"/>
              <a:gd name="connsiteX2" fmla="*/ 6643888 w 6643888"/>
              <a:gd name="connsiteY2" fmla="*/ 4872360 h 6006679"/>
              <a:gd name="connsiteX3" fmla="*/ 0 w 6643888"/>
              <a:gd name="connsiteY3" fmla="*/ 6006679 h 6006679"/>
              <a:gd name="connsiteX4" fmla="*/ 3368233 w 6643888"/>
              <a:gd name="connsiteY4" fmla="*/ 0 h 6006679"/>
              <a:gd name="connsiteX0" fmla="*/ 3368233 w 6643888"/>
              <a:gd name="connsiteY0" fmla="*/ 0 h 6006679"/>
              <a:gd name="connsiteX1" fmla="*/ 6643888 w 6643888"/>
              <a:gd name="connsiteY1" fmla="*/ 127322 h 6006679"/>
              <a:gd name="connsiteX2" fmla="*/ 6643888 w 6643888"/>
              <a:gd name="connsiteY2" fmla="*/ 4872360 h 6006679"/>
              <a:gd name="connsiteX3" fmla="*/ 0 w 6643888"/>
              <a:gd name="connsiteY3" fmla="*/ 6006679 h 6006679"/>
              <a:gd name="connsiteX4" fmla="*/ 3368233 w 6643888"/>
              <a:gd name="connsiteY4" fmla="*/ 0 h 6006679"/>
              <a:gd name="connsiteX0" fmla="*/ 3622876 w 6643888"/>
              <a:gd name="connsiteY0" fmla="*/ 0 h 6284471"/>
              <a:gd name="connsiteX1" fmla="*/ 6643888 w 6643888"/>
              <a:gd name="connsiteY1" fmla="*/ 405114 h 6284471"/>
              <a:gd name="connsiteX2" fmla="*/ 6643888 w 6643888"/>
              <a:gd name="connsiteY2" fmla="*/ 5150152 h 6284471"/>
              <a:gd name="connsiteX3" fmla="*/ 0 w 6643888"/>
              <a:gd name="connsiteY3" fmla="*/ 6284471 h 6284471"/>
              <a:gd name="connsiteX4" fmla="*/ 3622876 w 6643888"/>
              <a:gd name="connsiteY4" fmla="*/ 0 h 6284471"/>
              <a:gd name="connsiteX0" fmla="*/ 3622876 w 6643888"/>
              <a:gd name="connsiteY0" fmla="*/ 148353 h 6432824"/>
              <a:gd name="connsiteX1" fmla="*/ 6643888 w 6643888"/>
              <a:gd name="connsiteY1" fmla="*/ 553467 h 6432824"/>
              <a:gd name="connsiteX2" fmla="*/ 6643888 w 6643888"/>
              <a:gd name="connsiteY2" fmla="*/ 5298505 h 6432824"/>
              <a:gd name="connsiteX3" fmla="*/ 0 w 6643888"/>
              <a:gd name="connsiteY3" fmla="*/ 6432824 h 6432824"/>
              <a:gd name="connsiteX4" fmla="*/ 3622876 w 6643888"/>
              <a:gd name="connsiteY4" fmla="*/ 148353 h 6432824"/>
              <a:gd name="connsiteX0" fmla="*/ 3622876 w 8484262"/>
              <a:gd name="connsiteY0" fmla="*/ 115678 h 6400149"/>
              <a:gd name="connsiteX1" fmla="*/ 8484262 w 8484262"/>
              <a:gd name="connsiteY1" fmla="*/ 821734 h 6400149"/>
              <a:gd name="connsiteX2" fmla="*/ 6643888 w 8484262"/>
              <a:gd name="connsiteY2" fmla="*/ 5265830 h 6400149"/>
              <a:gd name="connsiteX3" fmla="*/ 0 w 8484262"/>
              <a:gd name="connsiteY3" fmla="*/ 6400149 h 6400149"/>
              <a:gd name="connsiteX4" fmla="*/ 3622876 w 8484262"/>
              <a:gd name="connsiteY4" fmla="*/ 115678 h 6400149"/>
              <a:gd name="connsiteX0" fmla="*/ 3622876 w 9421812"/>
              <a:gd name="connsiteY0" fmla="*/ 133856 h 6418327"/>
              <a:gd name="connsiteX1" fmla="*/ 9421812 w 9421812"/>
              <a:gd name="connsiteY1" fmla="*/ 654717 h 6418327"/>
              <a:gd name="connsiteX2" fmla="*/ 6643888 w 9421812"/>
              <a:gd name="connsiteY2" fmla="*/ 5284008 h 6418327"/>
              <a:gd name="connsiteX3" fmla="*/ 0 w 9421812"/>
              <a:gd name="connsiteY3" fmla="*/ 6418327 h 6418327"/>
              <a:gd name="connsiteX4" fmla="*/ 3622876 w 9421812"/>
              <a:gd name="connsiteY4" fmla="*/ 133856 h 6418327"/>
              <a:gd name="connsiteX0" fmla="*/ 3622876 w 9421812"/>
              <a:gd name="connsiteY0" fmla="*/ 154268 h 6438739"/>
              <a:gd name="connsiteX1" fmla="*/ 9421812 w 9421812"/>
              <a:gd name="connsiteY1" fmla="*/ 675129 h 6438739"/>
              <a:gd name="connsiteX2" fmla="*/ 6643888 w 9421812"/>
              <a:gd name="connsiteY2" fmla="*/ 5304420 h 6438739"/>
              <a:gd name="connsiteX3" fmla="*/ 0 w 9421812"/>
              <a:gd name="connsiteY3" fmla="*/ 6438739 h 6438739"/>
              <a:gd name="connsiteX4" fmla="*/ 3622876 w 9421812"/>
              <a:gd name="connsiteY4" fmla="*/ 154268 h 6438739"/>
              <a:gd name="connsiteX0" fmla="*/ 3622876 w 9421812"/>
              <a:gd name="connsiteY0" fmla="*/ 154268 h 6589210"/>
              <a:gd name="connsiteX1" fmla="*/ 9421812 w 9421812"/>
              <a:gd name="connsiteY1" fmla="*/ 675129 h 6589210"/>
              <a:gd name="connsiteX2" fmla="*/ 7824505 w 9421812"/>
              <a:gd name="connsiteY2" fmla="*/ 6589210 h 6589210"/>
              <a:gd name="connsiteX3" fmla="*/ 0 w 9421812"/>
              <a:gd name="connsiteY3" fmla="*/ 6438739 h 6589210"/>
              <a:gd name="connsiteX4" fmla="*/ 3622876 w 9421812"/>
              <a:gd name="connsiteY4" fmla="*/ 154268 h 6589210"/>
              <a:gd name="connsiteX0" fmla="*/ 3622876 w 9421812"/>
              <a:gd name="connsiteY0" fmla="*/ 154268 h 6589210"/>
              <a:gd name="connsiteX1" fmla="*/ 9421812 w 9421812"/>
              <a:gd name="connsiteY1" fmla="*/ 675129 h 6589210"/>
              <a:gd name="connsiteX2" fmla="*/ 7824505 w 9421812"/>
              <a:gd name="connsiteY2" fmla="*/ 6589210 h 6589210"/>
              <a:gd name="connsiteX3" fmla="*/ 0 w 9421812"/>
              <a:gd name="connsiteY3" fmla="*/ 6438739 h 6589210"/>
              <a:gd name="connsiteX4" fmla="*/ 3622876 w 9421812"/>
              <a:gd name="connsiteY4" fmla="*/ 154268 h 6589210"/>
              <a:gd name="connsiteX0" fmla="*/ 3622876 w 9421812"/>
              <a:gd name="connsiteY0" fmla="*/ 154268 h 6589210"/>
              <a:gd name="connsiteX1" fmla="*/ 9421812 w 9421812"/>
              <a:gd name="connsiteY1" fmla="*/ 675129 h 6589210"/>
              <a:gd name="connsiteX2" fmla="*/ 7824505 w 9421812"/>
              <a:gd name="connsiteY2" fmla="*/ 6589210 h 6589210"/>
              <a:gd name="connsiteX3" fmla="*/ 0 w 9421812"/>
              <a:gd name="connsiteY3" fmla="*/ 6438739 h 6589210"/>
              <a:gd name="connsiteX4" fmla="*/ 3622876 w 9421812"/>
              <a:gd name="connsiteY4" fmla="*/ 154268 h 658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21812" h="6589210">
                <a:moveTo>
                  <a:pt x="3622876" y="154268"/>
                </a:moveTo>
                <a:cubicBezTo>
                  <a:pt x="5741049" y="-301003"/>
                  <a:pt x="8588428" y="366471"/>
                  <a:pt x="9421812" y="675129"/>
                </a:cubicBezTo>
                <a:lnTo>
                  <a:pt x="7824505" y="6589210"/>
                </a:lnTo>
                <a:lnTo>
                  <a:pt x="0" y="6438739"/>
                </a:lnTo>
                <a:cubicBezTo>
                  <a:pt x="2195332" y="4328483"/>
                  <a:pt x="571018" y="817689"/>
                  <a:pt x="3622876" y="154268"/>
                </a:cubicBezTo>
                <a:close/>
              </a:path>
            </a:pathLst>
          </a:custGeom>
          <a:pattFill prst="pct90">
            <a:fgClr>
              <a:srgbClr val="2EC6C2"/>
            </a:fgClr>
            <a:bgClr>
              <a:schemeClr val="bg1"/>
            </a:bgClr>
          </a:pattFill>
        </p:spPr>
      </p:sp>
      <p:grpSp>
        <p:nvGrpSpPr>
          <p:cNvPr id="8" name="Agrupar 24">
            <a:extLst>
              <a:ext uri="{FF2B5EF4-FFF2-40B4-BE49-F238E27FC236}">
                <a16:creationId xmlns="" xmlns:a16="http://schemas.microsoft.com/office/drawing/2014/main" id="{6F8B8416-B0DA-4489-A8B3-3D38FDD92D48}"/>
              </a:ext>
            </a:extLst>
          </p:cNvPr>
          <p:cNvGrpSpPr/>
          <p:nvPr userDrawn="1"/>
        </p:nvGrpSpPr>
        <p:grpSpPr>
          <a:xfrm rot="17311738">
            <a:off x="7390319" y="1802356"/>
            <a:ext cx="1212967" cy="1202103"/>
            <a:chOff x="10652775" y="412795"/>
            <a:chExt cx="1306811" cy="1295107"/>
          </a:xfrm>
        </p:grpSpPr>
        <p:sp>
          <p:nvSpPr>
            <p:cNvPr id="9" name="Elipse 8">
              <a:extLst>
                <a:ext uri="{FF2B5EF4-FFF2-40B4-BE49-F238E27FC236}">
                  <a16:creationId xmlns="" xmlns:a16="http://schemas.microsoft.com/office/drawing/2014/main" id="{24A571AC-2D03-4AD7-94FB-D373CC461F8B}"/>
                </a:ext>
              </a:extLst>
            </p:cNvPr>
            <p:cNvSpPr/>
            <p:nvPr/>
          </p:nvSpPr>
          <p:spPr>
            <a:xfrm rot="18022432">
              <a:off x="10652775" y="412795"/>
              <a:ext cx="486137" cy="486137"/>
            </a:xfrm>
            <a:prstGeom prst="ellipse">
              <a:avLst/>
            </a:prstGeom>
            <a:solidFill>
              <a:srgbClr val="2EC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="" xmlns:a16="http://schemas.microsoft.com/office/drawing/2014/main" id="{6ED66420-DD15-4872-B37A-CA055433553F}"/>
                </a:ext>
              </a:extLst>
            </p:cNvPr>
            <p:cNvSpPr/>
            <p:nvPr/>
          </p:nvSpPr>
          <p:spPr>
            <a:xfrm rot="18022432">
              <a:off x="11138912" y="887228"/>
              <a:ext cx="820674" cy="820674"/>
            </a:xfrm>
            <a:prstGeom prst="ellipse">
              <a:avLst/>
            </a:prstGeom>
            <a:solidFill>
              <a:srgbClr val="2EC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1340663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2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40663" y="2144907"/>
            <a:ext cx="4620132" cy="38338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pic>
        <p:nvPicPr>
          <p:cNvPr id="13" name="Gráfico 23">
            <a:extLst>
              <a:ext uri="{FF2B5EF4-FFF2-40B4-BE49-F238E27FC236}">
                <a16:creationId xmlns="" xmlns:a16="http://schemas.microsoft.com/office/drawing/2014/main" id="{347FD140-C6F0-4E3D-9ABE-5F0C564645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5702">
            <a:off x="3750395" y="-6252951"/>
            <a:ext cx="11327501" cy="78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93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bg>
      <p:bgPr>
        <a:solidFill>
          <a:srgbClr val="282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47;p25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rot="20869985">
            <a:off x="-3436571" y="3040941"/>
            <a:ext cx="8749500" cy="8667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48;p25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rot="9185006">
            <a:off x="6853105" y="-6116184"/>
            <a:ext cx="8749500" cy="86670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C1050104-1845-485A-AA31-C2660F96C341}"/>
              </a:ext>
            </a:extLst>
          </p:cNvPr>
          <p:cNvSpPr/>
          <p:nvPr userDrawn="1"/>
        </p:nvSpPr>
        <p:spPr>
          <a:xfrm rot="10800000">
            <a:off x="1567835" y="1637605"/>
            <a:ext cx="64633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 dirty="0"/>
          </a:p>
        </p:txBody>
      </p:sp>
      <p:pic>
        <p:nvPicPr>
          <p:cNvPr id="5" name="Gráfico 23">
            <a:extLst>
              <a:ext uri="{FF2B5EF4-FFF2-40B4-BE49-F238E27FC236}">
                <a16:creationId xmlns="" xmlns:a16="http://schemas.microsoft.com/office/drawing/2014/main" id="{03AF9DDA-EC0D-4586-ABF6-DA25AABD8F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3850" y="1101456"/>
            <a:ext cx="1401291" cy="358370"/>
          </a:xfrm>
          <a:prstGeom prst="rect">
            <a:avLst/>
          </a:prstGeom>
        </p:spPr>
      </p:pic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1475868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1475867" y="2144907"/>
            <a:ext cx="7073413" cy="38338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</p:spTree>
    <p:extLst>
      <p:ext uri="{BB962C8B-B14F-4D97-AF65-F5344CB8AC3E}">
        <p14:creationId xmlns:p14="http://schemas.microsoft.com/office/powerpoint/2010/main" val="38616083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66">
            <a:extLst>
              <a:ext uri="{FF2B5EF4-FFF2-40B4-BE49-F238E27FC236}">
                <a16:creationId xmlns="" xmlns:a16="http://schemas.microsoft.com/office/drawing/2014/main" id="{DC0B2492-034F-41F6-959B-0B83796FB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194250">
            <a:off x="7888439" y="2363685"/>
            <a:ext cx="6052295" cy="6969971"/>
          </a:xfrm>
          <a:prstGeom prst="rect">
            <a:avLst/>
          </a:prstGeom>
        </p:spPr>
      </p:pic>
      <p:pic>
        <p:nvPicPr>
          <p:cNvPr id="4" name="Gráfico 67">
            <a:extLst>
              <a:ext uri="{FF2B5EF4-FFF2-40B4-BE49-F238E27FC236}">
                <a16:creationId xmlns="" xmlns:a16="http://schemas.microsoft.com/office/drawing/2014/main" id="{09CBCE08-BD60-42A1-A6BA-7B55B805FC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276219">
            <a:off x="-4074984" y="-2792072"/>
            <a:ext cx="9663812" cy="9354217"/>
          </a:xfrm>
          <a:prstGeom prst="rect">
            <a:avLst/>
          </a:prstGeom>
        </p:spPr>
      </p:pic>
      <p:pic>
        <p:nvPicPr>
          <p:cNvPr id="36" name="Gráfico 65">
            <a:extLst>
              <a:ext uri="{FF2B5EF4-FFF2-40B4-BE49-F238E27FC236}">
                <a16:creationId xmlns="" xmlns:a16="http://schemas.microsoft.com/office/drawing/2014/main" id="{3CE9F792-9449-486C-BCFB-7CCDE43B34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84471" y="1009329"/>
            <a:ext cx="1401291" cy="358370"/>
          </a:xfrm>
          <a:prstGeom prst="rect">
            <a:avLst/>
          </a:prstGeom>
        </p:spPr>
      </p:pic>
      <p:sp>
        <p:nvSpPr>
          <p:cNvPr id="21" name="Espaço Reservado para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2427869" y="871402"/>
            <a:ext cx="5218190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2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1375517" y="2324286"/>
            <a:ext cx="5218190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3" name="Espaço Reservado para Texto 10"/>
          <p:cNvSpPr>
            <a:spLocks noGrp="1"/>
          </p:cNvSpPr>
          <p:nvPr>
            <p:ph type="body" sz="quarter" idx="17" hasCustomPrompt="1"/>
          </p:nvPr>
        </p:nvSpPr>
        <p:spPr>
          <a:xfrm>
            <a:off x="2431761" y="3859969"/>
            <a:ext cx="5218190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4" name="Espaço Reservado para Texto 10"/>
          <p:cNvSpPr>
            <a:spLocks noGrp="1"/>
          </p:cNvSpPr>
          <p:nvPr>
            <p:ph type="body" sz="quarter" idx="18" hasCustomPrompt="1"/>
          </p:nvPr>
        </p:nvSpPr>
        <p:spPr>
          <a:xfrm>
            <a:off x="1375517" y="5249961"/>
            <a:ext cx="5218190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grpSp>
        <p:nvGrpSpPr>
          <p:cNvPr id="2" name="Agrupar 24">
            <a:extLst>
              <a:ext uri="{FF2B5EF4-FFF2-40B4-BE49-F238E27FC236}">
                <a16:creationId xmlns="" xmlns:a16="http://schemas.microsoft.com/office/drawing/2014/main" id="{8FCEC3DB-3D26-4578-8D97-DD60031DC7EB}"/>
              </a:ext>
            </a:extLst>
          </p:cNvPr>
          <p:cNvGrpSpPr/>
          <p:nvPr userDrawn="1"/>
        </p:nvGrpSpPr>
        <p:grpSpPr>
          <a:xfrm>
            <a:off x="789081" y="706559"/>
            <a:ext cx="1375092" cy="1398103"/>
            <a:chOff x="1934725" y="2210959"/>
            <a:chExt cx="1375092" cy="1398103"/>
          </a:xfrm>
        </p:grpSpPr>
        <p:sp>
          <p:nvSpPr>
            <p:cNvPr id="26" name="Google Shape;608;p31">
              <a:extLst>
                <a:ext uri="{FF2B5EF4-FFF2-40B4-BE49-F238E27FC236}">
                  <a16:creationId xmlns="" xmlns:a16="http://schemas.microsoft.com/office/drawing/2014/main" id="{E759C350-7A1E-46E1-BF67-4136862446F6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7" name="Google Shape;609;p31">
              <a:extLst>
                <a:ext uri="{FF2B5EF4-FFF2-40B4-BE49-F238E27FC236}">
                  <a16:creationId xmlns="" xmlns:a16="http://schemas.microsoft.com/office/drawing/2014/main" id="{85FEEE11-D18D-42B5-8F07-2AF4D86603C0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1" name="Google Shape;612;p31">
              <a:extLst>
                <a:ext uri="{FF2B5EF4-FFF2-40B4-BE49-F238E27FC236}">
                  <a16:creationId xmlns="" xmlns:a16="http://schemas.microsoft.com/office/drawing/2014/main" id="{DA87C13C-F48A-4BDC-B17D-A65254509B2E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5" name="Agrupar 31">
            <a:extLst>
              <a:ext uri="{FF2B5EF4-FFF2-40B4-BE49-F238E27FC236}">
                <a16:creationId xmlns="" xmlns:a16="http://schemas.microsoft.com/office/drawing/2014/main" id="{485BF64C-EAE1-447F-AD29-87EA19B2A128}"/>
              </a:ext>
            </a:extLst>
          </p:cNvPr>
          <p:cNvGrpSpPr/>
          <p:nvPr userDrawn="1"/>
        </p:nvGrpSpPr>
        <p:grpSpPr>
          <a:xfrm>
            <a:off x="789081" y="3714278"/>
            <a:ext cx="1375092" cy="1398103"/>
            <a:chOff x="1934725" y="2210959"/>
            <a:chExt cx="1375092" cy="1398103"/>
          </a:xfrm>
        </p:grpSpPr>
        <p:sp>
          <p:nvSpPr>
            <p:cNvPr id="33" name="Google Shape;608;p31">
              <a:extLst>
                <a:ext uri="{FF2B5EF4-FFF2-40B4-BE49-F238E27FC236}">
                  <a16:creationId xmlns="" xmlns:a16="http://schemas.microsoft.com/office/drawing/2014/main" id="{0F39D0D2-AAE9-4BEE-B889-521BF712C75C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4" name="Google Shape;609;p31">
              <a:extLst>
                <a:ext uri="{FF2B5EF4-FFF2-40B4-BE49-F238E27FC236}">
                  <a16:creationId xmlns="" xmlns:a16="http://schemas.microsoft.com/office/drawing/2014/main" id="{C65B6149-5E83-4E5D-9F9C-829EB0D936F9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5" name="Google Shape;612;p31">
              <a:extLst>
                <a:ext uri="{FF2B5EF4-FFF2-40B4-BE49-F238E27FC236}">
                  <a16:creationId xmlns="" xmlns:a16="http://schemas.microsoft.com/office/drawing/2014/main" id="{E8CB1BF9-5311-4084-BEAF-D6D2730133BA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6" name="Agrupar 36">
            <a:extLst>
              <a:ext uri="{FF2B5EF4-FFF2-40B4-BE49-F238E27FC236}">
                <a16:creationId xmlns="" xmlns:a16="http://schemas.microsoft.com/office/drawing/2014/main" id="{8811334A-1CD0-4F50-A3C6-D40365123184}"/>
              </a:ext>
            </a:extLst>
          </p:cNvPr>
          <p:cNvGrpSpPr/>
          <p:nvPr userDrawn="1"/>
        </p:nvGrpSpPr>
        <p:grpSpPr>
          <a:xfrm>
            <a:off x="6958513" y="2200842"/>
            <a:ext cx="1375092" cy="1398103"/>
            <a:chOff x="1934725" y="2210959"/>
            <a:chExt cx="1375092" cy="1398103"/>
          </a:xfrm>
        </p:grpSpPr>
        <p:sp>
          <p:nvSpPr>
            <p:cNvPr id="38" name="Google Shape;608;p31">
              <a:extLst>
                <a:ext uri="{FF2B5EF4-FFF2-40B4-BE49-F238E27FC236}">
                  <a16:creationId xmlns="" xmlns:a16="http://schemas.microsoft.com/office/drawing/2014/main" id="{0FBA1582-D6D2-4963-A668-3112E58AE4E1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9" name="Google Shape;609;p31">
              <a:extLst>
                <a:ext uri="{FF2B5EF4-FFF2-40B4-BE49-F238E27FC236}">
                  <a16:creationId xmlns="" xmlns:a16="http://schemas.microsoft.com/office/drawing/2014/main" id="{96EAAC40-A259-4AB5-9D62-2CDB2CF6A7DD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0" name="Google Shape;612;p31">
              <a:extLst>
                <a:ext uri="{FF2B5EF4-FFF2-40B4-BE49-F238E27FC236}">
                  <a16:creationId xmlns="" xmlns:a16="http://schemas.microsoft.com/office/drawing/2014/main" id="{8DE16D13-4DF1-45B4-BE58-444A8134F114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7" name="Agrupar 40">
            <a:extLst>
              <a:ext uri="{FF2B5EF4-FFF2-40B4-BE49-F238E27FC236}">
                <a16:creationId xmlns="" xmlns:a16="http://schemas.microsoft.com/office/drawing/2014/main" id="{9F6A04E7-B1BB-4B49-89B3-42229303CCAE}"/>
              </a:ext>
            </a:extLst>
          </p:cNvPr>
          <p:cNvGrpSpPr/>
          <p:nvPr userDrawn="1"/>
        </p:nvGrpSpPr>
        <p:grpSpPr>
          <a:xfrm>
            <a:off x="6958513" y="5057727"/>
            <a:ext cx="1375092" cy="1398103"/>
            <a:chOff x="1934725" y="2210959"/>
            <a:chExt cx="1375092" cy="1398103"/>
          </a:xfrm>
        </p:grpSpPr>
        <p:sp>
          <p:nvSpPr>
            <p:cNvPr id="42" name="Google Shape;608;p31">
              <a:extLst>
                <a:ext uri="{FF2B5EF4-FFF2-40B4-BE49-F238E27FC236}">
                  <a16:creationId xmlns="" xmlns:a16="http://schemas.microsoft.com/office/drawing/2014/main" id="{90583123-3CB8-47D9-9129-CED022F96C32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3" name="Google Shape;609;p31">
              <a:extLst>
                <a:ext uri="{FF2B5EF4-FFF2-40B4-BE49-F238E27FC236}">
                  <a16:creationId xmlns="" xmlns:a16="http://schemas.microsoft.com/office/drawing/2014/main" id="{C2EFBE1E-A0C5-43C9-9290-A25BC23B0BE1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4" name="Google Shape;612;p31">
              <a:extLst>
                <a:ext uri="{FF2B5EF4-FFF2-40B4-BE49-F238E27FC236}">
                  <a16:creationId xmlns="" xmlns:a16="http://schemas.microsoft.com/office/drawing/2014/main" id="{7F421390-738F-4660-8AB2-64B294B5C033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165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="" xmlns:a16="http://schemas.microsoft.com/office/drawing/2014/main" id="{531EDE7D-DFD5-40C2-821B-497A701FCEC9}"/>
              </a:ext>
            </a:extLst>
          </p:cNvPr>
          <p:cNvSpPr/>
          <p:nvPr userDrawn="1"/>
        </p:nvSpPr>
        <p:spPr>
          <a:xfrm>
            <a:off x="1475743" y="3622580"/>
            <a:ext cx="134364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 dirty="0"/>
          </a:p>
        </p:txBody>
      </p:sp>
      <p:sp>
        <p:nvSpPr>
          <p:cNvPr id="9" name="Elipse 8">
            <a:extLst>
              <a:ext uri="{FF2B5EF4-FFF2-40B4-BE49-F238E27FC236}">
                <a16:creationId xmlns="" xmlns:a16="http://schemas.microsoft.com/office/drawing/2014/main" id="{7CD82F0F-9FF2-46B9-AAEE-340DD2D30E93}"/>
              </a:ext>
            </a:extLst>
          </p:cNvPr>
          <p:cNvSpPr/>
          <p:nvPr userDrawn="1"/>
        </p:nvSpPr>
        <p:spPr>
          <a:xfrm>
            <a:off x="2889310" y="1240059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Gráfico 40">
            <a:extLst>
              <a:ext uri="{FF2B5EF4-FFF2-40B4-BE49-F238E27FC236}">
                <a16:creationId xmlns="" xmlns:a16="http://schemas.microsoft.com/office/drawing/2014/main" id="{932415AA-CFC6-4F75-91E9-E36DF3C869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79201">
            <a:off x="6789678" y="1594932"/>
            <a:ext cx="8962096" cy="9499818"/>
          </a:xfrm>
          <a:prstGeom prst="rect">
            <a:avLst/>
          </a:prstGeom>
        </p:spPr>
      </p:pic>
      <p:sp>
        <p:nvSpPr>
          <p:cNvPr id="15" name="Espaço Reservado para Tex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1475868" y="2779713"/>
            <a:ext cx="4620132" cy="717550"/>
          </a:xfrm>
          <a:prstGeom prst="rect">
            <a:avLst/>
          </a:prstGeom>
        </p:spPr>
        <p:txBody>
          <a:bodyPr/>
          <a:lstStyle>
            <a:lvl1pPr marL="228600" indent="-228600">
              <a:buNone/>
              <a:defRPr lang="pt-BR" sz="3600" b="1" kern="1200" spc="53" dirty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Nome da Disciplina</a:t>
            </a:r>
          </a:p>
        </p:txBody>
      </p:sp>
      <p:sp>
        <p:nvSpPr>
          <p:cNvPr id="17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1475868" y="3878847"/>
            <a:ext cx="4620132" cy="466321"/>
          </a:xfrm>
          <a:prstGeom prst="rect">
            <a:avLst/>
          </a:prstGeom>
        </p:spPr>
        <p:txBody>
          <a:bodyPr/>
          <a:lstStyle>
            <a:lvl1pPr marL="228600" indent="-228600">
              <a:buNone/>
              <a:defRPr lang="pt-BR" sz="1600" b="1" kern="1200" spc="53" dirty="0">
                <a:solidFill>
                  <a:srgbClr val="282F3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CAPÍTULO &lt;Nº&gt;.AULA&lt;Nº&gt;. NOME DA AULA</a:t>
            </a:r>
          </a:p>
        </p:txBody>
      </p:sp>
      <p:sp>
        <p:nvSpPr>
          <p:cNvPr id="18" name="Espaço Reservado para Texto 14"/>
          <p:cNvSpPr>
            <a:spLocks noGrp="1"/>
          </p:cNvSpPr>
          <p:nvPr>
            <p:ph type="body" sz="quarter" idx="12" hasCustomPrompt="1"/>
          </p:nvPr>
        </p:nvSpPr>
        <p:spPr>
          <a:xfrm>
            <a:off x="1475868" y="4513538"/>
            <a:ext cx="4620132" cy="466321"/>
          </a:xfrm>
          <a:prstGeom prst="rect">
            <a:avLst/>
          </a:prstGeom>
        </p:spPr>
        <p:txBody>
          <a:bodyPr/>
          <a:lstStyle>
            <a:lvl1pPr marL="228600" indent="-228600">
              <a:buNone/>
              <a:defRPr lang="pt-BR" sz="1600" b="1" kern="1200" spc="53" baseline="0" dirty="0">
                <a:solidFill>
                  <a:srgbClr val="282F3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PROF. &lt;NOME DO PROFESSOR&gt;</a:t>
            </a:r>
          </a:p>
        </p:txBody>
      </p:sp>
      <p:pic>
        <p:nvPicPr>
          <p:cNvPr id="11" name="Gráfico 17">
            <a:extLst>
              <a:ext uri="{FF2B5EF4-FFF2-40B4-BE49-F238E27FC236}">
                <a16:creationId xmlns="" xmlns:a16="http://schemas.microsoft.com/office/drawing/2014/main" id="{9D83B45B-3BBE-4D7A-8A04-C2AE34258B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63803" y="1060874"/>
            <a:ext cx="1401291" cy="358370"/>
          </a:xfrm>
          <a:prstGeom prst="rect">
            <a:avLst/>
          </a:prstGeom>
        </p:spPr>
      </p:pic>
      <p:pic>
        <p:nvPicPr>
          <p:cNvPr id="12" name="Gráfico 1">
            <a:extLst>
              <a:ext uri="{FF2B5EF4-FFF2-40B4-BE49-F238E27FC236}">
                <a16:creationId xmlns="" xmlns:a16="http://schemas.microsoft.com/office/drawing/2014/main" id="{A4A117CF-73BA-4AE1-A25B-A3774EA24CB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981986">
            <a:off x="-2185363" y="-3552308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05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10">
            <a:extLst>
              <a:ext uri="{FF2B5EF4-FFF2-40B4-BE49-F238E27FC236}">
                <a16:creationId xmlns="" xmlns:a16="http://schemas.microsoft.com/office/drawing/2014/main" id="{880B1BD4-F69F-4D10-BEC3-26970FF8C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436879">
            <a:off x="3497049" y="-7661365"/>
            <a:ext cx="12842935" cy="9680165"/>
          </a:xfrm>
          <a:prstGeom prst="rect">
            <a:avLst/>
          </a:prstGeom>
        </p:spPr>
      </p:pic>
      <p:sp>
        <p:nvSpPr>
          <p:cNvPr id="7" name="Espaço Reservado para Imagem 1">
            <a:extLst>
              <a:ext uri="{FF2B5EF4-FFF2-40B4-BE49-F238E27FC236}">
                <a16:creationId xmlns="" xmlns:a16="http://schemas.microsoft.com/office/drawing/2014/main" id="{F87D2D2F-BC0A-4EEA-8B0E-A1F9C39E59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2955" y="1906026"/>
            <a:ext cx="7178810" cy="4588093"/>
          </a:xfrm>
          <a:custGeom>
            <a:avLst/>
            <a:gdLst>
              <a:gd name="connsiteX0" fmla="*/ 0 w 5851525"/>
              <a:gd name="connsiteY0" fmla="*/ 0 h 4008438"/>
              <a:gd name="connsiteX1" fmla="*/ 5851525 w 5851525"/>
              <a:gd name="connsiteY1" fmla="*/ 0 h 4008438"/>
              <a:gd name="connsiteX2" fmla="*/ 5851525 w 5851525"/>
              <a:gd name="connsiteY2" fmla="*/ 4008438 h 4008438"/>
              <a:gd name="connsiteX3" fmla="*/ 0 w 5851525"/>
              <a:gd name="connsiteY3" fmla="*/ 4008438 h 4008438"/>
              <a:gd name="connsiteX4" fmla="*/ 0 w 5851525"/>
              <a:gd name="connsiteY4" fmla="*/ 0 h 4008438"/>
              <a:gd name="connsiteX0" fmla="*/ 0 w 5866765"/>
              <a:gd name="connsiteY0" fmla="*/ 0 h 4176078"/>
              <a:gd name="connsiteX1" fmla="*/ 5866765 w 5866765"/>
              <a:gd name="connsiteY1" fmla="*/ 167640 h 4176078"/>
              <a:gd name="connsiteX2" fmla="*/ 5866765 w 5866765"/>
              <a:gd name="connsiteY2" fmla="*/ 4176078 h 4176078"/>
              <a:gd name="connsiteX3" fmla="*/ 15240 w 5866765"/>
              <a:gd name="connsiteY3" fmla="*/ 4176078 h 4176078"/>
              <a:gd name="connsiteX4" fmla="*/ 0 w 5866765"/>
              <a:gd name="connsiteY4" fmla="*/ 0 h 4176078"/>
              <a:gd name="connsiteX0" fmla="*/ 739998 w 6606763"/>
              <a:gd name="connsiteY0" fmla="*/ 0 h 4176078"/>
              <a:gd name="connsiteX1" fmla="*/ 6606763 w 6606763"/>
              <a:gd name="connsiteY1" fmla="*/ 167640 h 4176078"/>
              <a:gd name="connsiteX2" fmla="*/ 6606763 w 6606763"/>
              <a:gd name="connsiteY2" fmla="*/ 4176078 h 4176078"/>
              <a:gd name="connsiteX3" fmla="*/ 755238 w 6606763"/>
              <a:gd name="connsiteY3" fmla="*/ 4176078 h 4176078"/>
              <a:gd name="connsiteX4" fmla="*/ 739998 w 6606763"/>
              <a:gd name="connsiteY4" fmla="*/ 0 h 4176078"/>
              <a:gd name="connsiteX0" fmla="*/ 739998 w 6606763"/>
              <a:gd name="connsiteY0" fmla="*/ 832583 h 5008661"/>
              <a:gd name="connsiteX1" fmla="*/ 6606763 w 6606763"/>
              <a:gd name="connsiteY1" fmla="*/ 1000223 h 5008661"/>
              <a:gd name="connsiteX2" fmla="*/ 6606763 w 6606763"/>
              <a:gd name="connsiteY2" fmla="*/ 5008661 h 5008661"/>
              <a:gd name="connsiteX3" fmla="*/ 755238 w 6606763"/>
              <a:gd name="connsiteY3" fmla="*/ 5008661 h 5008661"/>
              <a:gd name="connsiteX4" fmla="*/ 739998 w 6606763"/>
              <a:gd name="connsiteY4" fmla="*/ 832583 h 5008661"/>
              <a:gd name="connsiteX0" fmla="*/ 739998 w 6607048"/>
              <a:gd name="connsiteY0" fmla="*/ 1076426 h 5252504"/>
              <a:gd name="connsiteX1" fmla="*/ 6606763 w 6607048"/>
              <a:gd name="connsiteY1" fmla="*/ 1244066 h 5252504"/>
              <a:gd name="connsiteX2" fmla="*/ 6606763 w 6607048"/>
              <a:gd name="connsiteY2" fmla="*/ 5252504 h 5252504"/>
              <a:gd name="connsiteX3" fmla="*/ 755238 w 6607048"/>
              <a:gd name="connsiteY3" fmla="*/ 5252504 h 5252504"/>
              <a:gd name="connsiteX4" fmla="*/ 739998 w 6607048"/>
              <a:gd name="connsiteY4" fmla="*/ 1076426 h 5252504"/>
              <a:gd name="connsiteX0" fmla="*/ 739998 w 7810947"/>
              <a:gd name="connsiteY0" fmla="*/ 914364 h 5090442"/>
              <a:gd name="connsiteX1" fmla="*/ 7810723 w 7810947"/>
              <a:gd name="connsiteY1" fmla="*/ 1600164 h 5090442"/>
              <a:gd name="connsiteX2" fmla="*/ 6606763 w 7810947"/>
              <a:gd name="connsiteY2" fmla="*/ 5090442 h 5090442"/>
              <a:gd name="connsiteX3" fmla="*/ 755238 w 7810947"/>
              <a:gd name="connsiteY3" fmla="*/ 5090442 h 5090442"/>
              <a:gd name="connsiteX4" fmla="*/ 739998 w 7810947"/>
              <a:gd name="connsiteY4" fmla="*/ 914364 h 5090442"/>
              <a:gd name="connsiteX0" fmla="*/ 739998 w 7861714"/>
              <a:gd name="connsiteY0" fmla="*/ 914364 h 5090442"/>
              <a:gd name="connsiteX1" fmla="*/ 7810723 w 7861714"/>
              <a:gd name="connsiteY1" fmla="*/ 1600164 h 5090442"/>
              <a:gd name="connsiteX2" fmla="*/ 6606763 w 7861714"/>
              <a:gd name="connsiteY2" fmla="*/ 5090442 h 5090442"/>
              <a:gd name="connsiteX3" fmla="*/ 755238 w 7861714"/>
              <a:gd name="connsiteY3" fmla="*/ 5090442 h 5090442"/>
              <a:gd name="connsiteX4" fmla="*/ 739998 w 7861714"/>
              <a:gd name="connsiteY4" fmla="*/ 914364 h 5090442"/>
              <a:gd name="connsiteX0" fmla="*/ 739998 w 7954676"/>
              <a:gd name="connsiteY0" fmla="*/ 914364 h 5118388"/>
              <a:gd name="connsiteX1" fmla="*/ 7810723 w 7954676"/>
              <a:gd name="connsiteY1" fmla="*/ 1600164 h 5118388"/>
              <a:gd name="connsiteX2" fmla="*/ 6606763 w 7954676"/>
              <a:gd name="connsiteY2" fmla="*/ 5090442 h 5118388"/>
              <a:gd name="connsiteX3" fmla="*/ 755238 w 7954676"/>
              <a:gd name="connsiteY3" fmla="*/ 5090442 h 5118388"/>
              <a:gd name="connsiteX4" fmla="*/ 739998 w 7954676"/>
              <a:gd name="connsiteY4" fmla="*/ 914364 h 5118388"/>
              <a:gd name="connsiteX0" fmla="*/ 739998 w 7873341"/>
              <a:gd name="connsiteY0" fmla="*/ 914364 h 5403642"/>
              <a:gd name="connsiteX1" fmla="*/ 7810723 w 7873341"/>
              <a:gd name="connsiteY1" fmla="*/ 1600164 h 5403642"/>
              <a:gd name="connsiteX2" fmla="*/ 5875243 w 7873341"/>
              <a:gd name="connsiteY2" fmla="*/ 5380002 h 5403642"/>
              <a:gd name="connsiteX3" fmla="*/ 755238 w 7873341"/>
              <a:gd name="connsiteY3" fmla="*/ 5090442 h 5403642"/>
              <a:gd name="connsiteX4" fmla="*/ 739998 w 7873341"/>
              <a:gd name="connsiteY4" fmla="*/ 914364 h 5403642"/>
              <a:gd name="connsiteX0" fmla="*/ 739998 w 7873341"/>
              <a:gd name="connsiteY0" fmla="*/ 914364 h 5403642"/>
              <a:gd name="connsiteX1" fmla="*/ 7810723 w 7873341"/>
              <a:gd name="connsiteY1" fmla="*/ 1600164 h 5403642"/>
              <a:gd name="connsiteX2" fmla="*/ 5875243 w 7873341"/>
              <a:gd name="connsiteY2" fmla="*/ 5380002 h 5403642"/>
              <a:gd name="connsiteX3" fmla="*/ 755238 w 7873341"/>
              <a:gd name="connsiteY3" fmla="*/ 5090442 h 5403642"/>
              <a:gd name="connsiteX4" fmla="*/ 739998 w 7873341"/>
              <a:gd name="connsiteY4" fmla="*/ 914364 h 5403642"/>
              <a:gd name="connsiteX0" fmla="*/ 739998 w 7873341"/>
              <a:gd name="connsiteY0" fmla="*/ 914364 h 5474923"/>
              <a:gd name="connsiteX1" fmla="*/ 7810723 w 7873341"/>
              <a:gd name="connsiteY1" fmla="*/ 1600164 h 5474923"/>
              <a:gd name="connsiteX2" fmla="*/ 5875243 w 7873341"/>
              <a:gd name="connsiteY2" fmla="*/ 5380002 h 5474923"/>
              <a:gd name="connsiteX3" fmla="*/ 755238 w 7873341"/>
              <a:gd name="connsiteY3" fmla="*/ 5090442 h 5474923"/>
              <a:gd name="connsiteX4" fmla="*/ 739998 w 7873341"/>
              <a:gd name="connsiteY4" fmla="*/ 914364 h 5474923"/>
              <a:gd name="connsiteX0" fmla="*/ 1106541 w 8239884"/>
              <a:gd name="connsiteY0" fmla="*/ 914364 h 5474923"/>
              <a:gd name="connsiteX1" fmla="*/ 8177266 w 8239884"/>
              <a:gd name="connsiteY1" fmla="*/ 1600164 h 5474923"/>
              <a:gd name="connsiteX2" fmla="*/ 6241786 w 8239884"/>
              <a:gd name="connsiteY2" fmla="*/ 5380002 h 5474923"/>
              <a:gd name="connsiteX3" fmla="*/ 1121781 w 8239884"/>
              <a:gd name="connsiteY3" fmla="*/ 5090442 h 5474923"/>
              <a:gd name="connsiteX4" fmla="*/ 1106541 w 8239884"/>
              <a:gd name="connsiteY4" fmla="*/ 914364 h 5474923"/>
              <a:gd name="connsiteX0" fmla="*/ 1170309 w 8303652"/>
              <a:gd name="connsiteY0" fmla="*/ 914364 h 5666352"/>
              <a:gd name="connsiteX1" fmla="*/ 8241034 w 8303652"/>
              <a:gd name="connsiteY1" fmla="*/ 1600164 h 5666352"/>
              <a:gd name="connsiteX2" fmla="*/ 6305554 w 8303652"/>
              <a:gd name="connsiteY2" fmla="*/ 5380002 h 5666352"/>
              <a:gd name="connsiteX3" fmla="*/ 1048389 w 8303652"/>
              <a:gd name="connsiteY3" fmla="*/ 5334282 h 5666352"/>
              <a:gd name="connsiteX4" fmla="*/ 1170309 w 8303652"/>
              <a:gd name="connsiteY4" fmla="*/ 914364 h 5666352"/>
              <a:gd name="connsiteX0" fmla="*/ 1170309 w 8323683"/>
              <a:gd name="connsiteY0" fmla="*/ 914364 h 5704083"/>
              <a:gd name="connsiteX1" fmla="*/ 8241034 w 8323683"/>
              <a:gd name="connsiteY1" fmla="*/ 1600164 h 5704083"/>
              <a:gd name="connsiteX2" fmla="*/ 6595114 w 8323683"/>
              <a:gd name="connsiteY2" fmla="*/ 5562882 h 5704083"/>
              <a:gd name="connsiteX3" fmla="*/ 1048389 w 8323683"/>
              <a:gd name="connsiteY3" fmla="*/ 5334282 h 5704083"/>
              <a:gd name="connsiteX4" fmla="*/ 1170309 w 8323683"/>
              <a:gd name="connsiteY4" fmla="*/ 914364 h 5704083"/>
              <a:gd name="connsiteX0" fmla="*/ 1170309 w 8393605"/>
              <a:gd name="connsiteY0" fmla="*/ 882306 h 5672025"/>
              <a:gd name="connsiteX1" fmla="*/ 8317234 w 8393605"/>
              <a:gd name="connsiteY1" fmla="*/ 1690026 h 5672025"/>
              <a:gd name="connsiteX2" fmla="*/ 6595114 w 8393605"/>
              <a:gd name="connsiteY2" fmla="*/ 5530824 h 5672025"/>
              <a:gd name="connsiteX3" fmla="*/ 1048389 w 8393605"/>
              <a:gd name="connsiteY3" fmla="*/ 5302224 h 5672025"/>
              <a:gd name="connsiteX4" fmla="*/ 1170309 w 8393605"/>
              <a:gd name="connsiteY4" fmla="*/ 882306 h 5672025"/>
              <a:gd name="connsiteX0" fmla="*/ 1170309 w 8393605"/>
              <a:gd name="connsiteY0" fmla="*/ 875672 h 5665391"/>
              <a:gd name="connsiteX1" fmla="*/ 8317234 w 8393605"/>
              <a:gd name="connsiteY1" fmla="*/ 1683392 h 5665391"/>
              <a:gd name="connsiteX2" fmla="*/ 6595114 w 8393605"/>
              <a:gd name="connsiteY2" fmla="*/ 5524190 h 5665391"/>
              <a:gd name="connsiteX3" fmla="*/ 1048389 w 8393605"/>
              <a:gd name="connsiteY3" fmla="*/ 5295590 h 5665391"/>
              <a:gd name="connsiteX4" fmla="*/ 1170309 w 8393605"/>
              <a:gd name="connsiteY4" fmla="*/ 875672 h 5665391"/>
              <a:gd name="connsiteX0" fmla="*/ 1170309 w 8704675"/>
              <a:gd name="connsiteY0" fmla="*/ 875672 h 5665391"/>
              <a:gd name="connsiteX1" fmla="*/ 8317234 w 8704675"/>
              <a:gd name="connsiteY1" fmla="*/ 1683392 h 5665391"/>
              <a:gd name="connsiteX2" fmla="*/ 6595114 w 8704675"/>
              <a:gd name="connsiteY2" fmla="*/ 5524190 h 5665391"/>
              <a:gd name="connsiteX3" fmla="*/ 1048389 w 8704675"/>
              <a:gd name="connsiteY3" fmla="*/ 5295590 h 5665391"/>
              <a:gd name="connsiteX4" fmla="*/ 1170309 w 8704675"/>
              <a:gd name="connsiteY4" fmla="*/ 875672 h 5665391"/>
              <a:gd name="connsiteX0" fmla="*/ 1170309 w 8602896"/>
              <a:gd name="connsiteY0" fmla="*/ 977175 h 5766894"/>
              <a:gd name="connsiteX1" fmla="*/ 8195314 w 8602896"/>
              <a:gd name="connsiteY1" fmla="*/ 1419135 h 5766894"/>
              <a:gd name="connsiteX2" fmla="*/ 6595114 w 8602896"/>
              <a:gd name="connsiteY2" fmla="*/ 5625693 h 5766894"/>
              <a:gd name="connsiteX3" fmla="*/ 1048389 w 8602896"/>
              <a:gd name="connsiteY3" fmla="*/ 5397093 h 5766894"/>
              <a:gd name="connsiteX4" fmla="*/ 1170309 w 8602896"/>
              <a:gd name="connsiteY4" fmla="*/ 977175 h 5766894"/>
              <a:gd name="connsiteX0" fmla="*/ 1170309 w 8602896"/>
              <a:gd name="connsiteY0" fmla="*/ 954117 h 5743836"/>
              <a:gd name="connsiteX1" fmla="*/ 8195314 w 8602896"/>
              <a:gd name="connsiteY1" fmla="*/ 1396077 h 5743836"/>
              <a:gd name="connsiteX2" fmla="*/ 6595114 w 8602896"/>
              <a:gd name="connsiteY2" fmla="*/ 5602635 h 5743836"/>
              <a:gd name="connsiteX3" fmla="*/ 1048389 w 8602896"/>
              <a:gd name="connsiteY3" fmla="*/ 5374035 h 5743836"/>
              <a:gd name="connsiteX4" fmla="*/ 1170309 w 8602896"/>
              <a:gd name="connsiteY4" fmla="*/ 954117 h 5743836"/>
              <a:gd name="connsiteX0" fmla="*/ 1170309 w 8987157"/>
              <a:gd name="connsiteY0" fmla="*/ 954117 h 5743836"/>
              <a:gd name="connsiteX1" fmla="*/ 8195314 w 8987157"/>
              <a:gd name="connsiteY1" fmla="*/ 1396077 h 5743836"/>
              <a:gd name="connsiteX2" fmla="*/ 6595114 w 8987157"/>
              <a:gd name="connsiteY2" fmla="*/ 5602635 h 5743836"/>
              <a:gd name="connsiteX3" fmla="*/ 1048389 w 8987157"/>
              <a:gd name="connsiteY3" fmla="*/ 5374035 h 5743836"/>
              <a:gd name="connsiteX4" fmla="*/ 1170309 w 8987157"/>
              <a:gd name="connsiteY4" fmla="*/ 954117 h 574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7157" h="5743836">
                <a:moveTo>
                  <a:pt x="1170309" y="954117"/>
                </a:moveTo>
                <a:cubicBezTo>
                  <a:pt x="2729657" y="-986443"/>
                  <a:pt x="7382726" y="486757"/>
                  <a:pt x="8195314" y="1396077"/>
                </a:cubicBezTo>
                <a:cubicBezTo>
                  <a:pt x="10156194" y="3458663"/>
                  <a:pt x="8032754" y="5841289"/>
                  <a:pt x="6595114" y="5602635"/>
                </a:cubicBezTo>
                <a:cubicBezTo>
                  <a:pt x="4888446" y="5186075"/>
                  <a:pt x="2587417" y="6278275"/>
                  <a:pt x="1048389" y="5374035"/>
                </a:cubicBezTo>
                <a:cubicBezTo>
                  <a:pt x="-236851" y="4469689"/>
                  <a:pt x="-501011" y="2803343"/>
                  <a:pt x="1170309" y="954117"/>
                </a:cubicBezTo>
                <a:close/>
              </a:path>
            </a:pathLst>
          </a:custGeom>
          <a:pattFill prst="pct90">
            <a:fgClr>
              <a:srgbClr val="2EC6C2"/>
            </a:fgClr>
            <a:bgClr>
              <a:schemeClr val="bg1"/>
            </a:bgClr>
          </a:pattFill>
        </p:spPr>
      </p:sp>
      <p:sp>
        <p:nvSpPr>
          <p:cNvPr id="8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1208423" y="704961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pic>
        <p:nvPicPr>
          <p:cNvPr id="10" name="Gráfico 1">
            <a:extLst>
              <a:ext uri="{FF2B5EF4-FFF2-40B4-BE49-F238E27FC236}">
                <a16:creationId xmlns="" xmlns:a16="http://schemas.microsoft.com/office/drawing/2014/main" id="{27907369-4BEB-4C2C-81CE-CA48983A14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735640">
            <a:off x="6537572" y="-1699184"/>
            <a:ext cx="10595811" cy="8935098"/>
          </a:xfrm>
          <a:prstGeom prst="rect">
            <a:avLst/>
          </a:prstGeom>
        </p:spPr>
      </p:pic>
      <p:pic>
        <p:nvPicPr>
          <p:cNvPr id="12" name="Gráfico 8">
            <a:extLst>
              <a:ext uri="{FF2B5EF4-FFF2-40B4-BE49-F238E27FC236}">
                <a16:creationId xmlns="" xmlns:a16="http://schemas.microsoft.com/office/drawing/2014/main" id="{FC02CDFD-6B47-43AF-9515-8A3FB135D66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20044" y="884551"/>
            <a:ext cx="1401291" cy="35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61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10">
            <a:extLst>
              <a:ext uri="{FF2B5EF4-FFF2-40B4-BE49-F238E27FC236}">
                <a16:creationId xmlns="" xmlns:a16="http://schemas.microsoft.com/office/drawing/2014/main" id="{880B1BD4-F69F-4D10-BEC3-26970FF8C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392558">
            <a:off x="-7185034" y="-7042038"/>
            <a:ext cx="12842935" cy="9680165"/>
          </a:xfrm>
          <a:prstGeom prst="rect">
            <a:avLst/>
          </a:prstGeom>
        </p:spPr>
      </p:pic>
      <p:sp>
        <p:nvSpPr>
          <p:cNvPr id="5" name="Espaço Reservado para Imagem 2">
            <a:extLst>
              <a:ext uri="{FF2B5EF4-FFF2-40B4-BE49-F238E27FC236}">
                <a16:creationId xmlns="" xmlns:a16="http://schemas.microsoft.com/office/drawing/2014/main" id="{8882E764-F65D-4FE0-AAD0-7894D78C5F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05541" y="1868533"/>
            <a:ext cx="10178535" cy="7977807"/>
          </a:xfrm>
          <a:custGeom>
            <a:avLst/>
            <a:gdLst>
              <a:gd name="connsiteX0" fmla="*/ 0 w 4419600"/>
              <a:gd name="connsiteY0" fmla="*/ 0 h 3475038"/>
              <a:gd name="connsiteX1" fmla="*/ 4419600 w 4419600"/>
              <a:gd name="connsiteY1" fmla="*/ 0 h 3475038"/>
              <a:gd name="connsiteX2" fmla="*/ 4419600 w 4419600"/>
              <a:gd name="connsiteY2" fmla="*/ 3475038 h 3475038"/>
              <a:gd name="connsiteX3" fmla="*/ 0 w 4419600"/>
              <a:gd name="connsiteY3" fmla="*/ 3475038 h 3475038"/>
              <a:gd name="connsiteX4" fmla="*/ 0 w 4419600"/>
              <a:gd name="connsiteY4" fmla="*/ 0 h 3475038"/>
              <a:gd name="connsiteX0" fmla="*/ 1005840 w 4419600"/>
              <a:gd name="connsiteY0" fmla="*/ 0 h 3581718"/>
              <a:gd name="connsiteX1" fmla="*/ 4419600 w 4419600"/>
              <a:gd name="connsiteY1" fmla="*/ 106680 h 3581718"/>
              <a:gd name="connsiteX2" fmla="*/ 4419600 w 4419600"/>
              <a:gd name="connsiteY2" fmla="*/ 3581718 h 3581718"/>
              <a:gd name="connsiteX3" fmla="*/ 0 w 4419600"/>
              <a:gd name="connsiteY3" fmla="*/ 3581718 h 3581718"/>
              <a:gd name="connsiteX4" fmla="*/ 1005840 w 4419600"/>
              <a:gd name="connsiteY4" fmla="*/ 0 h 3581718"/>
              <a:gd name="connsiteX0" fmla="*/ 1017332 w 4431092"/>
              <a:gd name="connsiteY0" fmla="*/ 0 h 3581718"/>
              <a:gd name="connsiteX1" fmla="*/ 4431092 w 4431092"/>
              <a:gd name="connsiteY1" fmla="*/ 106680 h 3581718"/>
              <a:gd name="connsiteX2" fmla="*/ 4431092 w 4431092"/>
              <a:gd name="connsiteY2" fmla="*/ 3581718 h 3581718"/>
              <a:gd name="connsiteX3" fmla="*/ 11492 w 4431092"/>
              <a:gd name="connsiteY3" fmla="*/ 3581718 h 3581718"/>
              <a:gd name="connsiteX4" fmla="*/ 1017332 w 4431092"/>
              <a:gd name="connsiteY4" fmla="*/ 0 h 3581718"/>
              <a:gd name="connsiteX0" fmla="*/ 1017332 w 4431092"/>
              <a:gd name="connsiteY0" fmla="*/ 412406 h 3994124"/>
              <a:gd name="connsiteX1" fmla="*/ 4431092 w 4431092"/>
              <a:gd name="connsiteY1" fmla="*/ 519086 h 3994124"/>
              <a:gd name="connsiteX2" fmla="*/ 4431092 w 4431092"/>
              <a:gd name="connsiteY2" fmla="*/ 3994124 h 3994124"/>
              <a:gd name="connsiteX3" fmla="*/ 11492 w 4431092"/>
              <a:gd name="connsiteY3" fmla="*/ 3994124 h 3994124"/>
              <a:gd name="connsiteX4" fmla="*/ 1017332 w 4431092"/>
              <a:gd name="connsiteY4" fmla="*/ 412406 h 3994124"/>
              <a:gd name="connsiteX0" fmla="*/ 1017332 w 6427532"/>
              <a:gd name="connsiteY0" fmla="*/ 315398 h 3897116"/>
              <a:gd name="connsiteX1" fmla="*/ 6427532 w 6427532"/>
              <a:gd name="connsiteY1" fmla="*/ 955478 h 3897116"/>
              <a:gd name="connsiteX2" fmla="*/ 4431092 w 6427532"/>
              <a:gd name="connsiteY2" fmla="*/ 3897116 h 3897116"/>
              <a:gd name="connsiteX3" fmla="*/ 11492 w 6427532"/>
              <a:gd name="connsiteY3" fmla="*/ 3897116 h 3897116"/>
              <a:gd name="connsiteX4" fmla="*/ 1017332 w 6427532"/>
              <a:gd name="connsiteY4" fmla="*/ 315398 h 3897116"/>
              <a:gd name="connsiteX0" fmla="*/ 1017332 w 6427532"/>
              <a:gd name="connsiteY0" fmla="*/ 394483 h 3976201"/>
              <a:gd name="connsiteX1" fmla="*/ 6427532 w 6427532"/>
              <a:gd name="connsiteY1" fmla="*/ 1034563 h 3976201"/>
              <a:gd name="connsiteX2" fmla="*/ 4431092 w 6427532"/>
              <a:gd name="connsiteY2" fmla="*/ 3976201 h 3976201"/>
              <a:gd name="connsiteX3" fmla="*/ 11492 w 6427532"/>
              <a:gd name="connsiteY3" fmla="*/ 3976201 h 3976201"/>
              <a:gd name="connsiteX4" fmla="*/ 1017332 w 6427532"/>
              <a:gd name="connsiteY4" fmla="*/ 394483 h 3976201"/>
              <a:gd name="connsiteX0" fmla="*/ 1017332 w 6442772"/>
              <a:gd name="connsiteY0" fmla="*/ 337198 h 3918916"/>
              <a:gd name="connsiteX1" fmla="*/ 6442772 w 6442772"/>
              <a:gd name="connsiteY1" fmla="*/ 1297318 h 3918916"/>
              <a:gd name="connsiteX2" fmla="*/ 4431092 w 6442772"/>
              <a:gd name="connsiteY2" fmla="*/ 3918916 h 3918916"/>
              <a:gd name="connsiteX3" fmla="*/ 11492 w 6442772"/>
              <a:gd name="connsiteY3" fmla="*/ 3918916 h 3918916"/>
              <a:gd name="connsiteX4" fmla="*/ 1017332 w 6442772"/>
              <a:gd name="connsiteY4" fmla="*/ 337198 h 3918916"/>
              <a:gd name="connsiteX0" fmla="*/ 1017332 w 6442772"/>
              <a:gd name="connsiteY0" fmla="*/ 337198 h 4501422"/>
              <a:gd name="connsiteX1" fmla="*/ 6442772 w 6442772"/>
              <a:gd name="connsiteY1" fmla="*/ 1297318 h 4501422"/>
              <a:gd name="connsiteX2" fmla="*/ 4431092 w 6442772"/>
              <a:gd name="connsiteY2" fmla="*/ 3918916 h 4501422"/>
              <a:gd name="connsiteX3" fmla="*/ 11492 w 6442772"/>
              <a:gd name="connsiteY3" fmla="*/ 3918916 h 4501422"/>
              <a:gd name="connsiteX4" fmla="*/ 1017332 w 6442772"/>
              <a:gd name="connsiteY4" fmla="*/ 337198 h 4501422"/>
              <a:gd name="connsiteX0" fmla="*/ 2124430 w 7549870"/>
              <a:gd name="connsiteY0" fmla="*/ 337198 h 4501422"/>
              <a:gd name="connsiteX1" fmla="*/ 7549870 w 7549870"/>
              <a:gd name="connsiteY1" fmla="*/ 1297318 h 4501422"/>
              <a:gd name="connsiteX2" fmla="*/ 5538190 w 7549870"/>
              <a:gd name="connsiteY2" fmla="*/ 3918916 h 4501422"/>
              <a:gd name="connsiteX3" fmla="*/ 1118590 w 7549870"/>
              <a:gd name="connsiteY3" fmla="*/ 3918916 h 4501422"/>
              <a:gd name="connsiteX4" fmla="*/ 2124430 w 7549870"/>
              <a:gd name="connsiteY4" fmla="*/ 337198 h 4501422"/>
              <a:gd name="connsiteX0" fmla="*/ 2124430 w 7549870"/>
              <a:gd name="connsiteY0" fmla="*/ 440726 h 4604950"/>
              <a:gd name="connsiteX1" fmla="*/ 7549870 w 7549870"/>
              <a:gd name="connsiteY1" fmla="*/ 1400846 h 4604950"/>
              <a:gd name="connsiteX2" fmla="*/ 5538190 w 7549870"/>
              <a:gd name="connsiteY2" fmla="*/ 4022444 h 4604950"/>
              <a:gd name="connsiteX3" fmla="*/ 1118590 w 7549870"/>
              <a:gd name="connsiteY3" fmla="*/ 4022444 h 4604950"/>
              <a:gd name="connsiteX4" fmla="*/ 2124430 w 7549870"/>
              <a:gd name="connsiteY4" fmla="*/ 440726 h 4604950"/>
              <a:gd name="connsiteX0" fmla="*/ 2178753 w 7527993"/>
              <a:gd name="connsiteY0" fmla="*/ 402922 h 4810986"/>
              <a:gd name="connsiteX1" fmla="*/ 7527993 w 7527993"/>
              <a:gd name="connsiteY1" fmla="*/ 1606882 h 4810986"/>
              <a:gd name="connsiteX2" fmla="*/ 5516313 w 7527993"/>
              <a:gd name="connsiteY2" fmla="*/ 4228480 h 4810986"/>
              <a:gd name="connsiteX3" fmla="*/ 1096713 w 7527993"/>
              <a:gd name="connsiteY3" fmla="*/ 4228480 h 4810986"/>
              <a:gd name="connsiteX4" fmla="*/ 2178753 w 7527993"/>
              <a:gd name="connsiteY4" fmla="*/ 402922 h 4810986"/>
              <a:gd name="connsiteX0" fmla="*/ 2178753 w 7527993"/>
              <a:gd name="connsiteY0" fmla="*/ 402922 h 5018181"/>
              <a:gd name="connsiteX1" fmla="*/ 7527993 w 7527993"/>
              <a:gd name="connsiteY1" fmla="*/ 1606882 h 5018181"/>
              <a:gd name="connsiteX2" fmla="*/ 6506913 w 7527993"/>
              <a:gd name="connsiteY2" fmla="*/ 4822840 h 5018181"/>
              <a:gd name="connsiteX3" fmla="*/ 1096713 w 7527993"/>
              <a:gd name="connsiteY3" fmla="*/ 4228480 h 5018181"/>
              <a:gd name="connsiteX4" fmla="*/ 2178753 w 7527993"/>
              <a:gd name="connsiteY4" fmla="*/ 402922 h 5018181"/>
              <a:gd name="connsiteX0" fmla="*/ 2178753 w 7859566"/>
              <a:gd name="connsiteY0" fmla="*/ 402922 h 5018181"/>
              <a:gd name="connsiteX1" fmla="*/ 7527993 w 7859566"/>
              <a:gd name="connsiteY1" fmla="*/ 1606882 h 5018181"/>
              <a:gd name="connsiteX2" fmla="*/ 6506913 w 7859566"/>
              <a:gd name="connsiteY2" fmla="*/ 4822840 h 5018181"/>
              <a:gd name="connsiteX3" fmla="*/ 1096713 w 7859566"/>
              <a:gd name="connsiteY3" fmla="*/ 4228480 h 5018181"/>
              <a:gd name="connsiteX4" fmla="*/ 2178753 w 7859566"/>
              <a:gd name="connsiteY4" fmla="*/ 402922 h 5018181"/>
              <a:gd name="connsiteX0" fmla="*/ 2178753 w 7859566"/>
              <a:gd name="connsiteY0" fmla="*/ 402922 h 5182313"/>
              <a:gd name="connsiteX1" fmla="*/ 7527993 w 7859566"/>
              <a:gd name="connsiteY1" fmla="*/ 1606882 h 5182313"/>
              <a:gd name="connsiteX2" fmla="*/ 6506913 w 7859566"/>
              <a:gd name="connsiteY2" fmla="*/ 4822840 h 5182313"/>
              <a:gd name="connsiteX3" fmla="*/ 1096713 w 7859566"/>
              <a:gd name="connsiteY3" fmla="*/ 4228480 h 5182313"/>
              <a:gd name="connsiteX4" fmla="*/ 2178753 w 7859566"/>
              <a:gd name="connsiteY4" fmla="*/ 402922 h 5182313"/>
              <a:gd name="connsiteX0" fmla="*/ 2178753 w 8244273"/>
              <a:gd name="connsiteY0" fmla="*/ 414051 h 5193442"/>
              <a:gd name="connsiteX1" fmla="*/ 8244273 w 8244273"/>
              <a:gd name="connsiteY1" fmla="*/ 1541811 h 5193442"/>
              <a:gd name="connsiteX2" fmla="*/ 6506913 w 8244273"/>
              <a:gd name="connsiteY2" fmla="*/ 4833969 h 5193442"/>
              <a:gd name="connsiteX3" fmla="*/ 1096713 w 8244273"/>
              <a:gd name="connsiteY3" fmla="*/ 4239609 h 5193442"/>
              <a:gd name="connsiteX4" fmla="*/ 2178753 w 8244273"/>
              <a:gd name="connsiteY4" fmla="*/ 414051 h 5193442"/>
              <a:gd name="connsiteX0" fmla="*/ 2178753 w 8645526"/>
              <a:gd name="connsiteY0" fmla="*/ 414051 h 5193442"/>
              <a:gd name="connsiteX1" fmla="*/ 8244273 w 8645526"/>
              <a:gd name="connsiteY1" fmla="*/ 1541811 h 5193442"/>
              <a:gd name="connsiteX2" fmla="*/ 6506913 w 8645526"/>
              <a:gd name="connsiteY2" fmla="*/ 4833969 h 5193442"/>
              <a:gd name="connsiteX3" fmla="*/ 1096713 w 8645526"/>
              <a:gd name="connsiteY3" fmla="*/ 4239609 h 5193442"/>
              <a:gd name="connsiteX4" fmla="*/ 2178753 w 8645526"/>
              <a:gd name="connsiteY4" fmla="*/ 414051 h 5193442"/>
              <a:gd name="connsiteX0" fmla="*/ 2178753 w 8645526"/>
              <a:gd name="connsiteY0" fmla="*/ 532280 h 5311671"/>
              <a:gd name="connsiteX1" fmla="*/ 8244273 w 8645526"/>
              <a:gd name="connsiteY1" fmla="*/ 1660040 h 5311671"/>
              <a:gd name="connsiteX2" fmla="*/ 6506913 w 8645526"/>
              <a:gd name="connsiteY2" fmla="*/ 4952198 h 5311671"/>
              <a:gd name="connsiteX3" fmla="*/ 1096713 w 8645526"/>
              <a:gd name="connsiteY3" fmla="*/ 4357838 h 5311671"/>
              <a:gd name="connsiteX4" fmla="*/ 2178753 w 8645526"/>
              <a:gd name="connsiteY4" fmla="*/ 532280 h 5311671"/>
              <a:gd name="connsiteX0" fmla="*/ 2178753 w 8561539"/>
              <a:gd name="connsiteY0" fmla="*/ 661181 h 5440572"/>
              <a:gd name="connsiteX1" fmla="*/ 8122353 w 8561539"/>
              <a:gd name="connsiteY1" fmla="*/ 1316501 h 5440572"/>
              <a:gd name="connsiteX2" fmla="*/ 6506913 w 8561539"/>
              <a:gd name="connsiteY2" fmla="*/ 5081099 h 5440572"/>
              <a:gd name="connsiteX3" fmla="*/ 1096713 w 8561539"/>
              <a:gd name="connsiteY3" fmla="*/ 4486739 h 5440572"/>
              <a:gd name="connsiteX4" fmla="*/ 2178753 w 8561539"/>
              <a:gd name="connsiteY4" fmla="*/ 661181 h 5440572"/>
              <a:gd name="connsiteX0" fmla="*/ 2178753 w 8594912"/>
              <a:gd name="connsiteY0" fmla="*/ 661181 h 5440572"/>
              <a:gd name="connsiteX1" fmla="*/ 8122353 w 8594912"/>
              <a:gd name="connsiteY1" fmla="*/ 1316501 h 5440572"/>
              <a:gd name="connsiteX2" fmla="*/ 6506913 w 8594912"/>
              <a:gd name="connsiteY2" fmla="*/ 5081099 h 5440572"/>
              <a:gd name="connsiteX3" fmla="*/ 1096713 w 8594912"/>
              <a:gd name="connsiteY3" fmla="*/ 4486739 h 5440572"/>
              <a:gd name="connsiteX4" fmla="*/ 2178753 w 8594912"/>
              <a:gd name="connsiteY4" fmla="*/ 661181 h 5440572"/>
              <a:gd name="connsiteX0" fmla="*/ 2178753 w 10180264"/>
              <a:gd name="connsiteY0" fmla="*/ 2069593 h 6848984"/>
              <a:gd name="connsiteX1" fmla="*/ 10012113 w 10180264"/>
              <a:gd name="connsiteY1" fmla="*/ 454153 h 6848984"/>
              <a:gd name="connsiteX2" fmla="*/ 6506913 w 10180264"/>
              <a:gd name="connsiteY2" fmla="*/ 6489511 h 6848984"/>
              <a:gd name="connsiteX3" fmla="*/ 1096713 w 10180264"/>
              <a:gd name="connsiteY3" fmla="*/ 5895151 h 6848984"/>
              <a:gd name="connsiteX4" fmla="*/ 2178753 w 10180264"/>
              <a:gd name="connsiteY4" fmla="*/ 2069593 h 6848984"/>
              <a:gd name="connsiteX0" fmla="*/ 2178753 w 10169778"/>
              <a:gd name="connsiteY0" fmla="*/ 2069593 h 7391204"/>
              <a:gd name="connsiteX1" fmla="*/ 10012113 w 10169778"/>
              <a:gd name="connsiteY1" fmla="*/ 454153 h 7391204"/>
              <a:gd name="connsiteX2" fmla="*/ 6339273 w 10169778"/>
              <a:gd name="connsiteY2" fmla="*/ 7236271 h 7391204"/>
              <a:gd name="connsiteX3" fmla="*/ 1096713 w 10169778"/>
              <a:gd name="connsiteY3" fmla="*/ 5895151 h 7391204"/>
              <a:gd name="connsiteX4" fmla="*/ 2178753 w 10169778"/>
              <a:gd name="connsiteY4" fmla="*/ 2069593 h 7391204"/>
              <a:gd name="connsiteX0" fmla="*/ 1955700 w 9946725"/>
              <a:gd name="connsiteY0" fmla="*/ 2069593 h 7476728"/>
              <a:gd name="connsiteX1" fmla="*/ 9789060 w 9946725"/>
              <a:gd name="connsiteY1" fmla="*/ 454153 h 7476728"/>
              <a:gd name="connsiteX2" fmla="*/ 6116220 w 9946725"/>
              <a:gd name="connsiteY2" fmla="*/ 7236271 h 7476728"/>
              <a:gd name="connsiteX3" fmla="*/ 1193700 w 9946725"/>
              <a:gd name="connsiteY3" fmla="*/ 6306631 h 7476728"/>
              <a:gd name="connsiteX4" fmla="*/ 1955700 w 9946725"/>
              <a:gd name="connsiteY4" fmla="*/ 2069593 h 7476728"/>
              <a:gd name="connsiteX0" fmla="*/ 1955700 w 8310180"/>
              <a:gd name="connsiteY0" fmla="*/ 724618 h 6131753"/>
              <a:gd name="connsiteX1" fmla="*/ 7884060 w 8310180"/>
              <a:gd name="connsiteY1" fmla="*/ 1197058 h 6131753"/>
              <a:gd name="connsiteX2" fmla="*/ 6116220 w 8310180"/>
              <a:gd name="connsiteY2" fmla="*/ 5891296 h 6131753"/>
              <a:gd name="connsiteX3" fmla="*/ 1193700 w 8310180"/>
              <a:gd name="connsiteY3" fmla="*/ 4961656 h 6131753"/>
              <a:gd name="connsiteX4" fmla="*/ 1955700 w 8310180"/>
              <a:gd name="connsiteY4" fmla="*/ 724618 h 6131753"/>
              <a:gd name="connsiteX0" fmla="*/ 1955700 w 8310180"/>
              <a:gd name="connsiteY0" fmla="*/ 428728 h 5835863"/>
              <a:gd name="connsiteX1" fmla="*/ 7884060 w 8310180"/>
              <a:gd name="connsiteY1" fmla="*/ 901168 h 5835863"/>
              <a:gd name="connsiteX2" fmla="*/ 6116220 w 8310180"/>
              <a:gd name="connsiteY2" fmla="*/ 5595406 h 5835863"/>
              <a:gd name="connsiteX3" fmla="*/ 1193700 w 8310180"/>
              <a:gd name="connsiteY3" fmla="*/ 4665766 h 5835863"/>
              <a:gd name="connsiteX4" fmla="*/ 1955700 w 8310180"/>
              <a:gd name="connsiteY4" fmla="*/ 428728 h 5835863"/>
              <a:gd name="connsiteX0" fmla="*/ 1955700 w 7912206"/>
              <a:gd name="connsiteY0" fmla="*/ 568976 h 5976111"/>
              <a:gd name="connsiteX1" fmla="*/ 7259220 w 7912206"/>
              <a:gd name="connsiteY1" fmla="*/ 401336 h 5976111"/>
              <a:gd name="connsiteX2" fmla="*/ 6116220 w 7912206"/>
              <a:gd name="connsiteY2" fmla="*/ 5735654 h 5976111"/>
              <a:gd name="connsiteX3" fmla="*/ 1193700 w 7912206"/>
              <a:gd name="connsiteY3" fmla="*/ 4806014 h 5976111"/>
              <a:gd name="connsiteX4" fmla="*/ 1955700 w 7912206"/>
              <a:gd name="connsiteY4" fmla="*/ 568976 h 5976111"/>
              <a:gd name="connsiteX0" fmla="*/ 1955700 w 7912206"/>
              <a:gd name="connsiteY0" fmla="*/ 805353 h 6212488"/>
              <a:gd name="connsiteX1" fmla="*/ 7259220 w 7912206"/>
              <a:gd name="connsiteY1" fmla="*/ 637713 h 6212488"/>
              <a:gd name="connsiteX2" fmla="*/ 6116220 w 7912206"/>
              <a:gd name="connsiteY2" fmla="*/ 5972031 h 6212488"/>
              <a:gd name="connsiteX3" fmla="*/ 1193700 w 7912206"/>
              <a:gd name="connsiteY3" fmla="*/ 5042391 h 6212488"/>
              <a:gd name="connsiteX4" fmla="*/ 1955700 w 7912206"/>
              <a:gd name="connsiteY4" fmla="*/ 805353 h 6212488"/>
              <a:gd name="connsiteX0" fmla="*/ 1955700 w 8173524"/>
              <a:gd name="connsiteY0" fmla="*/ 609280 h 6016415"/>
              <a:gd name="connsiteX1" fmla="*/ 7685940 w 8173524"/>
              <a:gd name="connsiteY1" fmla="*/ 959800 h 6016415"/>
              <a:gd name="connsiteX2" fmla="*/ 6116220 w 8173524"/>
              <a:gd name="connsiteY2" fmla="*/ 5775958 h 6016415"/>
              <a:gd name="connsiteX3" fmla="*/ 1193700 w 8173524"/>
              <a:gd name="connsiteY3" fmla="*/ 4846318 h 6016415"/>
              <a:gd name="connsiteX4" fmla="*/ 1955700 w 8173524"/>
              <a:gd name="connsiteY4" fmla="*/ 609280 h 6016415"/>
              <a:gd name="connsiteX0" fmla="*/ 1955700 w 8608830"/>
              <a:gd name="connsiteY0" fmla="*/ 609280 h 6016415"/>
              <a:gd name="connsiteX1" fmla="*/ 7685940 w 8608830"/>
              <a:gd name="connsiteY1" fmla="*/ 959800 h 6016415"/>
              <a:gd name="connsiteX2" fmla="*/ 6116220 w 8608830"/>
              <a:gd name="connsiteY2" fmla="*/ 5775958 h 6016415"/>
              <a:gd name="connsiteX3" fmla="*/ 1193700 w 8608830"/>
              <a:gd name="connsiteY3" fmla="*/ 4846318 h 6016415"/>
              <a:gd name="connsiteX4" fmla="*/ 1955700 w 8608830"/>
              <a:gd name="connsiteY4" fmla="*/ 609280 h 6016415"/>
              <a:gd name="connsiteX0" fmla="*/ 1955700 w 8608830"/>
              <a:gd name="connsiteY0" fmla="*/ 832378 h 6239513"/>
              <a:gd name="connsiteX1" fmla="*/ 7685940 w 8608830"/>
              <a:gd name="connsiteY1" fmla="*/ 1182898 h 6239513"/>
              <a:gd name="connsiteX2" fmla="*/ 6116220 w 8608830"/>
              <a:gd name="connsiteY2" fmla="*/ 5999056 h 6239513"/>
              <a:gd name="connsiteX3" fmla="*/ 1193700 w 8608830"/>
              <a:gd name="connsiteY3" fmla="*/ 5069416 h 6239513"/>
              <a:gd name="connsiteX4" fmla="*/ 1955700 w 8608830"/>
              <a:gd name="connsiteY4" fmla="*/ 832378 h 6239513"/>
              <a:gd name="connsiteX0" fmla="*/ 2113654 w 8766784"/>
              <a:gd name="connsiteY0" fmla="*/ 832378 h 6315098"/>
              <a:gd name="connsiteX1" fmla="*/ 7843894 w 8766784"/>
              <a:gd name="connsiteY1" fmla="*/ 1182898 h 6315098"/>
              <a:gd name="connsiteX2" fmla="*/ 6274174 w 8766784"/>
              <a:gd name="connsiteY2" fmla="*/ 5999056 h 6315098"/>
              <a:gd name="connsiteX3" fmla="*/ 1123054 w 8766784"/>
              <a:gd name="connsiteY3" fmla="*/ 5298016 h 6315098"/>
              <a:gd name="connsiteX4" fmla="*/ 2113654 w 8766784"/>
              <a:gd name="connsiteY4" fmla="*/ 832378 h 6315098"/>
              <a:gd name="connsiteX0" fmla="*/ 2113654 w 8850269"/>
              <a:gd name="connsiteY0" fmla="*/ 832378 h 6846434"/>
              <a:gd name="connsiteX1" fmla="*/ 7843894 w 8850269"/>
              <a:gd name="connsiteY1" fmla="*/ 1182898 h 6846434"/>
              <a:gd name="connsiteX2" fmla="*/ 6533254 w 8850269"/>
              <a:gd name="connsiteY2" fmla="*/ 6700096 h 6846434"/>
              <a:gd name="connsiteX3" fmla="*/ 1123054 w 8850269"/>
              <a:gd name="connsiteY3" fmla="*/ 5298016 h 6846434"/>
              <a:gd name="connsiteX4" fmla="*/ 2113654 w 8850269"/>
              <a:gd name="connsiteY4" fmla="*/ 832378 h 6846434"/>
              <a:gd name="connsiteX0" fmla="*/ 2189702 w 8926317"/>
              <a:gd name="connsiteY0" fmla="*/ 832378 h 6874890"/>
              <a:gd name="connsiteX1" fmla="*/ 7919942 w 8926317"/>
              <a:gd name="connsiteY1" fmla="*/ 1182898 h 6874890"/>
              <a:gd name="connsiteX2" fmla="*/ 6609302 w 8926317"/>
              <a:gd name="connsiteY2" fmla="*/ 6700096 h 6874890"/>
              <a:gd name="connsiteX3" fmla="*/ 1092422 w 8926317"/>
              <a:gd name="connsiteY3" fmla="*/ 5480896 h 6874890"/>
              <a:gd name="connsiteX4" fmla="*/ 2189702 w 8926317"/>
              <a:gd name="connsiteY4" fmla="*/ 832378 h 6874890"/>
              <a:gd name="connsiteX0" fmla="*/ 2189702 w 8926317"/>
              <a:gd name="connsiteY0" fmla="*/ 832378 h 7048171"/>
              <a:gd name="connsiteX1" fmla="*/ 7919942 w 8926317"/>
              <a:gd name="connsiteY1" fmla="*/ 1182898 h 7048171"/>
              <a:gd name="connsiteX2" fmla="*/ 6609302 w 8926317"/>
              <a:gd name="connsiteY2" fmla="*/ 6700096 h 7048171"/>
              <a:gd name="connsiteX3" fmla="*/ 1092422 w 8926317"/>
              <a:gd name="connsiteY3" fmla="*/ 5480896 h 7048171"/>
              <a:gd name="connsiteX4" fmla="*/ 2189702 w 8926317"/>
              <a:gd name="connsiteY4" fmla="*/ 832378 h 7048171"/>
              <a:gd name="connsiteX0" fmla="*/ 2007562 w 8744177"/>
              <a:gd name="connsiteY0" fmla="*/ 832378 h 7332991"/>
              <a:gd name="connsiteX1" fmla="*/ 7737802 w 8744177"/>
              <a:gd name="connsiteY1" fmla="*/ 1182898 h 7332991"/>
              <a:gd name="connsiteX2" fmla="*/ 6427162 w 8744177"/>
              <a:gd name="connsiteY2" fmla="*/ 6700096 h 7332991"/>
              <a:gd name="connsiteX3" fmla="*/ 1169362 w 8744177"/>
              <a:gd name="connsiteY3" fmla="*/ 6090496 h 7332991"/>
              <a:gd name="connsiteX4" fmla="*/ 2007562 w 8744177"/>
              <a:gd name="connsiteY4" fmla="*/ 832378 h 7332991"/>
              <a:gd name="connsiteX0" fmla="*/ 1887057 w 8623672"/>
              <a:gd name="connsiteY0" fmla="*/ 832378 h 7332991"/>
              <a:gd name="connsiteX1" fmla="*/ 7617297 w 8623672"/>
              <a:gd name="connsiteY1" fmla="*/ 1182898 h 7332991"/>
              <a:gd name="connsiteX2" fmla="*/ 6306657 w 8623672"/>
              <a:gd name="connsiteY2" fmla="*/ 6700096 h 7332991"/>
              <a:gd name="connsiteX3" fmla="*/ 1048857 w 8623672"/>
              <a:gd name="connsiteY3" fmla="*/ 6090496 h 7332991"/>
              <a:gd name="connsiteX4" fmla="*/ 1887057 w 8623672"/>
              <a:gd name="connsiteY4" fmla="*/ 832378 h 7332991"/>
              <a:gd name="connsiteX0" fmla="*/ 1887057 w 8666608"/>
              <a:gd name="connsiteY0" fmla="*/ 832378 h 7619864"/>
              <a:gd name="connsiteX1" fmla="*/ 7617297 w 8666608"/>
              <a:gd name="connsiteY1" fmla="*/ 1182898 h 7619864"/>
              <a:gd name="connsiteX2" fmla="*/ 6428577 w 8666608"/>
              <a:gd name="connsiteY2" fmla="*/ 7248736 h 7619864"/>
              <a:gd name="connsiteX3" fmla="*/ 1048857 w 8666608"/>
              <a:gd name="connsiteY3" fmla="*/ 6090496 h 7619864"/>
              <a:gd name="connsiteX4" fmla="*/ 1887057 w 8666608"/>
              <a:gd name="connsiteY4" fmla="*/ 832378 h 7619864"/>
              <a:gd name="connsiteX0" fmla="*/ 1856170 w 8681441"/>
              <a:gd name="connsiteY0" fmla="*/ 728734 h 7775300"/>
              <a:gd name="connsiteX1" fmla="*/ 7632130 w 8681441"/>
              <a:gd name="connsiteY1" fmla="*/ 1338334 h 7775300"/>
              <a:gd name="connsiteX2" fmla="*/ 6443410 w 8681441"/>
              <a:gd name="connsiteY2" fmla="*/ 7404172 h 7775300"/>
              <a:gd name="connsiteX3" fmla="*/ 1063690 w 8681441"/>
              <a:gd name="connsiteY3" fmla="*/ 6245932 h 7775300"/>
              <a:gd name="connsiteX4" fmla="*/ 1856170 w 8681441"/>
              <a:gd name="connsiteY4" fmla="*/ 728734 h 7775300"/>
              <a:gd name="connsiteX0" fmla="*/ 1881334 w 8706605"/>
              <a:gd name="connsiteY0" fmla="*/ 728734 h 7775300"/>
              <a:gd name="connsiteX1" fmla="*/ 7657294 w 8706605"/>
              <a:gd name="connsiteY1" fmla="*/ 1338334 h 7775300"/>
              <a:gd name="connsiteX2" fmla="*/ 6468574 w 8706605"/>
              <a:gd name="connsiteY2" fmla="*/ 7404172 h 7775300"/>
              <a:gd name="connsiteX3" fmla="*/ 1088854 w 8706605"/>
              <a:gd name="connsiteY3" fmla="*/ 6245932 h 7775300"/>
              <a:gd name="connsiteX4" fmla="*/ 1881334 w 8706605"/>
              <a:gd name="connsiteY4" fmla="*/ 728734 h 7775300"/>
              <a:gd name="connsiteX0" fmla="*/ 1881334 w 8706605"/>
              <a:gd name="connsiteY0" fmla="*/ 618547 h 7665113"/>
              <a:gd name="connsiteX1" fmla="*/ 7657294 w 8706605"/>
              <a:gd name="connsiteY1" fmla="*/ 1228147 h 7665113"/>
              <a:gd name="connsiteX2" fmla="*/ 6468574 w 8706605"/>
              <a:gd name="connsiteY2" fmla="*/ 7293985 h 7665113"/>
              <a:gd name="connsiteX3" fmla="*/ 1088854 w 8706605"/>
              <a:gd name="connsiteY3" fmla="*/ 6135745 h 7665113"/>
              <a:gd name="connsiteX4" fmla="*/ 1881334 w 8706605"/>
              <a:gd name="connsiteY4" fmla="*/ 618547 h 7665113"/>
              <a:gd name="connsiteX0" fmla="*/ 1881334 w 8706605"/>
              <a:gd name="connsiteY0" fmla="*/ 860069 h 7906635"/>
              <a:gd name="connsiteX1" fmla="*/ 7657294 w 8706605"/>
              <a:gd name="connsiteY1" fmla="*/ 1469669 h 7906635"/>
              <a:gd name="connsiteX2" fmla="*/ 6468574 w 8706605"/>
              <a:gd name="connsiteY2" fmla="*/ 7535507 h 7906635"/>
              <a:gd name="connsiteX3" fmla="*/ 1088854 w 8706605"/>
              <a:gd name="connsiteY3" fmla="*/ 6377267 h 7906635"/>
              <a:gd name="connsiteX4" fmla="*/ 1881334 w 8706605"/>
              <a:gd name="connsiteY4" fmla="*/ 860069 h 7906635"/>
              <a:gd name="connsiteX0" fmla="*/ 2427356 w 8490627"/>
              <a:gd name="connsiteY0" fmla="*/ 1550004 h 7240210"/>
              <a:gd name="connsiteX1" fmla="*/ 7441316 w 8490627"/>
              <a:gd name="connsiteY1" fmla="*/ 803244 h 7240210"/>
              <a:gd name="connsiteX2" fmla="*/ 6252596 w 8490627"/>
              <a:gd name="connsiteY2" fmla="*/ 6869082 h 7240210"/>
              <a:gd name="connsiteX3" fmla="*/ 872876 w 8490627"/>
              <a:gd name="connsiteY3" fmla="*/ 5710842 h 7240210"/>
              <a:gd name="connsiteX4" fmla="*/ 2427356 w 8490627"/>
              <a:gd name="connsiteY4" fmla="*/ 1550004 h 7240210"/>
              <a:gd name="connsiteX0" fmla="*/ 2610019 w 8673290"/>
              <a:gd name="connsiteY0" fmla="*/ 1550004 h 7240210"/>
              <a:gd name="connsiteX1" fmla="*/ 7623979 w 8673290"/>
              <a:gd name="connsiteY1" fmla="*/ 803244 h 7240210"/>
              <a:gd name="connsiteX2" fmla="*/ 6435259 w 8673290"/>
              <a:gd name="connsiteY2" fmla="*/ 6869082 h 7240210"/>
              <a:gd name="connsiteX3" fmla="*/ 1055539 w 8673290"/>
              <a:gd name="connsiteY3" fmla="*/ 5710842 h 7240210"/>
              <a:gd name="connsiteX4" fmla="*/ 2610019 w 8673290"/>
              <a:gd name="connsiteY4" fmla="*/ 1550004 h 7240210"/>
              <a:gd name="connsiteX0" fmla="*/ 2610019 w 8673290"/>
              <a:gd name="connsiteY0" fmla="*/ 1615145 h 7305351"/>
              <a:gd name="connsiteX1" fmla="*/ 7623979 w 8673290"/>
              <a:gd name="connsiteY1" fmla="*/ 868385 h 7305351"/>
              <a:gd name="connsiteX2" fmla="*/ 6435259 w 8673290"/>
              <a:gd name="connsiteY2" fmla="*/ 6934223 h 7305351"/>
              <a:gd name="connsiteX3" fmla="*/ 1055539 w 8673290"/>
              <a:gd name="connsiteY3" fmla="*/ 5775983 h 7305351"/>
              <a:gd name="connsiteX4" fmla="*/ 2610019 w 8673290"/>
              <a:gd name="connsiteY4" fmla="*/ 1615145 h 7305351"/>
              <a:gd name="connsiteX0" fmla="*/ 2526552 w 8711743"/>
              <a:gd name="connsiteY0" fmla="*/ 1347304 h 7494710"/>
              <a:gd name="connsiteX1" fmla="*/ 7662432 w 8711743"/>
              <a:gd name="connsiteY1" fmla="*/ 1057744 h 7494710"/>
              <a:gd name="connsiteX2" fmla="*/ 6473712 w 8711743"/>
              <a:gd name="connsiteY2" fmla="*/ 7123582 h 7494710"/>
              <a:gd name="connsiteX3" fmla="*/ 1093992 w 8711743"/>
              <a:gd name="connsiteY3" fmla="*/ 5965342 h 7494710"/>
              <a:gd name="connsiteX4" fmla="*/ 2526552 w 8711743"/>
              <a:gd name="connsiteY4" fmla="*/ 1347304 h 7494710"/>
              <a:gd name="connsiteX0" fmla="*/ 2557616 w 8697087"/>
              <a:gd name="connsiteY0" fmla="*/ 1154302 h 7697948"/>
              <a:gd name="connsiteX1" fmla="*/ 7647776 w 8697087"/>
              <a:gd name="connsiteY1" fmla="*/ 1260982 h 7697948"/>
              <a:gd name="connsiteX2" fmla="*/ 6459056 w 8697087"/>
              <a:gd name="connsiteY2" fmla="*/ 7326820 h 7697948"/>
              <a:gd name="connsiteX3" fmla="*/ 1079336 w 8697087"/>
              <a:gd name="connsiteY3" fmla="*/ 6168580 h 7697948"/>
              <a:gd name="connsiteX4" fmla="*/ 2557616 w 8697087"/>
              <a:gd name="connsiteY4" fmla="*/ 1154302 h 7697948"/>
              <a:gd name="connsiteX0" fmla="*/ 3008477 w 9147948"/>
              <a:gd name="connsiteY0" fmla="*/ 1154302 h 7697948"/>
              <a:gd name="connsiteX1" fmla="*/ 8098637 w 9147948"/>
              <a:gd name="connsiteY1" fmla="*/ 1260982 h 7697948"/>
              <a:gd name="connsiteX2" fmla="*/ 6909917 w 9147948"/>
              <a:gd name="connsiteY2" fmla="*/ 7326820 h 7697948"/>
              <a:gd name="connsiteX3" fmla="*/ 1530197 w 9147948"/>
              <a:gd name="connsiteY3" fmla="*/ 6168580 h 7697948"/>
              <a:gd name="connsiteX4" fmla="*/ 3008477 w 9147948"/>
              <a:gd name="connsiteY4" fmla="*/ 1154302 h 7697948"/>
              <a:gd name="connsiteX0" fmla="*/ 3008477 w 9147948"/>
              <a:gd name="connsiteY0" fmla="*/ 847396 h 7391042"/>
              <a:gd name="connsiteX1" fmla="*/ 8098637 w 9147948"/>
              <a:gd name="connsiteY1" fmla="*/ 954076 h 7391042"/>
              <a:gd name="connsiteX2" fmla="*/ 6909917 w 9147948"/>
              <a:gd name="connsiteY2" fmla="*/ 7019914 h 7391042"/>
              <a:gd name="connsiteX3" fmla="*/ 1530197 w 9147948"/>
              <a:gd name="connsiteY3" fmla="*/ 5861674 h 7391042"/>
              <a:gd name="connsiteX4" fmla="*/ 3008477 w 9147948"/>
              <a:gd name="connsiteY4" fmla="*/ 847396 h 7391042"/>
              <a:gd name="connsiteX0" fmla="*/ 3008477 w 10217066"/>
              <a:gd name="connsiteY0" fmla="*/ 381239 h 6924885"/>
              <a:gd name="connsiteX1" fmla="*/ 9546437 w 10217066"/>
              <a:gd name="connsiteY1" fmla="*/ 1813799 h 6924885"/>
              <a:gd name="connsiteX2" fmla="*/ 6909917 w 10217066"/>
              <a:gd name="connsiteY2" fmla="*/ 6553757 h 6924885"/>
              <a:gd name="connsiteX3" fmla="*/ 1530197 w 10217066"/>
              <a:gd name="connsiteY3" fmla="*/ 5395517 h 6924885"/>
              <a:gd name="connsiteX4" fmla="*/ 3008477 w 10217066"/>
              <a:gd name="connsiteY4" fmla="*/ 381239 h 6924885"/>
              <a:gd name="connsiteX0" fmla="*/ 3008477 w 10217066"/>
              <a:gd name="connsiteY0" fmla="*/ 1171160 h 7714806"/>
              <a:gd name="connsiteX1" fmla="*/ 9546437 w 10217066"/>
              <a:gd name="connsiteY1" fmla="*/ 2603720 h 7714806"/>
              <a:gd name="connsiteX2" fmla="*/ 6909917 w 10217066"/>
              <a:gd name="connsiteY2" fmla="*/ 7343678 h 7714806"/>
              <a:gd name="connsiteX3" fmla="*/ 1530197 w 10217066"/>
              <a:gd name="connsiteY3" fmla="*/ 6185438 h 7714806"/>
              <a:gd name="connsiteX4" fmla="*/ 3008477 w 10217066"/>
              <a:gd name="connsiteY4" fmla="*/ 1171160 h 7714806"/>
              <a:gd name="connsiteX0" fmla="*/ 3257051 w 10038920"/>
              <a:gd name="connsiteY0" fmla="*/ 862402 h 8061368"/>
              <a:gd name="connsiteX1" fmla="*/ 9368291 w 10038920"/>
              <a:gd name="connsiteY1" fmla="*/ 2950282 h 8061368"/>
              <a:gd name="connsiteX2" fmla="*/ 6731771 w 10038920"/>
              <a:gd name="connsiteY2" fmla="*/ 7690240 h 8061368"/>
              <a:gd name="connsiteX3" fmla="*/ 1352051 w 10038920"/>
              <a:gd name="connsiteY3" fmla="*/ 6532000 h 8061368"/>
              <a:gd name="connsiteX4" fmla="*/ 3257051 w 10038920"/>
              <a:gd name="connsiteY4" fmla="*/ 862402 h 8061368"/>
              <a:gd name="connsiteX0" fmla="*/ 3257051 w 10038920"/>
              <a:gd name="connsiteY0" fmla="*/ 1206862 h 8405828"/>
              <a:gd name="connsiteX1" fmla="*/ 9368291 w 10038920"/>
              <a:gd name="connsiteY1" fmla="*/ 3294742 h 8405828"/>
              <a:gd name="connsiteX2" fmla="*/ 6731771 w 10038920"/>
              <a:gd name="connsiteY2" fmla="*/ 8034700 h 8405828"/>
              <a:gd name="connsiteX3" fmla="*/ 1352051 w 10038920"/>
              <a:gd name="connsiteY3" fmla="*/ 6876460 h 8405828"/>
              <a:gd name="connsiteX4" fmla="*/ 3257051 w 10038920"/>
              <a:gd name="connsiteY4" fmla="*/ 1206862 h 8405828"/>
              <a:gd name="connsiteX0" fmla="*/ 3257051 w 10670993"/>
              <a:gd name="connsiteY0" fmla="*/ 1018978 h 8217944"/>
              <a:gd name="connsiteX1" fmla="*/ 10115051 w 10670993"/>
              <a:gd name="connsiteY1" fmla="*/ 3655498 h 8217944"/>
              <a:gd name="connsiteX2" fmla="*/ 6731771 w 10670993"/>
              <a:gd name="connsiteY2" fmla="*/ 7846816 h 8217944"/>
              <a:gd name="connsiteX3" fmla="*/ 1352051 w 10670993"/>
              <a:gd name="connsiteY3" fmla="*/ 6688576 h 8217944"/>
              <a:gd name="connsiteX4" fmla="*/ 3257051 w 10670993"/>
              <a:gd name="connsiteY4" fmla="*/ 1018978 h 8217944"/>
              <a:gd name="connsiteX0" fmla="*/ 3257051 w 10670993"/>
              <a:gd name="connsiteY0" fmla="*/ 1164824 h 8363790"/>
              <a:gd name="connsiteX1" fmla="*/ 10115051 w 10670993"/>
              <a:gd name="connsiteY1" fmla="*/ 3801344 h 8363790"/>
              <a:gd name="connsiteX2" fmla="*/ 6731771 w 10670993"/>
              <a:gd name="connsiteY2" fmla="*/ 7992662 h 8363790"/>
              <a:gd name="connsiteX3" fmla="*/ 1352051 w 10670993"/>
              <a:gd name="connsiteY3" fmla="*/ 6834422 h 8363790"/>
              <a:gd name="connsiteX4" fmla="*/ 3257051 w 10670993"/>
              <a:gd name="connsiteY4" fmla="*/ 1164824 h 836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0993" h="8363790">
                <a:moveTo>
                  <a:pt x="3257051" y="1164824"/>
                </a:moveTo>
                <a:cubicBezTo>
                  <a:pt x="6223771" y="-597936"/>
                  <a:pt x="9662931" y="-821456"/>
                  <a:pt x="10115051" y="3801344"/>
                </a:cubicBezTo>
                <a:cubicBezTo>
                  <a:pt x="11832091" y="5604850"/>
                  <a:pt x="9251451" y="7469316"/>
                  <a:pt x="6731771" y="7992662"/>
                </a:cubicBezTo>
                <a:cubicBezTo>
                  <a:pt x="5136651" y="8419382"/>
                  <a:pt x="4013971" y="8891822"/>
                  <a:pt x="1352051" y="6834422"/>
                </a:cubicBezTo>
                <a:cubicBezTo>
                  <a:pt x="-613909" y="4787076"/>
                  <a:pt x="-796789" y="3456010"/>
                  <a:pt x="3257051" y="1164824"/>
                </a:cubicBezTo>
                <a:close/>
              </a:path>
            </a:pathLst>
          </a:custGeom>
          <a:pattFill prst="pct90">
            <a:fgClr>
              <a:srgbClr val="2EC6C2"/>
            </a:fgClr>
            <a:bgClr>
              <a:schemeClr val="bg1"/>
            </a:bgClr>
          </a:pattFill>
        </p:spPr>
      </p:sp>
      <p:pic>
        <p:nvPicPr>
          <p:cNvPr id="6" name="Gráfico 9">
            <a:extLst>
              <a:ext uri="{FF2B5EF4-FFF2-40B4-BE49-F238E27FC236}">
                <a16:creationId xmlns="" xmlns:a16="http://schemas.microsoft.com/office/drawing/2014/main" id="{1DCC96D4-8AD9-4E14-9C75-2C584853385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0121" y="1063736"/>
            <a:ext cx="1401291" cy="358370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="" xmlns:a16="http://schemas.microsoft.com/office/drawing/2014/main" id="{9BEBD907-47BF-4CA1-8769-06D1D706E688}"/>
              </a:ext>
            </a:extLst>
          </p:cNvPr>
          <p:cNvGrpSpPr/>
          <p:nvPr userDrawn="1"/>
        </p:nvGrpSpPr>
        <p:grpSpPr>
          <a:xfrm rot="6699799">
            <a:off x="654397" y="3669725"/>
            <a:ext cx="2336180" cy="1577565"/>
            <a:chOff x="1149696" y="3610413"/>
            <a:chExt cx="2336180" cy="1577565"/>
          </a:xfrm>
        </p:grpSpPr>
        <p:sp>
          <p:nvSpPr>
            <p:cNvPr id="7" name="Elipse 6">
              <a:extLst>
                <a:ext uri="{FF2B5EF4-FFF2-40B4-BE49-F238E27FC236}">
                  <a16:creationId xmlns="" xmlns:a16="http://schemas.microsoft.com/office/drawing/2014/main" id="{DF1C7DFB-3043-400E-88DF-F433C40396CF}"/>
                </a:ext>
              </a:extLst>
            </p:cNvPr>
            <p:cNvSpPr/>
            <p:nvPr userDrawn="1"/>
          </p:nvSpPr>
          <p:spPr>
            <a:xfrm>
              <a:off x="1149696" y="3610413"/>
              <a:ext cx="712317" cy="712317"/>
            </a:xfrm>
            <a:prstGeom prst="ellipse">
              <a:avLst/>
            </a:prstGeom>
            <a:solidFill>
              <a:srgbClr val="00B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="" xmlns:a16="http://schemas.microsoft.com/office/drawing/2014/main" id="{FFEA9A57-ECC0-4C79-8146-4B17D5668175}"/>
                </a:ext>
              </a:extLst>
            </p:cNvPr>
            <p:cNvSpPr/>
            <p:nvPr userDrawn="1"/>
          </p:nvSpPr>
          <p:spPr>
            <a:xfrm>
              <a:off x="2053300" y="3755402"/>
              <a:ext cx="1432576" cy="1432576"/>
            </a:xfrm>
            <a:prstGeom prst="ellipse">
              <a:avLst/>
            </a:prstGeom>
            <a:solidFill>
              <a:srgbClr val="00B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1265839" y="88414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</p:spTree>
    <p:extLst>
      <p:ext uri="{BB962C8B-B14F-4D97-AF65-F5344CB8AC3E}">
        <p14:creationId xmlns:p14="http://schemas.microsoft.com/office/powerpoint/2010/main" val="41255690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880B1BD4-F69F-4D10-BEC3-26970FF8C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436879">
            <a:off x="3426212" y="-7415763"/>
            <a:ext cx="12842935" cy="9680165"/>
          </a:xfrm>
          <a:prstGeom prst="rect">
            <a:avLst/>
          </a:prstGeom>
        </p:spPr>
      </p:pic>
      <p:pic>
        <p:nvPicPr>
          <p:cNvPr id="4" name="Gráfico 8">
            <a:extLst>
              <a:ext uri="{FF2B5EF4-FFF2-40B4-BE49-F238E27FC236}">
                <a16:creationId xmlns="" xmlns:a16="http://schemas.microsoft.com/office/drawing/2014/main" id="{71F1B147-94E4-40E3-BA05-18BDF461180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47679" y="1063736"/>
            <a:ext cx="1401291" cy="358370"/>
          </a:xfrm>
          <a:prstGeom prst="rect">
            <a:avLst/>
          </a:prstGeom>
        </p:spPr>
      </p:pic>
      <p:pic>
        <p:nvPicPr>
          <p:cNvPr id="5" name="Gráfico 21">
            <a:extLst>
              <a:ext uri="{FF2B5EF4-FFF2-40B4-BE49-F238E27FC236}">
                <a16:creationId xmlns="" xmlns:a16="http://schemas.microsoft.com/office/drawing/2014/main" id="{150911B7-387F-4223-9529-74AA29D6C5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97980">
            <a:off x="-3893388" y="4164022"/>
            <a:ext cx="10523401" cy="7336683"/>
          </a:xfrm>
          <a:prstGeom prst="rect">
            <a:avLst/>
          </a:prstGeom>
        </p:spPr>
      </p:pic>
      <p:sp>
        <p:nvSpPr>
          <p:cNvPr id="6" name="Espaço Reservado para Imagem 1">
            <a:extLst>
              <a:ext uri="{FF2B5EF4-FFF2-40B4-BE49-F238E27FC236}">
                <a16:creationId xmlns="" xmlns:a16="http://schemas.microsoft.com/office/drawing/2014/main" id="{00D38CFD-C724-4CC5-BCE3-DCB2421807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42062" y="2177602"/>
            <a:ext cx="6337796" cy="4050587"/>
          </a:xfrm>
          <a:custGeom>
            <a:avLst/>
            <a:gdLst>
              <a:gd name="connsiteX0" fmla="*/ 0 w 5851525"/>
              <a:gd name="connsiteY0" fmla="*/ 0 h 4008438"/>
              <a:gd name="connsiteX1" fmla="*/ 5851525 w 5851525"/>
              <a:gd name="connsiteY1" fmla="*/ 0 h 4008438"/>
              <a:gd name="connsiteX2" fmla="*/ 5851525 w 5851525"/>
              <a:gd name="connsiteY2" fmla="*/ 4008438 h 4008438"/>
              <a:gd name="connsiteX3" fmla="*/ 0 w 5851525"/>
              <a:gd name="connsiteY3" fmla="*/ 4008438 h 4008438"/>
              <a:gd name="connsiteX4" fmla="*/ 0 w 5851525"/>
              <a:gd name="connsiteY4" fmla="*/ 0 h 4008438"/>
              <a:gd name="connsiteX0" fmla="*/ 0 w 5866765"/>
              <a:gd name="connsiteY0" fmla="*/ 0 h 4176078"/>
              <a:gd name="connsiteX1" fmla="*/ 5866765 w 5866765"/>
              <a:gd name="connsiteY1" fmla="*/ 167640 h 4176078"/>
              <a:gd name="connsiteX2" fmla="*/ 5866765 w 5866765"/>
              <a:gd name="connsiteY2" fmla="*/ 4176078 h 4176078"/>
              <a:gd name="connsiteX3" fmla="*/ 15240 w 5866765"/>
              <a:gd name="connsiteY3" fmla="*/ 4176078 h 4176078"/>
              <a:gd name="connsiteX4" fmla="*/ 0 w 5866765"/>
              <a:gd name="connsiteY4" fmla="*/ 0 h 4176078"/>
              <a:gd name="connsiteX0" fmla="*/ 739998 w 6606763"/>
              <a:gd name="connsiteY0" fmla="*/ 0 h 4176078"/>
              <a:gd name="connsiteX1" fmla="*/ 6606763 w 6606763"/>
              <a:gd name="connsiteY1" fmla="*/ 167640 h 4176078"/>
              <a:gd name="connsiteX2" fmla="*/ 6606763 w 6606763"/>
              <a:gd name="connsiteY2" fmla="*/ 4176078 h 4176078"/>
              <a:gd name="connsiteX3" fmla="*/ 755238 w 6606763"/>
              <a:gd name="connsiteY3" fmla="*/ 4176078 h 4176078"/>
              <a:gd name="connsiteX4" fmla="*/ 739998 w 6606763"/>
              <a:gd name="connsiteY4" fmla="*/ 0 h 4176078"/>
              <a:gd name="connsiteX0" fmla="*/ 739998 w 6606763"/>
              <a:gd name="connsiteY0" fmla="*/ 832583 h 5008661"/>
              <a:gd name="connsiteX1" fmla="*/ 6606763 w 6606763"/>
              <a:gd name="connsiteY1" fmla="*/ 1000223 h 5008661"/>
              <a:gd name="connsiteX2" fmla="*/ 6606763 w 6606763"/>
              <a:gd name="connsiteY2" fmla="*/ 5008661 h 5008661"/>
              <a:gd name="connsiteX3" fmla="*/ 755238 w 6606763"/>
              <a:gd name="connsiteY3" fmla="*/ 5008661 h 5008661"/>
              <a:gd name="connsiteX4" fmla="*/ 739998 w 6606763"/>
              <a:gd name="connsiteY4" fmla="*/ 832583 h 5008661"/>
              <a:gd name="connsiteX0" fmla="*/ 739998 w 6607048"/>
              <a:gd name="connsiteY0" fmla="*/ 1076426 h 5252504"/>
              <a:gd name="connsiteX1" fmla="*/ 6606763 w 6607048"/>
              <a:gd name="connsiteY1" fmla="*/ 1244066 h 5252504"/>
              <a:gd name="connsiteX2" fmla="*/ 6606763 w 6607048"/>
              <a:gd name="connsiteY2" fmla="*/ 5252504 h 5252504"/>
              <a:gd name="connsiteX3" fmla="*/ 755238 w 6607048"/>
              <a:gd name="connsiteY3" fmla="*/ 5252504 h 5252504"/>
              <a:gd name="connsiteX4" fmla="*/ 739998 w 6607048"/>
              <a:gd name="connsiteY4" fmla="*/ 1076426 h 5252504"/>
              <a:gd name="connsiteX0" fmla="*/ 739998 w 7810947"/>
              <a:gd name="connsiteY0" fmla="*/ 914364 h 5090442"/>
              <a:gd name="connsiteX1" fmla="*/ 7810723 w 7810947"/>
              <a:gd name="connsiteY1" fmla="*/ 1600164 h 5090442"/>
              <a:gd name="connsiteX2" fmla="*/ 6606763 w 7810947"/>
              <a:gd name="connsiteY2" fmla="*/ 5090442 h 5090442"/>
              <a:gd name="connsiteX3" fmla="*/ 755238 w 7810947"/>
              <a:gd name="connsiteY3" fmla="*/ 5090442 h 5090442"/>
              <a:gd name="connsiteX4" fmla="*/ 739998 w 7810947"/>
              <a:gd name="connsiteY4" fmla="*/ 914364 h 5090442"/>
              <a:gd name="connsiteX0" fmla="*/ 739998 w 7861714"/>
              <a:gd name="connsiteY0" fmla="*/ 914364 h 5090442"/>
              <a:gd name="connsiteX1" fmla="*/ 7810723 w 7861714"/>
              <a:gd name="connsiteY1" fmla="*/ 1600164 h 5090442"/>
              <a:gd name="connsiteX2" fmla="*/ 6606763 w 7861714"/>
              <a:gd name="connsiteY2" fmla="*/ 5090442 h 5090442"/>
              <a:gd name="connsiteX3" fmla="*/ 755238 w 7861714"/>
              <a:gd name="connsiteY3" fmla="*/ 5090442 h 5090442"/>
              <a:gd name="connsiteX4" fmla="*/ 739998 w 7861714"/>
              <a:gd name="connsiteY4" fmla="*/ 914364 h 5090442"/>
              <a:gd name="connsiteX0" fmla="*/ 739998 w 7954676"/>
              <a:gd name="connsiteY0" fmla="*/ 914364 h 5118388"/>
              <a:gd name="connsiteX1" fmla="*/ 7810723 w 7954676"/>
              <a:gd name="connsiteY1" fmla="*/ 1600164 h 5118388"/>
              <a:gd name="connsiteX2" fmla="*/ 6606763 w 7954676"/>
              <a:gd name="connsiteY2" fmla="*/ 5090442 h 5118388"/>
              <a:gd name="connsiteX3" fmla="*/ 755238 w 7954676"/>
              <a:gd name="connsiteY3" fmla="*/ 5090442 h 5118388"/>
              <a:gd name="connsiteX4" fmla="*/ 739998 w 7954676"/>
              <a:gd name="connsiteY4" fmla="*/ 914364 h 5118388"/>
              <a:gd name="connsiteX0" fmla="*/ 739998 w 7873341"/>
              <a:gd name="connsiteY0" fmla="*/ 914364 h 5403642"/>
              <a:gd name="connsiteX1" fmla="*/ 7810723 w 7873341"/>
              <a:gd name="connsiteY1" fmla="*/ 1600164 h 5403642"/>
              <a:gd name="connsiteX2" fmla="*/ 5875243 w 7873341"/>
              <a:gd name="connsiteY2" fmla="*/ 5380002 h 5403642"/>
              <a:gd name="connsiteX3" fmla="*/ 755238 w 7873341"/>
              <a:gd name="connsiteY3" fmla="*/ 5090442 h 5403642"/>
              <a:gd name="connsiteX4" fmla="*/ 739998 w 7873341"/>
              <a:gd name="connsiteY4" fmla="*/ 914364 h 5403642"/>
              <a:gd name="connsiteX0" fmla="*/ 739998 w 7873341"/>
              <a:gd name="connsiteY0" fmla="*/ 914364 h 5403642"/>
              <a:gd name="connsiteX1" fmla="*/ 7810723 w 7873341"/>
              <a:gd name="connsiteY1" fmla="*/ 1600164 h 5403642"/>
              <a:gd name="connsiteX2" fmla="*/ 5875243 w 7873341"/>
              <a:gd name="connsiteY2" fmla="*/ 5380002 h 5403642"/>
              <a:gd name="connsiteX3" fmla="*/ 755238 w 7873341"/>
              <a:gd name="connsiteY3" fmla="*/ 5090442 h 5403642"/>
              <a:gd name="connsiteX4" fmla="*/ 739998 w 7873341"/>
              <a:gd name="connsiteY4" fmla="*/ 914364 h 5403642"/>
              <a:gd name="connsiteX0" fmla="*/ 739998 w 7873341"/>
              <a:gd name="connsiteY0" fmla="*/ 914364 h 5474923"/>
              <a:gd name="connsiteX1" fmla="*/ 7810723 w 7873341"/>
              <a:gd name="connsiteY1" fmla="*/ 1600164 h 5474923"/>
              <a:gd name="connsiteX2" fmla="*/ 5875243 w 7873341"/>
              <a:gd name="connsiteY2" fmla="*/ 5380002 h 5474923"/>
              <a:gd name="connsiteX3" fmla="*/ 755238 w 7873341"/>
              <a:gd name="connsiteY3" fmla="*/ 5090442 h 5474923"/>
              <a:gd name="connsiteX4" fmla="*/ 739998 w 7873341"/>
              <a:gd name="connsiteY4" fmla="*/ 914364 h 5474923"/>
              <a:gd name="connsiteX0" fmla="*/ 1106541 w 8239884"/>
              <a:gd name="connsiteY0" fmla="*/ 914364 h 5474923"/>
              <a:gd name="connsiteX1" fmla="*/ 8177266 w 8239884"/>
              <a:gd name="connsiteY1" fmla="*/ 1600164 h 5474923"/>
              <a:gd name="connsiteX2" fmla="*/ 6241786 w 8239884"/>
              <a:gd name="connsiteY2" fmla="*/ 5380002 h 5474923"/>
              <a:gd name="connsiteX3" fmla="*/ 1121781 w 8239884"/>
              <a:gd name="connsiteY3" fmla="*/ 5090442 h 5474923"/>
              <a:gd name="connsiteX4" fmla="*/ 1106541 w 8239884"/>
              <a:gd name="connsiteY4" fmla="*/ 914364 h 5474923"/>
              <a:gd name="connsiteX0" fmla="*/ 1170309 w 8303652"/>
              <a:gd name="connsiteY0" fmla="*/ 914364 h 5666352"/>
              <a:gd name="connsiteX1" fmla="*/ 8241034 w 8303652"/>
              <a:gd name="connsiteY1" fmla="*/ 1600164 h 5666352"/>
              <a:gd name="connsiteX2" fmla="*/ 6305554 w 8303652"/>
              <a:gd name="connsiteY2" fmla="*/ 5380002 h 5666352"/>
              <a:gd name="connsiteX3" fmla="*/ 1048389 w 8303652"/>
              <a:gd name="connsiteY3" fmla="*/ 5334282 h 5666352"/>
              <a:gd name="connsiteX4" fmla="*/ 1170309 w 8303652"/>
              <a:gd name="connsiteY4" fmla="*/ 914364 h 5666352"/>
              <a:gd name="connsiteX0" fmla="*/ 1170309 w 8323683"/>
              <a:gd name="connsiteY0" fmla="*/ 914364 h 5704083"/>
              <a:gd name="connsiteX1" fmla="*/ 8241034 w 8323683"/>
              <a:gd name="connsiteY1" fmla="*/ 1600164 h 5704083"/>
              <a:gd name="connsiteX2" fmla="*/ 6595114 w 8323683"/>
              <a:gd name="connsiteY2" fmla="*/ 5562882 h 5704083"/>
              <a:gd name="connsiteX3" fmla="*/ 1048389 w 8323683"/>
              <a:gd name="connsiteY3" fmla="*/ 5334282 h 5704083"/>
              <a:gd name="connsiteX4" fmla="*/ 1170309 w 8323683"/>
              <a:gd name="connsiteY4" fmla="*/ 914364 h 5704083"/>
              <a:gd name="connsiteX0" fmla="*/ 1170309 w 8393605"/>
              <a:gd name="connsiteY0" fmla="*/ 882306 h 5672025"/>
              <a:gd name="connsiteX1" fmla="*/ 8317234 w 8393605"/>
              <a:gd name="connsiteY1" fmla="*/ 1690026 h 5672025"/>
              <a:gd name="connsiteX2" fmla="*/ 6595114 w 8393605"/>
              <a:gd name="connsiteY2" fmla="*/ 5530824 h 5672025"/>
              <a:gd name="connsiteX3" fmla="*/ 1048389 w 8393605"/>
              <a:gd name="connsiteY3" fmla="*/ 5302224 h 5672025"/>
              <a:gd name="connsiteX4" fmla="*/ 1170309 w 8393605"/>
              <a:gd name="connsiteY4" fmla="*/ 882306 h 5672025"/>
              <a:gd name="connsiteX0" fmla="*/ 1170309 w 8393605"/>
              <a:gd name="connsiteY0" fmla="*/ 875672 h 5665391"/>
              <a:gd name="connsiteX1" fmla="*/ 8317234 w 8393605"/>
              <a:gd name="connsiteY1" fmla="*/ 1683392 h 5665391"/>
              <a:gd name="connsiteX2" fmla="*/ 6595114 w 8393605"/>
              <a:gd name="connsiteY2" fmla="*/ 5524190 h 5665391"/>
              <a:gd name="connsiteX3" fmla="*/ 1048389 w 8393605"/>
              <a:gd name="connsiteY3" fmla="*/ 5295590 h 5665391"/>
              <a:gd name="connsiteX4" fmla="*/ 1170309 w 8393605"/>
              <a:gd name="connsiteY4" fmla="*/ 875672 h 5665391"/>
              <a:gd name="connsiteX0" fmla="*/ 1170309 w 8704675"/>
              <a:gd name="connsiteY0" fmla="*/ 875672 h 5665391"/>
              <a:gd name="connsiteX1" fmla="*/ 8317234 w 8704675"/>
              <a:gd name="connsiteY1" fmla="*/ 1683392 h 5665391"/>
              <a:gd name="connsiteX2" fmla="*/ 6595114 w 8704675"/>
              <a:gd name="connsiteY2" fmla="*/ 5524190 h 5665391"/>
              <a:gd name="connsiteX3" fmla="*/ 1048389 w 8704675"/>
              <a:gd name="connsiteY3" fmla="*/ 5295590 h 5665391"/>
              <a:gd name="connsiteX4" fmla="*/ 1170309 w 8704675"/>
              <a:gd name="connsiteY4" fmla="*/ 875672 h 5665391"/>
              <a:gd name="connsiteX0" fmla="*/ 1170309 w 8602896"/>
              <a:gd name="connsiteY0" fmla="*/ 977175 h 5766894"/>
              <a:gd name="connsiteX1" fmla="*/ 8195314 w 8602896"/>
              <a:gd name="connsiteY1" fmla="*/ 1419135 h 5766894"/>
              <a:gd name="connsiteX2" fmla="*/ 6595114 w 8602896"/>
              <a:gd name="connsiteY2" fmla="*/ 5625693 h 5766894"/>
              <a:gd name="connsiteX3" fmla="*/ 1048389 w 8602896"/>
              <a:gd name="connsiteY3" fmla="*/ 5397093 h 5766894"/>
              <a:gd name="connsiteX4" fmla="*/ 1170309 w 8602896"/>
              <a:gd name="connsiteY4" fmla="*/ 977175 h 5766894"/>
              <a:gd name="connsiteX0" fmla="*/ 1170309 w 8602896"/>
              <a:gd name="connsiteY0" fmla="*/ 954117 h 5743836"/>
              <a:gd name="connsiteX1" fmla="*/ 8195314 w 8602896"/>
              <a:gd name="connsiteY1" fmla="*/ 1396077 h 5743836"/>
              <a:gd name="connsiteX2" fmla="*/ 6595114 w 8602896"/>
              <a:gd name="connsiteY2" fmla="*/ 5602635 h 5743836"/>
              <a:gd name="connsiteX3" fmla="*/ 1048389 w 8602896"/>
              <a:gd name="connsiteY3" fmla="*/ 5374035 h 5743836"/>
              <a:gd name="connsiteX4" fmla="*/ 1170309 w 8602896"/>
              <a:gd name="connsiteY4" fmla="*/ 954117 h 5743836"/>
              <a:gd name="connsiteX0" fmla="*/ 1170309 w 8987157"/>
              <a:gd name="connsiteY0" fmla="*/ 954117 h 5743836"/>
              <a:gd name="connsiteX1" fmla="*/ 8195314 w 8987157"/>
              <a:gd name="connsiteY1" fmla="*/ 1396077 h 5743836"/>
              <a:gd name="connsiteX2" fmla="*/ 6595114 w 8987157"/>
              <a:gd name="connsiteY2" fmla="*/ 5602635 h 5743836"/>
              <a:gd name="connsiteX3" fmla="*/ 1048389 w 8987157"/>
              <a:gd name="connsiteY3" fmla="*/ 5374035 h 5743836"/>
              <a:gd name="connsiteX4" fmla="*/ 1170309 w 8987157"/>
              <a:gd name="connsiteY4" fmla="*/ 954117 h 574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7157" h="5743836">
                <a:moveTo>
                  <a:pt x="1170309" y="954117"/>
                </a:moveTo>
                <a:cubicBezTo>
                  <a:pt x="2729657" y="-986443"/>
                  <a:pt x="7382726" y="486757"/>
                  <a:pt x="8195314" y="1396077"/>
                </a:cubicBezTo>
                <a:cubicBezTo>
                  <a:pt x="10156194" y="3458663"/>
                  <a:pt x="8032754" y="5841289"/>
                  <a:pt x="6595114" y="5602635"/>
                </a:cubicBezTo>
                <a:cubicBezTo>
                  <a:pt x="4888446" y="5186075"/>
                  <a:pt x="2587417" y="6278275"/>
                  <a:pt x="1048389" y="5374035"/>
                </a:cubicBezTo>
                <a:cubicBezTo>
                  <a:pt x="-236851" y="4469689"/>
                  <a:pt x="-501011" y="2803343"/>
                  <a:pt x="1170309" y="954117"/>
                </a:cubicBezTo>
                <a:close/>
              </a:path>
            </a:pathLst>
          </a:custGeom>
          <a:pattFill prst="pct90">
            <a:fgClr>
              <a:srgbClr val="2EC6C2"/>
            </a:fgClr>
            <a:bgClr>
              <a:schemeClr val="bg1"/>
            </a:bgClr>
          </a:pattFill>
        </p:spPr>
      </p:sp>
      <p:sp>
        <p:nvSpPr>
          <p:cNvPr id="8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1368312" y="88414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</p:spTree>
    <p:extLst>
      <p:ext uri="{BB962C8B-B14F-4D97-AF65-F5344CB8AC3E}">
        <p14:creationId xmlns:p14="http://schemas.microsoft.com/office/powerpoint/2010/main" val="4883405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solidFill>
          <a:srgbClr val="282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75;p30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22450" y="3679467"/>
            <a:ext cx="8822271" cy="873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ráfico 23">
            <a:extLst>
              <a:ext uri="{FF2B5EF4-FFF2-40B4-BE49-F238E27FC236}">
                <a16:creationId xmlns="" xmlns:a16="http://schemas.microsoft.com/office/drawing/2014/main" id="{03AF9DDA-EC0D-4586-ABF6-DA25AABD8F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4909" y="1041996"/>
            <a:ext cx="1401291" cy="358370"/>
          </a:xfrm>
          <a:prstGeom prst="rect">
            <a:avLst/>
          </a:prstGeom>
        </p:spPr>
      </p:pic>
      <p:sp>
        <p:nvSpPr>
          <p:cNvPr id="6" name="Espaço Reservado para Imagem 1">
            <a:extLst>
              <a:ext uri="{FF2B5EF4-FFF2-40B4-BE49-F238E27FC236}">
                <a16:creationId xmlns="" xmlns:a16="http://schemas.microsoft.com/office/drawing/2014/main" id="{D8348BB6-FF10-4F0C-B87B-70F72E1487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97406" y="1958185"/>
            <a:ext cx="6177568" cy="3948184"/>
          </a:xfrm>
          <a:custGeom>
            <a:avLst/>
            <a:gdLst>
              <a:gd name="connsiteX0" fmla="*/ 0 w 5851525"/>
              <a:gd name="connsiteY0" fmla="*/ 0 h 4008438"/>
              <a:gd name="connsiteX1" fmla="*/ 5851525 w 5851525"/>
              <a:gd name="connsiteY1" fmla="*/ 0 h 4008438"/>
              <a:gd name="connsiteX2" fmla="*/ 5851525 w 5851525"/>
              <a:gd name="connsiteY2" fmla="*/ 4008438 h 4008438"/>
              <a:gd name="connsiteX3" fmla="*/ 0 w 5851525"/>
              <a:gd name="connsiteY3" fmla="*/ 4008438 h 4008438"/>
              <a:gd name="connsiteX4" fmla="*/ 0 w 5851525"/>
              <a:gd name="connsiteY4" fmla="*/ 0 h 4008438"/>
              <a:gd name="connsiteX0" fmla="*/ 0 w 5866765"/>
              <a:gd name="connsiteY0" fmla="*/ 0 h 4176078"/>
              <a:gd name="connsiteX1" fmla="*/ 5866765 w 5866765"/>
              <a:gd name="connsiteY1" fmla="*/ 167640 h 4176078"/>
              <a:gd name="connsiteX2" fmla="*/ 5866765 w 5866765"/>
              <a:gd name="connsiteY2" fmla="*/ 4176078 h 4176078"/>
              <a:gd name="connsiteX3" fmla="*/ 15240 w 5866765"/>
              <a:gd name="connsiteY3" fmla="*/ 4176078 h 4176078"/>
              <a:gd name="connsiteX4" fmla="*/ 0 w 5866765"/>
              <a:gd name="connsiteY4" fmla="*/ 0 h 4176078"/>
              <a:gd name="connsiteX0" fmla="*/ 739998 w 6606763"/>
              <a:gd name="connsiteY0" fmla="*/ 0 h 4176078"/>
              <a:gd name="connsiteX1" fmla="*/ 6606763 w 6606763"/>
              <a:gd name="connsiteY1" fmla="*/ 167640 h 4176078"/>
              <a:gd name="connsiteX2" fmla="*/ 6606763 w 6606763"/>
              <a:gd name="connsiteY2" fmla="*/ 4176078 h 4176078"/>
              <a:gd name="connsiteX3" fmla="*/ 755238 w 6606763"/>
              <a:gd name="connsiteY3" fmla="*/ 4176078 h 4176078"/>
              <a:gd name="connsiteX4" fmla="*/ 739998 w 6606763"/>
              <a:gd name="connsiteY4" fmla="*/ 0 h 4176078"/>
              <a:gd name="connsiteX0" fmla="*/ 739998 w 6606763"/>
              <a:gd name="connsiteY0" fmla="*/ 832583 h 5008661"/>
              <a:gd name="connsiteX1" fmla="*/ 6606763 w 6606763"/>
              <a:gd name="connsiteY1" fmla="*/ 1000223 h 5008661"/>
              <a:gd name="connsiteX2" fmla="*/ 6606763 w 6606763"/>
              <a:gd name="connsiteY2" fmla="*/ 5008661 h 5008661"/>
              <a:gd name="connsiteX3" fmla="*/ 755238 w 6606763"/>
              <a:gd name="connsiteY3" fmla="*/ 5008661 h 5008661"/>
              <a:gd name="connsiteX4" fmla="*/ 739998 w 6606763"/>
              <a:gd name="connsiteY4" fmla="*/ 832583 h 5008661"/>
              <a:gd name="connsiteX0" fmla="*/ 739998 w 6607048"/>
              <a:gd name="connsiteY0" fmla="*/ 1076426 h 5252504"/>
              <a:gd name="connsiteX1" fmla="*/ 6606763 w 6607048"/>
              <a:gd name="connsiteY1" fmla="*/ 1244066 h 5252504"/>
              <a:gd name="connsiteX2" fmla="*/ 6606763 w 6607048"/>
              <a:gd name="connsiteY2" fmla="*/ 5252504 h 5252504"/>
              <a:gd name="connsiteX3" fmla="*/ 755238 w 6607048"/>
              <a:gd name="connsiteY3" fmla="*/ 5252504 h 5252504"/>
              <a:gd name="connsiteX4" fmla="*/ 739998 w 6607048"/>
              <a:gd name="connsiteY4" fmla="*/ 1076426 h 5252504"/>
              <a:gd name="connsiteX0" fmla="*/ 739998 w 7810947"/>
              <a:gd name="connsiteY0" fmla="*/ 914364 h 5090442"/>
              <a:gd name="connsiteX1" fmla="*/ 7810723 w 7810947"/>
              <a:gd name="connsiteY1" fmla="*/ 1600164 h 5090442"/>
              <a:gd name="connsiteX2" fmla="*/ 6606763 w 7810947"/>
              <a:gd name="connsiteY2" fmla="*/ 5090442 h 5090442"/>
              <a:gd name="connsiteX3" fmla="*/ 755238 w 7810947"/>
              <a:gd name="connsiteY3" fmla="*/ 5090442 h 5090442"/>
              <a:gd name="connsiteX4" fmla="*/ 739998 w 7810947"/>
              <a:gd name="connsiteY4" fmla="*/ 914364 h 5090442"/>
              <a:gd name="connsiteX0" fmla="*/ 739998 w 7861714"/>
              <a:gd name="connsiteY0" fmla="*/ 914364 h 5090442"/>
              <a:gd name="connsiteX1" fmla="*/ 7810723 w 7861714"/>
              <a:gd name="connsiteY1" fmla="*/ 1600164 h 5090442"/>
              <a:gd name="connsiteX2" fmla="*/ 6606763 w 7861714"/>
              <a:gd name="connsiteY2" fmla="*/ 5090442 h 5090442"/>
              <a:gd name="connsiteX3" fmla="*/ 755238 w 7861714"/>
              <a:gd name="connsiteY3" fmla="*/ 5090442 h 5090442"/>
              <a:gd name="connsiteX4" fmla="*/ 739998 w 7861714"/>
              <a:gd name="connsiteY4" fmla="*/ 914364 h 5090442"/>
              <a:gd name="connsiteX0" fmla="*/ 739998 w 7954676"/>
              <a:gd name="connsiteY0" fmla="*/ 914364 h 5118388"/>
              <a:gd name="connsiteX1" fmla="*/ 7810723 w 7954676"/>
              <a:gd name="connsiteY1" fmla="*/ 1600164 h 5118388"/>
              <a:gd name="connsiteX2" fmla="*/ 6606763 w 7954676"/>
              <a:gd name="connsiteY2" fmla="*/ 5090442 h 5118388"/>
              <a:gd name="connsiteX3" fmla="*/ 755238 w 7954676"/>
              <a:gd name="connsiteY3" fmla="*/ 5090442 h 5118388"/>
              <a:gd name="connsiteX4" fmla="*/ 739998 w 7954676"/>
              <a:gd name="connsiteY4" fmla="*/ 914364 h 5118388"/>
              <a:gd name="connsiteX0" fmla="*/ 739998 w 7873341"/>
              <a:gd name="connsiteY0" fmla="*/ 914364 h 5403642"/>
              <a:gd name="connsiteX1" fmla="*/ 7810723 w 7873341"/>
              <a:gd name="connsiteY1" fmla="*/ 1600164 h 5403642"/>
              <a:gd name="connsiteX2" fmla="*/ 5875243 w 7873341"/>
              <a:gd name="connsiteY2" fmla="*/ 5380002 h 5403642"/>
              <a:gd name="connsiteX3" fmla="*/ 755238 w 7873341"/>
              <a:gd name="connsiteY3" fmla="*/ 5090442 h 5403642"/>
              <a:gd name="connsiteX4" fmla="*/ 739998 w 7873341"/>
              <a:gd name="connsiteY4" fmla="*/ 914364 h 5403642"/>
              <a:gd name="connsiteX0" fmla="*/ 739998 w 7873341"/>
              <a:gd name="connsiteY0" fmla="*/ 914364 h 5403642"/>
              <a:gd name="connsiteX1" fmla="*/ 7810723 w 7873341"/>
              <a:gd name="connsiteY1" fmla="*/ 1600164 h 5403642"/>
              <a:gd name="connsiteX2" fmla="*/ 5875243 w 7873341"/>
              <a:gd name="connsiteY2" fmla="*/ 5380002 h 5403642"/>
              <a:gd name="connsiteX3" fmla="*/ 755238 w 7873341"/>
              <a:gd name="connsiteY3" fmla="*/ 5090442 h 5403642"/>
              <a:gd name="connsiteX4" fmla="*/ 739998 w 7873341"/>
              <a:gd name="connsiteY4" fmla="*/ 914364 h 5403642"/>
              <a:gd name="connsiteX0" fmla="*/ 739998 w 7873341"/>
              <a:gd name="connsiteY0" fmla="*/ 914364 h 5474923"/>
              <a:gd name="connsiteX1" fmla="*/ 7810723 w 7873341"/>
              <a:gd name="connsiteY1" fmla="*/ 1600164 h 5474923"/>
              <a:gd name="connsiteX2" fmla="*/ 5875243 w 7873341"/>
              <a:gd name="connsiteY2" fmla="*/ 5380002 h 5474923"/>
              <a:gd name="connsiteX3" fmla="*/ 755238 w 7873341"/>
              <a:gd name="connsiteY3" fmla="*/ 5090442 h 5474923"/>
              <a:gd name="connsiteX4" fmla="*/ 739998 w 7873341"/>
              <a:gd name="connsiteY4" fmla="*/ 914364 h 5474923"/>
              <a:gd name="connsiteX0" fmla="*/ 1106541 w 8239884"/>
              <a:gd name="connsiteY0" fmla="*/ 914364 h 5474923"/>
              <a:gd name="connsiteX1" fmla="*/ 8177266 w 8239884"/>
              <a:gd name="connsiteY1" fmla="*/ 1600164 h 5474923"/>
              <a:gd name="connsiteX2" fmla="*/ 6241786 w 8239884"/>
              <a:gd name="connsiteY2" fmla="*/ 5380002 h 5474923"/>
              <a:gd name="connsiteX3" fmla="*/ 1121781 w 8239884"/>
              <a:gd name="connsiteY3" fmla="*/ 5090442 h 5474923"/>
              <a:gd name="connsiteX4" fmla="*/ 1106541 w 8239884"/>
              <a:gd name="connsiteY4" fmla="*/ 914364 h 5474923"/>
              <a:gd name="connsiteX0" fmla="*/ 1170309 w 8303652"/>
              <a:gd name="connsiteY0" fmla="*/ 914364 h 5666352"/>
              <a:gd name="connsiteX1" fmla="*/ 8241034 w 8303652"/>
              <a:gd name="connsiteY1" fmla="*/ 1600164 h 5666352"/>
              <a:gd name="connsiteX2" fmla="*/ 6305554 w 8303652"/>
              <a:gd name="connsiteY2" fmla="*/ 5380002 h 5666352"/>
              <a:gd name="connsiteX3" fmla="*/ 1048389 w 8303652"/>
              <a:gd name="connsiteY3" fmla="*/ 5334282 h 5666352"/>
              <a:gd name="connsiteX4" fmla="*/ 1170309 w 8303652"/>
              <a:gd name="connsiteY4" fmla="*/ 914364 h 5666352"/>
              <a:gd name="connsiteX0" fmla="*/ 1170309 w 8323683"/>
              <a:gd name="connsiteY0" fmla="*/ 914364 h 5704083"/>
              <a:gd name="connsiteX1" fmla="*/ 8241034 w 8323683"/>
              <a:gd name="connsiteY1" fmla="*/ 1600164 h 5704083"/>
              <a:gd name="connsiteX2" fmla="*/ 6595114 w 8323683"/>
              <a:gd name="connsiteY2" fmla="*/ 5562882 h 5704083"/>
              <a:gd name="connsiteX3" fmla="*/ 1048389 w 8323683"/>
              <a:gd name="connsiteY3" fmla="*/ 5334282 h 5704083"/>
              <a:gd name="connsiteX4" fmla="*/ 1170309 w 8323683"/>
              <a:gd name="connsiteY4" fmla="*/ 914364 h 5704083"/>
              <a:gd name="connsiteX0" fmla="*/ 1170309 w 8393605"/>
              <a:gd name="connsiteY0" fmla="*/ 882306 h 5672025"/>
              <a:gd name="connsiteX1" fmla="*/ 8317234 w 8393605"/>
              <a:gd name="connsiteY1" fmla="*/ 1690026 h 5672025"/>
              <a:gd name="connsiteX2" fmla="*/ 6595114 w 8393605"/>
              <a:gd name="connsiteY2" fmla="*/ 5530824 h 5672025"/>
              <a:gd name="connsiteX3" fmla="*/ 1048389 w 8393605"/>
              <a:gd name="connsiteY3" fmla="*/ 5302224 h 5672025"/>
              <a:gd name="connsiteX4" fmla="*/ 1170309 w 8393605"/>
              <a:gd name="connsiteY4" fmla="*/ 882306 h 5672025"/>
              <a:gd name="connsiteX0" fmla="*/ 1170309 w 8393605"/>
              <a:gd name="connsiteY0" fmla="*/ 875672 h 5665391"/>
              <a:gd name="connsiteX1" fmla="*/ 8317234 w 8393605"/>
              <a:gd name="connsiteY1" fmla="*/ 1683392 h 5665391"/>
              <a:gd name="connsiteX2" fmla="*/ 6595114 w 8393605"/>
              <a:gd name="connsiteY2" fmla="*/ 5524190 h 5665391"/>
              <a:gd name="connsiteX3" fmla="*/ 1048389 w 8393605"/>
              <a:gd name="connsiteY3" fmla="*/ 5295590 h 5665391"/>
              <a:gd name="connsiteX4" fmla="*/ 1170309 w 8393605"/>
              <a:gd name="connsiteY4" fmla="*/ 875672 h 5665391"/>
              <a:gd name="connsiteX0" fmla="*/ 1170309 w 8704675"/>
              <a:gd name="connsiteY0" fmla="*/ 875672 h 5665391"/>
              <a:gd name="connsiteX1" fmla="*/ 8317234 w 8704675"/>
              <a:gd name="connsiteY1" fmla="*/ 1683392 h 5665391"/>
              <a:gd name="connsiteX2" fmla="*/ 6595114 w 8704675"/>
              <a:gd name="connsiteY2" fmla="*/ 5524190 h 5665391"/>
              <a:gd name="connsiteX3" fmla="*/ 1048389 w 8704675"/>
              <a:gd name="connsiteY3" fmla="*/ 5295590 h 5665391"/>
              <a:gd name="connsiteX4" fmla="*/ 1170309 w 8704675"/>
              <a:gd name="connsiteY4" fmla="*/ 875672 h 5665391"/>
              <a:gd name="connsiteX0" fmla="*/ 1170309 w 8602896"/>
              <a:gd name="connsiteY0" fmla="*/ 977175 h 5766894"/>
              <a:gd name="connsiteX1" fmla="*/ 8195314 w 8602896"/>
              <a:gd name="connsiteY1" fmla="*/ 1419135 h 5766894"/>
              <a:gd name="connsiteX2" fmla="*/ 6595114 w 8602896"/>
              <a:gd name="connsiteY2" fmla="*/ 5625693 h 5766894"/>
              <a:gd name="connsiteX3" fmla="*/ 1048389 w 8602896"/>
              <a:gd name="connsiteY3" fmla="*/ 5397093 h 5766894"/>
              <a:gd name="connsiteX4" fmla="*/ 1170309 w 8602896"/>
              <a:gd name="connsiteY4" fmla="*/ 977175 h 5766894"/>
              <a:gd name="connsiteX0" fmla="*/ 1170309 w 8602896"/>
              <a:gd name="connsiteY0" fmla="*/ 954117 h 5743836"/>
              <a:gd name="connsiteX1" fmla="*/ 8195314 w 8602896"/>
              <a:gd name="connsiteY1" fmla="*/ 1396077 h 5743836"/>
              <a:gd name="connsiteX2" fmla="*/ 6595114 w 8602896"/>
              <a:gd name="connsiteY2" fmla="*/ 5602635 h 5743836"/>
              <a:gd name="connsiteX3" fmla="*/ 1048389 w 8602896"/>
              <a:gd name="connsiteY3" fmla="*/ 5374035 h 5743836"/>
              <a:gd name="connsiteX4" fmla="*/ 1170309 w 8602896"/>
              <a:gd name="connsiteY4" fmla="*/ 954117 h 5743836"/>
              <a:gd name="connsiteX0" fmla="*/ 1170309 w 8987157"/>
              <a:gd name="connsiteY0" fmla="*/ 954117 h 5743836"/>
              <a:gd name="connsiteX1" fmla="*/ 8195314 w 8987157"/>
              <a:gd name="connsiteY1" fmla="*/ 1396077 h 5743836"/>
              <a:gd name="connsiteX2" fmla="*/ 6595114 w 8987157"/>
              <a:gd name="connsiteY2" fmla="*/ 5602635 h 5743836"/>
              <a:gd name="connsiteX3" fmla="*/ 1048389 w 8987157"/>
              <a:gd name="connsiteY3" fmla="*/ 5374035 h 5743836"/>
              <a:gd name="connsiteX4" fmla="*/ 1170309 w 8987157"/>
              <a:gd name="connsiteY4" fmla="*/ 954117 h 574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7157" h="5743836">
                <a:moveTo>
                  <a:pt x="1170309" y="954117"/>
                </a:moveTo>
                <a:cubicBezTo>
                  <a:pt x="2729657" y="-986443"/>
                  <a:pt x="7382726" y="486757"/>
                  <a:pt x="8195314" y="1396077"/>
                </a:cubicBezTo>
                <a:cubicBezTo>
                  <a:pt x="10156194" y="3458663"/>
                  <a:pt x="8032754" y="5841289"/>
                  <a:pt x="6595114" y="5602635"/>
                </a:cubicBezTo>
                <a:cubicBezTo>
                  <a:pt x="4888446" y="5186075"/>
                  <a:pt x="2587417" y="6278275"/>
                  <a:pt x="1048389" y="5374035"/>
                </a:cubicBezTo>
                <a:cubicBezTo>
                  <a:pt x="-236851" y="4469689"/>
                  <a:pt x="-501011" y="2803343"/>
                  <a:pt x="1170309" y="954117"/>
                </a:cubicBezTo>
                <a:close/>
              </a:path>
            </a:pathLst>
          </a:custGeom>
          <a:pattFill prst="pct5">
            <a:fgClr>
              <a:schemeClr val="tx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1475868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1" name="Google Shape;172;p30"/>
          <p:cNvSpPr/>
          <p:nvPr userDrawn="1"/>
        </p:nvSpPr>
        <p:spPr>
          <a:xfrm>
            <a:off x="8761458" y="1958185"/>
            <a:ext cx="522853" cy="522853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73;p30"/>
          <p:cNvSpPr/>
          <p:nvPr userDrawn="1"/>
        </p:nvSpPr>
        <p:spPr>
          <a:xfrm>
            <a:off x="9415433" y="2308318"/>
            <a:ext cx="773741" cy="773741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3161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5B6C9961-613E-4BDF-9E52-F5F8C0F16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20489">
            <a:off x="-5059343" y="3462434"/>
            <a:ext cx="12842935" cy="8953811"/>
          </a:xfrm>
          <a:prstGeom prst="rect">
            <a:avLst/>
          </a:prstGeom>
        </p:spPr>
      </p:pic>
      <p:pic>
        <p:nvPicPr>
          <p:cNvPr id="4" name="Gráfico 13">
            <a:extLst>
              <a:ext uri="{FF2B5EF4-FFF2-40B4-BE49-F238E27FC236}">
                <a16:creationId xmlns="" xmlns:a16="http://schemas.microsoft.com/office/drawing/2014/main" id="{41A9C174-5D4F-4895-8514-85AFA5EDC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91625">
            <a:off x="1264564" y="-7101425"/>
            <a:ext cx="12842935" cy="9680165"/>
          </a:xfrm>
          <a:prstGeom prst="rect">
            <a:avLst/>
          </a:prstGeom>
        </p:spPr>
      </p:pic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0D59BC49-6727-4F68-9DD8-6D83B9ABFB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6179" y="1063736"/>
            <a:ext cx="1401291" cy="358370"/>
          </a:xfrm>
          <a:prstGeom prst="rect">
            <a:avLst/>
          </a:prstGeom>
        </p:spPr>
      </p:pic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899237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9237" y="1899188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F29C5BCB-5C3E-4AF7-AEDC-F81EE991C855}"/>
              </a:ext>
            </a:extLst>
          </p:cNvPr>
          <p:cNvSpPr/>
          <p:nvPr userDrawn="1"/>
        </p:nvSpPr>
        <p:spPr>
          <a:xfrm>
            <a:off x="8852825" y="4458217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">
            <a:extLst>
              <a:ext uri="{FF2B5EF4-FFF2-40B4-BE49-F238E27FC236}">
                <a16:creationId xmlns="" xmlns:a16="http://schemas.microsoft.com/office/drawing/2014/main" id="{484F5EAD-CCAD-4621-8D41-DC5A428ED0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694277" y="4337161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770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5B6C9961-613E-4BDF-9E52-F5F8C0F16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20489">
            <a:off x="-5059343" y="3462434"/>
            <a:ext cx="12842935" cy="8953811"/>
          </a:xfrm>
          <a:prstGeom prst="rect">
            <a:avLst/>
          </a:prstGeom>
        </p:spPr>
      </p:pic>
      <p:pic>
        <p:nvPicPr>
          <p:cNvPr id="4" name="Gráfico 13">
            <a:extLst>
              <a:ext uri="{FF2B5EF4-FFF2-40B4-BE49-F238E27FC236}">
                <a16:creationId xmlns="" xmlns:a16="http://schemas.microsoft.com/office/drawing/2014/main" id="{41A9C174-5D4F-4895-8514-85AFA5EDC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91625">
            <a:off x="1264564" y="-7101425"/>
            <a:ext cx="12842935" cy="9680165"/>
          </a:xfrm>
          <a:prstGeom prst="rect">
            <a:avLst/>
          </a:prstGeom>
        </p:spPr>
      </p:pic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0D59BC49-6727-4F68-9DD8-6D83B9ABFB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6179" y="1063736"/>
            <a:ext cx="1401291" cy="358370"/>
          </a:xfrm>
          <a:prstGeom prst="rect">
            <a:avLst/>
          </a:prstGeom>
        </p:spPr>
      </p:pic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899237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9237" y="1899188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F29C5BCB-5C3E-4AF7-AEDC-F81EE991C855}"/>
              </a:ext>
            </a:extLst>
          </p:cNvPr>
          <p:cNvSpPr/>
          <p:nvPr userDrawn="1"/>
        </p:nvSpPr>
        <p:spPr>
          <a:xfrm>
            <a:off x="8852825" y="4458217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">
            <a:extLst>
              <a:ext uri="{FF2B5EF4-FFF2-40B4-BE49-F238E27FC236}">
                <a16:creationId xmlns="" xmlns:a16="http://schemas.microsoft.com/office/drawing/2014/main" id="{484F5EAD-CCAD-4621-8D41-DC5A428ED0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694277" y="4337161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770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5B6C9961-613E-4BDF-9E52-F5F8C0F16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20489">
            <a:off x="-5059343" y="3462434"/>
            <a:ext cx="12842935" cy="8953811"/>
          </a:xfrm>
          <a:prstGeom prst="rect">
            <a:avLst/>
          </a:prstGeom>
        </p:spPr>
      </p:pic>
      <p:pic>
        <p:nvPicPr>
          <p:cNvPr id="4" name="Gráfico 13">
            <a:extLst>
              <a:ext uri="{FF2B5EF4-FFF2-40B4-BE49-F238E27FC236}">
                <a16:creationId xmlns="" xmlns:a16="http://schemas.microsoft.com/office/drawing/2014/main" id="{41A9C174-5D4F-4895-8514-85AFA5EDC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91625">
            <a:off x="1264564" y="-7101425"/>
            <a:ext cx="12842935" cy="9680165"/>
          </a:xfrm>
          <a:prstGeom prst="rect">
            <a:avLst/>
          </a:prstGeom>
        </p:spPr>
      </p:pic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0D59BC49-6727-4F68-9DD8-6D83B9ABFB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6179" y="1063736"/>
            <a:ext cx="1401291" cy="358370"/>
          </a:xfrm>
          <a:prstGeom prst="rect">
            <a:avLst/>
          </a:prstGeom>
        </p:spPr>
      </p:pic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899237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9237" y="1899188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F29C5BCB-5C3E-4AF7-AEDC-F81EE991C855}"/>
              </a:ext>
            </a:extLst>
          </p:cNvPr>
          <p:cNvSpPr/>
          <p:nvPr userDrawn="1"/>
        </p:nvSpPr>
        <p:spPr>
          <a:xfrm>
            <a:off x="8852825" y="4458217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">
            <a:extLst>
              <a:ext uri="{FF2B5EF4-FFF2-40B4-BE49-F238E27FC236}">
                <a16:creationId xmlns="" xmlns:a16="http://schemas.microsoft.com/office/drawing/2014/main" id="{484F5EAD-CCAD-4621-8D41-DC5A428ED0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694277" y="4337161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77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5B6C9961-613E-4BDF-9E52-F5F8C0F16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20489">
            <a:off x="-5059343" y="3462434"/>
            <a:ext cx="12842935" cy="8953811"/>
          </a:xfrm>
          <a:prstGeom prst="rect">
            <a:avLst/>
          </a:prstGeom>
        </p:spPr>
      </p:pic>
      <p:pic>
        <p:nvPicPr>
          <p:cNvPr id="4" name="Gráfico 13">
            <a:extLst>
              <a:ext uri="{FF2B5EF4-FFF2-40B4-BE49-F238E27FC236}">
                <a16:creationId xmlns="" xmlns:a16="http://schemas.microsoft.com/office/drawing/2014/main" id="{41A9C174-5D4F-4895-8514-85AFA5EDC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91625">
            <a:off x="1264564" y="-7101425"/>
            <a:ext cx="12842935" cy="9680165"/>
          </a:xfrm>
          <a:prstGeom prst="rect">
            <a:avLst/>
          </a:prstGeom>
        </p:spPr>
      </p:pic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0D59BC49-6727-4F68-9DD8-6D83B9ABFB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6179" y="1063736"/>
            <a:ext cx="1401291" cy="358370"/>
          </a:xfrm>
          <a:prstGeom prst="rect">
            <a:avLst/>
          </a:prstGeom>
        </p:spPr>
      </p:pic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899237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9237" y="1899188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F29C5BCB-5C3E-4AF7-AEDC-F81EE991C855}"/>
              </a:ext>
            </a:extLst>
          </p:cNvPr>
          <p:cNvSpPr/>
          <p:nvPr userDrawn="1"/>
        </p:nvSpPr>
        <p:spPr>
          <a:xfrm>
            <a:off x="8852825" y="4458217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">
            <a:extLst>
              <a:ext uri="{FF2B5EF4-FFF2-40B4-BE49-F238E27FC236}">
                <a16:creationId xmlns="" xmlns:a16="http://schemas.microsoft.com/office/drawing/2014/main" id="{484F5EAD-CCAD-4621-8D41-DC5A428ED0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694277" y="4337161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770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66">
            <a:extLst>
              <a:ext uri="{FF2B5EF4-FFF2-40B4-BE49-F238E27FC236}">
                <a16:creationId xmlns="" xmlns:a16="http://schemas.microsoft.com/office/drawing/2014/main" id="{DC0B2492-034F-41F6-959B-0B83796FB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194250">
            <a:off x="7888439" y="2363685"/>
            <a:ext cx="6052295" cy="6969971"/>
          </a:xfrm>
          <a:prstGeom prst="rect">
            <a:avLst/>
          </a:prstGeom>
        </p:spPr>
      </p:pic>
      <p:pic>
        <p:nvPicPr>
          <p:cNvPr id="4" name="Gráfico 67">
            <a:extLst>
              <a:ext uri="{FF2B5EF4-FFF2-40B4-BE49-F238E27FC236}">
                <a16:creationId xmlns="" xmlns:a16="http://schemas.microsoft.com/office/drawing/2014/main" id="{09CBCE08-BD60-42A1-A6BA-7B55B805FC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276219">
            <a:off x="-4074984" y="-2792072"/>
            <a:ext cx="9663812" cy="9354217"/>
          </a:xfrm>
          <a:prstGeom prst="rect">
            <a:avLst/>
          </a:prstGeom>
        </p:spPr>
      </p:pic>
      <p:pic>
        <p:nvPicPr>
          <p:cNvPr id="36" name="Gráfico 65">
            <a:extLst>
              <a:ext uri="{FF2B5EF4-FFF2-40B4-BE49-F238E27FC236}">
                <a16:creationId xmlns="" xmlns:a16="http://schemas.microsoft.com/office/drawing/2014/main" id="{3CE9F792-9449-486C-BCFB-7CCDE43B34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84471" y="1009329"/>
            <a:ext cx="1401291" cy="358370"/>
          </a:xfrm>
          <a:prstGeom prst="rect">
            <a:avLst/>
          </a:prstGeom>
        </p:spPr>
      </p:pic>
      <p:sp>
        <p:nvSpPr>
          <p:cNvPr id="21" name="Espaço Reservado para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2427869" y="871402"/>
            <a:ext cx="5218190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2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1375517" y="2324286"/>
            <a:ext cx="5218190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3" name="Espaço Reservado para Texto 10"/>
          <p:cNvSpPr>
            <a:spLocks noGrp="1"/>
          </p:cNvSpPr>
          <p:nvPr>
            <p:ph type="body" sz="quarter" idx="17" hasCustomPrompt="1"/>
          </p:nvPr>
        </p:nvSpPr>
        <p:spPr>
          <a:xfrm>
            <a:off x="2431761" y="3859969"/>
            <a:ext cx="5218190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4" name="Espaço Reservado para Texto 10"/>
          <p:cNvSpPr>
            <a:spLocks noGrp="1"/>
          </p:cNvSpPr>
          <p:nvPr>
            <p:ph type="body" sz="quarter" idx="18" hasCustomPrompt="1"/>
          </p:nvPr>
        </p:nvSpPr>
        <p:spPr>
          <a:xfrm>
            <a:off x="1375517" y="5249961"/>
            <a:ext cx="5218190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grpSp>
        <p:nvGrpSpPr>
          <p:cNvPr id="2" name="Agrupar 24">
            <a:extLst>
              <a:ext uri="{FF2B5EF4-FFF2-40B4-BE49-F238E27FC236}">
                <a16:creationId xmlns="" xmlns:a16="http://schemas.microsoft.com/office/drawing/2014/main" id="{8FCEC3DB-3D26-4578-8D97-DD60031DC7EB}"/>
              </a:ext>
            </a:extLst>
          </p:cNvPr>
          <p:cNvGrpSpPr/>
          <p:nvPr userDrawn="1"/>
        </p:nvGrpSpPr>
        <p:grpSpPr>
          <a:xfrm>
            <a:off x="789081" y="706559"/>
            <a:ext cx="1375092" cy="1398103"/>
            <a:chOff x="1934725" y="2210959"/>
            <a:chExt cx="1375092" cy="1398103"/>
          </a:xfrm>
        </p:grpSpPr>
        <p:sp>
          <p:nvSpPr>
            <p:cNvPr id="26" name="Google Shape;608;p31">
              <a:extLst>
                <a:ext uri="{FF2B5EF4-FFF2-40B4-BE49-F238E27FC236}">
                  <a16:creationId xmlns="" xmlns:a16="http://schemas.microsoft.com/office/drawing/2014/main" id="{E759C350-7A1E-46E1-BF67-4136862446F6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7" name="Google Shape;609;p31">
              <a:extLst>
                <a:ext uri="{FF2B5EF4-FFF2-40B4-BE49-F238E27FC236}">
                  <a16:creationId xmlns="" xmlns:a16="http://schemas.microsoft.com/office/drawing/2014/main" id="{85FEEE11-D18D-42B5-8F07-2AF4D86603C0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1" name="Google Shape;612;p31">
              <a:extLst>
                <a:ext uri="{FF2B5EF4-FFF2-40B4-BE49-F238E27FC236}">
                  <a16:creationId xmlns="" xmlns:a16="http://schemas.microsoft.com/office/drawing/2014/main" id="{DA87C13C-F48A-4BDC-B17D-A65254509B2E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5" name="Agrupar 31">
            <a:extLst>
              <a:ext uri="{FF2B5EF4-FFF2-40B4-BE49-F238E27FC236}">
                <a16:creationId xmlns="" xmlns:a16="http://schemas.microsoft.com/office/drawing/2014/main" id="{485BF64C-EAE1-447F-AD29-87EA19B2A128}"/>
              </a:ext>
            </a:extLst>
          </p:cNvPr>
          <p:cNvGrpSpPr/>
          <p:nvPr userDrawn="1"/>
        </p:nvGrpSpPr>
        <p:grpSpPr>
          <a:xfrm>
            <a:off x="789081" y="3714278"/>
            <a:ext cx="1375092" cy="1398103"/>
            <a:chOff x="1934725" y="2210959"/>
            <a:chExt cx="1375092" cy="1398103"/>
          </a:xfrm>
        </p:grpSpPr>
        <p:sp>
          <p:nvSpPr>
            <p:cNvPr id="33" name="Google Shape;608;p31">
              <a:extLst>
                <a:ext uri="{FF2B5EF4-FFF2-40B4-BE49-F238E27FC236}">
                  <a16:creationId xmlns="" xmlns:a16="http://schemas.microsoft.com/office/drawing/2014/main" id="{0F39D0D2-AAE9-4BEE-B889-521BF712C75C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4" name="Google Shape;609;p31">
              <a:extLst>
                <a:ext uri="{FF2B5EF4-FFF2-40B4-BE49-F238E27FC236}">
                  <a16:creationId xmlns="" xmlns:a16="http://schemas.microsoft.com/office/drawing/2014/main" id="{C65B6149-5E83-4E5D-9F9C-829EB0D936F9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5" name="Google Shape;612;p31">
              <a:extLst>
                <a:ext uri="{FF2B5EF4-FFF2-40B4-BE49-F238E27FC236}">
                  <a16:creationId xmlns="" xmlns:a16="http://schemas.microsoft.com/office/drawing/2014/main" id="{E8CB1BF9-5311-4084-BEAF-D6D2730133BA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6" name="Agrupar 36">
            <a:extLst>
              <a:ext uri="{FF2B5EF4-FFF2-40B4-BE49-F238E27FC236}">
                <a16:creationId xmlns="" xmlns:a16="http://schemas.microsoft.com/office/drawing/2014/main" id="{8811334A-1CD0-4F50-A3C6-D40365123184}"/>
              </a:ext>
            </a:extLst>
          </p:cNvPr>
          <p:cNvGrpSpPr/>
          <p:nvPr userDrawn="1"/>
        </p:nvGrpSpPr>
        <p:grpSpPr>
          <a:xfrm>
            <a:off x="6958513" y="2200842"/>
            <a:ext cx="1375092" cy="1398103"/>
            <a:chOff x="1934725" y="2210959"/>
            <a:chExt cx="1375092" cy="1398103"/>
          </a:xfrm>
        </p:grpSpPr>
        <p:sp>
          <p:nvSpPr>
            <p:cNvPr id="38" name="Google Shape;608;p31">
              <a:extLst>
                <a:ext uri="{FF2B5EF4-FFF2-40B4-BE49-F238E27FC236}">
                  <a16:creationId xmlns="" xmlns:a16="http://schemas.microsoft.com/office/drawing/2014/main" id="{0FBA1582-D6D2-4963-A668-3112E58AE4E1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9" name="Google Shape;609;p31">
              <a:extLst>
                <a:ext uri="{FF2B5EF4-FFF2-40B4-BE49-F238E27FC236}">
                  <a16:creationId xmlns="" xmlns:a16="http://schemas.microsoft.com/office/drawing/2014/main" id="{96EAAC40-A259-4AB5-9D62-2CDB2CF6A7DD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0" name="Google Shape;612;p31">
              <a:extLst>
                <a:ext uri="{FF2B5EF4-FFF2-40B4-BE49-F238E27FC236}">
                  <a16:creationId xmlns="" xmlns:a16="http://schemas.microsoft.com/office/drawing/2014/main" id="{8DE16D13-4DF1-45B4-BE58-444A8134F114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7" name="Agrupar 40">
            <a:extLst>
              <a:ext uri="{FF2B5EF4-FFF2-40B4-BE49-F238E27FC236}">
                <a16:creationId xmlns="" xmlns:a16="http://schemas.microsoft.com/office/drawing/2014/main" id="{9F6A04E7-B1BB-4B49-89B3-42229303CCAE}"/>
              </a:ext>
            </a:extLst>
          </p:cNvPr>
          <p:cNvGrpSpPr/>
          <p:nvPr userDrawn="1"/>
        </p:nvGrpSpPr>
        <p:grpSpPr>
          <a:xfrm>
            <a:off x="6958513" y="5057727"/>
            <a:ext cx="1375092" cy="1398103"/>
            <a:chOff x="1934725" y="2210959"/>
            <a:chExt cx="1375092" cy="1398103"/>
          </a:xfrm>
        </p:grpSpPr>
        <p:sp>
          <p:nvSpPr>
            <p:cNvPr id="42" name="Google Shape;608;p31">
              <a:extLst>
                <a:ext uri="{FF2B5EF4-FFF2-40B4-BE49-F238E27FC236}">
                  <a16:creationId xmlns="" xmlns:a16="http://schemas.microsoft.com/office/drawing/2014/main" id="{90583123-3CB8-47D9-9129-CED022F96C32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3" name="Google Shape;609;p31">
              <a:extLst>
                <a:ext uri="{FF2B5EF4-FFF2-40B4-BE49-F238E27FC236}">
                  <a16:creationId xmlns="" xmlns:a16="http://schemas.microsoft.com/office/drawing/2014/main" id="{C2EFBE1E-A0C5-43C9-9290-A25BC23B0BE1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4" name="Google Shape;612;p31">
              <a:extLst>
                <a:ext uri="{FF2B5EF4-FFF2-40B4-BE49-F238E27FC236}">
                  <a16:creationId xmlns="" xmlns:a16="http://schemas.microsoft.com/office/drawing/2014/main" id="{7F421390-738F-4660-8AB2-64B294B5C033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16549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5B6C9961-613E-4BDF-9E52-F5F8C0F16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20489">
            <a:off x="-5059343" y="3462434"/>
            <a:ext cx="12842935" cy="8953811"/>
          </a:xfrm>
          <a:prstGeom prst="rect">
            <a:avLst/>
          </a:prstGeom>
        </p:spPr>
      </p:pic>
      <p:pic>
        <p:nvPicPr>
          <p:cNvPr id="4" name="Gráfico 13">
            <a:extLst>
              <a:ext uri="{FF2B5EF4-FFF2-40B4-BE49-F238E27FC236}">
                <a16:creationId xmlns="" xmlns:a16="http://schemas.microsoft.com/office/drawing/2014/main" id="{41A9C174-5D4F-4895-8514-85AFA5EDC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91625">
            <a:off x="1264564" y="-7101425"/>
            <a:ext cx="12842935" cy="9680165"/>
          </a:xfrm>
          <a:prstGeom prst="rect">
            <a:avLst/>
          </a:prstGeom>
        </p:spPr>
      </p:pic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0D59BC49-6727-4F68-9DD8-6D83B9ABFB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6179" y="1063736"/>
            <a:ext cx="1401291" cy="358370"/>
          </a:xfrm>
          <a:prstGeom prst="rect">
            <a:avLst/>
          </a:prstGeom>
        </p:spPr>
      </p:pic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899237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9237" y="1899188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F29C5BCB-5C3E-4AF7-AEDC-F81EE991C855}"/>
              </a:ext>
            </a:extLst>
          </p:cNvPr>
          <p:cNvSpPr/>
          <p:nvPr userDrawn="1"/>
        </p:nvSpPr>
        <p:spPr>
          <a:xfrm>
            <a:off x="8852825" y="4458217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">
            <a:extLst>
              <a:ext uri="{FF2B5EF4-FFF2-40B4-BE49-F238E27FC236}">
                <a16:creationId xmlns="" xmlns:a16="http://schemas.microsoft.com/office/drawing/2014/main" id="{484F5EAD-CCAD-4621-8D41-DC5A428ED0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694277" y="4337161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7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solidFill>
          <a:srgbClr val="282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6E9EFD1F-CA07-4B2C-9F9E-64427ABCBF46}"/>
              </a:ext>
            </a:extLst>
          </p:cNvPr>
          <p:cNvSpPr/>
          <p:nvPr userDrawn="1"/>
        </p:nvSpPr>
        <p:spPr>
          <a:xfrm>
            <a:off x="1309360" y="4153867"/>
            <a:ext cx="134364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 dirty="0"/>
          </a:p>
        </p:txBody>
      </p:sp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F3C24817-DECD-4D37-A170-D64A7A2BB4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9720" y="1063736"/>
            <a:ext cx="1401291" cy="358370"/>
          </a:xfrm>
          <a:prstGeom prst="rect">
            <a:avLst/>
          </a:prstGeom>
        </p:spPr>
      </p:pic>
      <p:sp>
        <p:nvSpPr>
          <p:cNvPr id="17" name="Espaço Reservado para Texto 15"/>
          <p:cNvSpPr>
            <a:spLocks noGrp="1"/>
          </p:cNvSpPr>
          <p:nvPr>
            <p:ph type="body" sz="quarter" idx="10" hasCustomPrompt="1"/>
          </p:nvPr>
        </p:nvSpPr>
        <p:spPr>
          <a:xfrm>
            <a:off x="1292020" y="3222629"/>
            <a:ext cx="4873625" cy="874713"/>
          </a:xfrm>
          <a:prstGeom prst="rect">
            <a:avLst/>
          </a:prstGeo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 sz="3600" b="1" kern="1200" spc="53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b="1" kern="1200" spc="53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Nome da disciplina</a:t>
            </a:r>
            <a:endParaRPr lang="pt-BR" dirty="0"/>
          </a:p>
        </p:txBody>
      </p:sp>
      <p:sp>
        <p:nvSpPr>
          <p:cNvPr id="18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1292020" y="4403626"/>
            <a:ext cx="4401810" cy="328630"/>
          </a:xfrm>
          <a:prstGeom prst="rect">
            <a:avLst/>
          </a:prstGeom>
        </p:spPr>
        <p:txBody>
          <a:bodyPr/>
          <a:lstStyle>
            <a:lvl1pPr marL="0" indent="0" algn="l" defTabSz="914309" rtl="0" eaLnBrk="1" latinLnBrk="0" hangingPunct="1">
              <a:buNone/>
              <a:defRPr lang="pt-BR" sz="1600" b="1" kern="1200" spc="110" dirty="0" smtClean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1pPr>
            <a:lvl2pPr marL="0" indent="0" algn="l" defTabSz="914309" rtl="0" eaLnBrk="1" latinLnBrk="0" hangingPunct="1">
              <a:buNone/>
              <a:defRPr lang="pt-BR" sz="1600" b="1" kern="1200" spc="110" dirty="0" smtClean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2pPr>
            <a:lvl3pPr marL="0" indent="0" algn="l" defTabSz="914309" rtl="0" eaLnBrk="1" latinLnBrk="0" hangingPunct="1">
              <a:buNone/>
              <a:defRPr lang="pt-BR" sz="1600" b="1" kern="1200" spc="110" dirty="0" smtClean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3pPr>
            <a:lvl4pPr marL="0" indent="0" algn="l" defTabSz="914309" rtl="0" eaLnBrk="1" latinLnBrk="0" hangingPunct="1">
              <a:buNone/>
              <a:defRPr lang="pt-BR" sz="1600" b="1" kern="1200" spc="110" dirty="0" smtClean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4pPr>
            <a:lvl5pPr marL="0" indent="0" algn="l" defTabSz="914309" rtl="0" eaLnBrk="1" latinLnBrk="0" hangingPunct="1">
              <a:buNone/>
              <a:defRPr lang="pt-BR" sz="1600" b="1" kern="1200" spc="110" dirty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5pPr>
          </a:lstStyle>
          <a:p>
            <a:r>
              <a:rPr lang="pt-BR" sz="1600" b="1" spc="110" dirty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rPr>
              <a:t>CAPÍTULO &lt;Nº&gt;. NOME DA AULA</a:t>
            </a:r>
            <a:endParaRPr lang="id-ID" sz="1600" b="1" spc="110" dirty="0">
              <a:solidFill>
                <a:schemeClr val="bg1"/>
              </a:solidFill>
              <a:latin typeface="Arial Narrow" panose="020B060602020203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9" name="Espaço Reservado para Texto 16"/>
          <p:cNvSpPr>
            <a:spLocks noGrp="1"/>
          </p:cNvSpPr>
          <p:nvPr>
            <p:ph type="body" sz="quarter" idx="12" hasCustomPrompt="1"/>
          </p:nvPr>
        </p:nvSpPr>
        <p:spPr>
          <a:xfrm>
            <a:off x="1292020" y="4833065"/>
            <a:ext cx="3261865" cy="331781"/>
          </a:xfrm>
          <a:prstGeom prst="rect">
            <a:avLst/>
          </a:prstGeom>
        </p:spPr>
        <p:txBody>
          <a:bodyPr/>
          <a:lstStyle>
            <a:lvl1pPr marL="0" indent="0" algn="l" defTabSz="914309" rtl="0" eaLnBrk="1" latinLnBrk="0" hangingPunct="1">
              <a:buNone/>
              <a:defRPr lang="pt-BR" sz="1600" b="1" kern="1200" spc="110" dirty="0" smtClean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1pPr>
            <a:lvl2pPr marL="0" indent="0" algn="l" defTabSz="914309" rtl="0" eaLnBrk="1" latinLnBrk="0" hangingPunct="1">
              <a:buNone/>
              <a:defRPr lang="pt-BR" sz="1600" b="1" kern="1200" spc="110" dirty="0" smtClean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2pPr>
            <a:lvl3pPr marL="0" indent="0" algn="l" defTabSz="914309" rtl="0" eaLnBrk="1" latinLnBrk="0" hangingPunct="1">
              <a:buNone/>
              <a:defRPr lang="pt-BR" sz="1600" b="1" kern="1200" spc="110" dirty="0" smtClean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3pPr>
            <a:lvl4pPr marL="0" indent="0" algn="l" defTabSz="914309" rtl="0" eaLnBrk="1" latinLnBrk="0" hangingPunct="1">
              <a:buNone/>
              <a:defRPr lang="pt-BR" sz="1600" b="1" kern="1200" spc="110" dirty="0" smtClean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4pPr>
            <a:lvl5pPr marL="0" indent="0" algn="l" defTabSz="914309" rtl="0" eaLnBrk="1" latinLnBrk="0" hangingPunct="1">
              <a:buNone/>
              <a:defRPr lang="pt-BR" sz="1600" b="1" kern="1200" spc="110" dirty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5pPr>
          </a:lstStyle>
          <a:p>
            <a:r>
              <a:rPr lang="pt-BR" sz="1600" b="1" spc="110" dirty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Arial" panose="020B0604020202020204" pitchFamily="34" charset="0"/>
              </a:rPr>
              <a:t>PROF. &lt;NOME DO PROFESSOR&gt;</a:t>
            </a:r>
            <a:endParaRPr lang="id-ID" sz="1600" b="1" spc="110" dirty="0">
              <a:solidFill>
                <a:schemeClr val="bg1"/>
              </a:solidFill>
              <a:latin typeface="Arial Narrow" panose="020B060602020203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8" name="Google Shape;29;p8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 rot="16750116">
            <a:off x="5385464" y="1816829"/>
            <a:ext cx="9749802" cy="96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9;p8">
            <a:extLst>
              <a:ext uri="{FF2B5EF4-FFF2-40B4-BE49-F238E27FC236}">
                <a16:creationId xmlns="" xmlns:a16="http://schemas.microsoft.com/office/drawing/2014/main" id="{29FAB6FE-1F4D-48D0-A1C2-B64C05394984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 rot="8227057">
            <a:off x="-3885520" y="-6851702"/>
            <a:ext cx="9749802" cy="9657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5385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5B6C9961-613E-4BDF-9E52-F5F8C0F16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20489">
            <a:off x="-5059343" y="3462434"/>
            <a:ext cx="12842935" cy="8953811"/>
          </a:xfrm>
          <a:prstGeom prst="rect">
            <a:avLst/>
          </a:prstGeom>
        </p:spPr>
      </p:pic>
      <p:pic>
        <p:nvPicPr>
          <p:cNvPr id="4" name="Gráfico 13">
            <a:extLst>
              <a:ext uri="{FF2B5EF4-FFF2-40B4-BE49-F238E27FC236}">
                <a16:creationId xmlns="" xmlns:a16="http://schemas.microsoft.com/office/drawing/2014/main" id="{41A9C174-5D4F-4895-8514-85AFA5EDC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91625">
            <a:off x="1264564" y="-7101425"/>
            <a:ext cx="12842935" cy="9680165"/>
          </a:xfrm>
          <a:prstGeom prst="rect">
            <a:avLst/>
          </a:prstGeom>
        </p:spPr>
      </p:pic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0D59BC49-6727-4F68-9DD8-6D83B9ABFB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6179" y="1063736"/>
            <a:ext cx="1401291" cy="358370"/>
          </a:xfrm>
          <a:prstGeom prst="rect">
            <a:avLst/>
          </a:prstGeom>
        </p:spPr>
      </p:pic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899237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9237" y="1899188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F29C5BCB-5C3E-4AF7-AEDC-F81EE991C855}"/>
              </a:ext>
            </a:extLst>
          </p:cNvPr>
          <p:cNvSpPr/>
          <p:nvPr userDrawn="1"/>
        </p:nvSpPr>
        <p:spPr>
          <a:xfrm>
            <a:off x="8852825" y="4458217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">
            <a:extLst>
              <a:ext uri="{FF2B5EF4-FFF2-40B4-BE49-F238E27FC236}">
                <a16:creationId xmlns="" xmlns:a16="http://schemas.microsoft.com/office/drawing/2014/main" id="{484F5EAD-CCAD-4621-8D41-DC5A428ED0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694277" y="4337161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770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5B6C9961-613E-4BDF-9E52-F5F8C0F16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20489">
            <a:off x="-5059343" y="3462434"/>
            <a:ext cx="12842935" cy="8953811"/>
          </a:xfrm>
          <a:prstGeom prst="rect">
            <a:avLst/>
          </a:prstGeom>
        </p:spPr>
      </p:pic>
      <p:pic>
        <p:nvPicPr>
          <p:cNvPr id="4" name="Gráfico 13">
            <a:extLst>
              <a:ext uri="{FF2B5EF4-FFF2-40B4-BE49-F238E27FC236}">
                <a16:creationId xmlns="" xmlns:a16="http://schemas.microsoft.com/office/drawing/2014/main" id="{41A9C174-5D4F-4895-8514-85AFA5EDC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91625">
            <a:off x="1264564" y="-7101425"/>
            <a:ext cx="12842935" cy="9680165"/>
          </a:xfrm>
          <a:prstGeom prst="rect">
            <a:avLst/>
          </a:prstGeom>
        </p:spPr>
      </p:pic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0D59BC49-6727-4F68-9DD8-6D83B9ABFB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6179" y="1063736"/>
            <a:ext cx="1401291" cy="358370"/>
          </a:xfrm>
          <a:prstGeom prst="rect">
            <a:avLst/>
          </a:prstGeom>
        </p:spPr>
      </p:pic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899237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9237" y="1899188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F29C5BCB-5C3E-4AF7-AEDC-F81EE991C855}"/>
              </a:ext>
            </a:extLst>
          </p:cNvPr>
          <p:cNvSpPr/>
          <p:nvPr userDrawn="1"/>
        </p:nvSpPr>
        <p:spPr>
          <a:xfrm>
            <a:off x="8852825" y="4458217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">
            <a:extLst>
              <a:ext uri="{FF2B5EF4-FFF2-40B4-BE49-F238E27FC236}">
                <a16:creationId xmlns="" xmlns:a16="http://schemas.microsoft.com/office/drawing/2014/main" id="{484F5EAD-CCAD-4621-8D41-DC5A428ED0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694277" y="4337161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770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5B6C9961-613E-4BDF-9E52-F5F8C0F16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20489">
            <a:off x="-5059343" y="3462434"/>
            <a:ext cx="12842935" cy="8953811"/>
          </a:xfrm>
          <a:prstGeom prst="rect">
            <a:avLst/>
          </a:prstGeom>
        </p:spPr>
      </p:pic>
      <p:pic>
        <p:nvPicPr>
          <p:cNvPr id="4" name="Gráfico 13">
            <a:extLst>
              <a:ext uri="{FF2B5EF4-FFF2-40B4-BE49-F238E27FC236}">
                <a16:creationId xmlns="" xmlns:a16="http://schemas.microsoft.com/office/drawing/2014/main" id="{41A9C174-5D4F-4895-8514-85AFA5EDC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91625">
            <a:off x="1264564" y="-7101425"/>
            <a:ext cx="12842935" cy="9680165"/>
          </a:xfrm>
          <a:prstGeom prst="rect">
            <a:avLst/>
          </a:prstGeom>
        </p:spPr>
      </p:pic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0D59BC49-6727-4F68-9DD8-6D83B9ABFB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6179" y="1063736"/>
            <a:ext cx="1401291" cy="358370"/>
          </a:xfrm>
          <a:prstGeom prst="rect">
            <a:avLst/>
          </a:prstGeom>
        </p:spPr>
      </p:pic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899237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9237" y="1899188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F29C5BCB-5C3E-4AF7-AEDC-F81EE991C855}"/>
              </a:ext>
            </a:extLst>
          </p:cNvPr>
          <p:cNvSpPr/>
          <p:nvPr userDrawn="1"/>
        </p:nvSpPr>
        <p:spPr>
          <a:xfrm>
            <a:off x="8852825" y="4458217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">
            <a:extLst>
              <a:ext uri="{FF2B5EF4-FFF2-40B4-BE49-F238E27FC236}">
                <a16:creationId xmlns="" xmlns:a16="http://schemas.microsoft.com/office/drawing/2014/main" id="{484F5EAD-CCAD-4621-8D41-DC5A428ED0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694277" y="4337161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77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5B6C9961-613E-4BDF-9E52-F5F8C0F16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20489">
            <a:off x="-5059343" y="3462434"/>
            <a:ext cx="12842935" cy="8953811"/>
          </a:xfrm>
          <a:prstGeom prst="rect">
            <a:avLst/>
          </a:prstGeom>
        </p:spPr>
      </p:pic>
      <p:pic>
        <p:nvPicPr>
          <p:cNvPr id="4" name="Gráfico 13">
            <a:extLst>
              <a:ext uri="{FF2B5EF4-FFF2-40B4-BE49-F238E27FC236}">
                <a16:creationId xmlns="" xmlns:a16="http://schemas.microsoft.com/office/drawing/2014/main" id="{41A9C174-5D4F-4895-8514-85AFA5EDC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91625">
            <a:off x="1264564" y="-7101425"/>
            <a:ext cx="12842935" cy="9680165"/>
          </a:xfrm>
          <a:prstGeom prst="rect">
            <a:avLst/>
          </a:prstGeom>
        </p:spPr>
      </p:pic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0D59BC49-6727-4F68-9DD8-6D83B9ABFB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6179" y="1063736"/>
            <a:ext cx="1401291" cy="358370"/>
          </a:xfrm>
          <a:prstGeom prst="rect">
            <a:avLst/>
          </a:prstGeom>
        </p:spPr>
      </p:pic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899237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9237" y="1899188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F29C5BCB-5C3E-4AF7-AEDC-F81EE991C855}"/>
              </a:ext>
            </a:extLst>
          </p:cNvPr>
          <p:cNvSpPr/>
          <p:nvPr userDrawn="1"/>
        </p:nvSpPr>
        <p:spPr>
          <a:xfrm>
            <a:off x="8852825" y="4458217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">
            <a:extLst>
              <a:ext uri="{FF2B5EF4-FFF2-40B4-BE49-F238E27FC236}">
                <a16:creationId xmlns="" xmlns:a16="http://schemas.microsoft.com/office/drawing/2014/main" id="{484F5EAD-CCAD-4621-8D41-DC5A428ED0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694277" y="4337161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770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5B6C9961-613E-4BDF-9E52-F5F8C0F16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20489">
            <a:off x="-5059343" y="3462434"/>
            <a:ext cx="12842935" cy="8953811"/>
          </a:xfrm>
          <a:prstGeom prst="rect">
            <a:avLst/>
          </a:prstGeom>
        </p:spPr>
      </p:pic>
      <p:pic>
        <p:nvPicPr>
          <p:cNvPr id="4" name="Gráfico 13">
            <a:extLst>
              <a:ext uri="{FF2B5EF4-FFF2-40B4-BE49-F238E27FC236}">
                <a16:creationId xmlns="" xmlns:a16="http://schemas.microsoft.com/office/drawing/2014/main" id="{41A9C174-5D4F-4895-8514-85AFA5EDC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91625">
            <a:off x="1264564" y="-7101425"/>
            <a:ext cx="12842935" cy="9680165"/>
          </a:xfrm>
          <a:prstGeom prst="rect">
            <a:avLst/>
          </a:prstGeom>
        </p:spPr>
      </p:pic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0D59BC49-6727-4F68-9DD8-6D83B9ABFB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6179" y="1063736"/>
            <a:ext cx="1401291" cy="358370"/>
          </a:xfrm>
          <a:prstGeom prst="rect">
            <a:avLst/>
          </a:prstGeom>
        </p:spPr>
      </p:pic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899237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9237" y="1899188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F29C5BCB-5C3E-4AF7-AEDC-F81EE991C855}"/>
              </a:ext>
            </a:extLst>
          </p:cNvPr>
          <p:cNvSpPr/>
          <p:nvPr userDrawn="1"/>
        </p:nvSpPr>
        <p:spPr>
          <a:xfrm>
            <a:off x="8852825" y="4458217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">
            <a:extLst>
              <a:ext uri="{FF2B5EF4-FFF2-40B4-BE49-F238E27FC236}">
                <a16:creationId xmlns="" xmlns:a16="http://schemas.microsoft.com/office/drawing/2014/main" id="{484F5EAD-CCAD-4621-8D41-DC5A428ED0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694277" y="4337161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770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5B6C9961-613E-4BDF-9E52-F5F8C0F16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20489">
            <a:off x="-5059343" y="3462434"/>
            <a:ext cx="12842935" cy="8953811"/>
          </a:xfrm>
          <a:prstGeom prst="rect">
            <a:avLst/>
          </a:prstGeom>
        </p:spPr>
      </p:pic>
      <p:pic>
        <p:nvPicPr>
          <p:cNvPr id="4" name="Gráfico 13">
            <a:extLst>
              <a:ext uri="{FF2B5EF4-FFF2-40B4-BE49-F238E27FC236}">
                <a16:creationId xmlns="" xmlns:a16="http://schemas.microsoft.com/office/drawing/2014/main" id="{41A9C174-5D4F-4895-8514-85AFA5EDC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91625">
            <a:off x="1264564" y="-7101425"/>
            <a:ext cx="12842935" cy="9680165"/>
          </a:xfrm>
          <a:prstGeom prst="rect">
            <a:avLst/>
          </a:prstGeom>
        </p:spPr>
      </p:pic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0D59BC49-6727-4F68-9DD8-6D83B9ABFB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6179" y="1063736"/>
            <a:ext cx="1401291" cy="358370"/>
          </a:xfrm>
          <a:prstGeom prst="rect">
            <a:avLst/>
          </a:prstGeom>
        </p:spPr>
      </p:pic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899237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9237" y="1899188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F29C5BCB-5C3E-4AF7-AEDC-F81EE991C855}"/>
              </a:ext>
            </a:extLst>
          </p:cNvPr>
          <p:cNvSpPr/>
          <p:nvPr userDrawn="1"/>
        </p:nvSpPr>
        <p:spPr>
          <a:xfrm>
            <a:off x="8852825" y="4458217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">
            <a:extLst>
              <a:ext uri="{FF2B5EF4-FFF2-40B4-BE49-F238E27FC236}">
                <a16:creationId xmlns="" xmlns:a16="http://schemas.microsoft.com/office/drawing/2014/main" id="{484F5EAD-CCAD-4621-8D41-DC5A428ED0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694277" y="4337161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770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5B6C9961-613E-4BDF-9E52-F5F8C0F16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20489">
            <a:off x="-5059343" y="3462434"/>
            <a:ext cx="12842935" cy="8953811"/>
          </a:xfrm>
          <a:prstGeom prst="rect">
            <a:avLst/>
          </a:prstGeom>
        </p:spPr>
      </p:pic>
      <p:pic>
        <p:nvPicPr>
          <p:cNvPr id="4" name="Gráfico 13">
            <a:extLst>
              <a:ext uri="{FF2B5EF4-FFF2-40B4-BE49-F238E27FC236}">
                <a16:creationId xmlns="" xmlns:a16="http://schemas.microsoft.com/office/drawing/2014/main" id="{41A9C174-5D4F-4895-8514-85AFA5EDC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91625">
            <a:off x="1264564" y="-7101425"/>
            <a:ext cx="12842935" cy="9680165"/>
          </a:xfrm>
          <a:prstGeom prst="rect">
            <a:avLst/>
          </a:prstGeom>
        </p:spPr>
      </p:pic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0D59BC49-6727-4F68-9DD8-6D83B9ABFB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6179" y="1063736"/>
            <a:ext cx="1401291" cy="358370"/>
          </a:xfrm>
          <a:prstGeom prst="rect">
            <a:avLst/>
          </a:prstGeom>
        </p:spPr>
      </p:pic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899237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9237" y="1899188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F29C5BCB-5C3E-4AF7-AEDC-F81EE991C855}"/>
              </a:ext>
            </a:extLst>
          </p:cNvPr>
          <p:cNvSpPr/>
          <p:nvPr userDrawn="1"/>
        </p:nvSpPr>
        <p:spPr>
          <a:xfrm>
            <a:off x="8852825" y="4458217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">
            <a:extLst>
              <a:ext uri="{FF2B5EF4-FFF2-40B4-BE49-F238E27FC236}">
                <a16:creationId xmlns="" xmlns:a16="http://schemas.microsoft.com/office/drawing/2014/main" id="{484F5EAD-CCAD-4621-8D41-DC5A428ED0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694277" y="4337161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770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5B6C9961-613E-4BDF-9E52-F5F8C0F16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20489">
            <a:off x="-5059343" y="3462434"/>
            <a:ext cx="12842935" cy="8953811"/>
          </a:xfrm>
          <a:prstGeom prst="rect">
            <a:avLst/>
          </a:prstGeom>
        </p:spPr>
      </p:pic>
      <p:pic>
        <p:nvPicPr>
          <p:cNvPr id="4" name="Gráfico 13">
            <a:extLst>
              <a:ext uri="{FF2B5EF4-FFF2-40B4-BE49-F238E27FC236}">
                <a16:creationId xmlns="" xmlns:a16="http://schemas.microsoft.com/office/drawing/2014/main" id="{41A9C174-5D4F-4895-8514-85AFA5EDC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91625">
            <a:off x="1264564" y="-7101425"/>
            <a:ext cx="12842935" cy="9680165"/>
          </a:xfrm>
          <a:prstGeom prst="rect">
            <a:avLst/>
          </a:prstGeom>
        </p:spPr>
      </p:pic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0D59BC49-6727-4F68-9DD8-6D83B9ABFB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6179" y="1063736"/>
            <a:ext cx="1401291" cy="358370"/>
          </a:xfrm>
          <a:prstGeom prst="rect">
            <a:avLst/>
          </a:prstGeom>
        </p:spPr>
      </p:pic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899237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9237" y="1899188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F29C5BCB-5C3E-4AF7-AEDC-F81EE991C855}"/>
              </a:ext>
            </a:extLst>
          </p:cNvPr>
          <p:cNvSpPr/>
          <p:nvPr userDrawn="1"/>
        </p:nvSpPr>
        <p:spPr>
          <a:xfrm>
            <a:off x="8852825" y="4458217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">
            <a:extLst>
              <a:ext uri="{FF2B5EF4-FFF2-40B4-BE49-F238E27FC236}">
                <a16:creationId xmlns="" xmlns:a16="http://schemas.microsoft.com/office/drawing/2014/main" id="{484F5EAD-CCAD-4621-8D41-DC5A428ED0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694277" y="4337161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770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bg>
      <p:bgPr>
        <a:solidFill>
          <a:srgbClr val="282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9">
            <a:extLst>
              <a:ext uri="{FF2B5EF4-FFF2-40B4-BE49-F238E27FC236}">
                <a16:creationId xmlns="" xmlns:a16="http://schemas.microsoft.com/office/drawing/2014/main" id="{B9EE4B4D-8140-462D-94ED-0D34433CD5CF}"/>
              </a:ext>
            </a:extLst>
          </p:cNvPr>
          <p:cNvSpPr/>
          <p:nvPr/>
        </p:nvSpPr>
        <p:spPr>
          <a:xfrm>
            <a:off x="2832900" y="2281379"/>
            <a:ext cx="670295" cy="670294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700" dirty="0"/>
          </a:p>
        </p:txBody>
      </p:sp>
      <p:sp>
        <p:nvSpPr>
          <p:cNvPr id="4" name="Овал 25">
            <a:extLst>
              <a:ext uri="{FF2B5EF4-FFF2-40B4-BE49-F238E27FC236}">
                <a16:creationId xmlns="" xmlns:a16="http://schemas.microsoft.com/office/drawing/2014/main" id="{B09BBC7F-E31F-455C-8F6E-76DB80264897}"/>
              </a:ext>
            </a:extLst>
          </p:cNvPr>
          <p:cNvSpPr/>
          <p:nvPr/>
        </p:nvSpPr>
        <p:spPr>
          <a:xfrm>
            <a:off x="7429839" y="2281379"/>
            <a:ext cx="670295" cy="670294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700" dirty="0"/>
          </a:p>
        </p:txBody>
      </p:sp>
      <p:sp>
        <p:nvSpPr>
          <p:cNvPr id="5" name="Овал 29">
            <a:extLst>
              <a:ext uri="{FF2B5EF4-FFF2-40B4-BE49-F238E27FC236}">
                <a16:creationId xmlns="" xmlns:a16="http://schemas.microsoft.com/office/drawing/2014/main" id="{975F5CEF-D1F5-4B3D-8332-DFDED4E29E80}"/>
              </a:ext>
            </a:extLst>
          </p:cNvPr>
          <p:cNvSpPr/>
          <p:nvPr/>
        </p:nvSpPr>
        <p:spPr>
          <a:xfrm>
            <a:off x="2888960" y="4275434"/>
            <a:ext cx="670295" cy="670293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700" dirty="0"/>
          </a:p>
        </p:txBody>
      </p:sp>
      <p:sp>
        <p:nvSpPr>
          <p:cNvPr id="6" name="Овал 33">
            <a:extLst>
              <a:ext uri="{FF2B5EF4-FFF2-40B4-BE49-F238E27FC236}">
                <a16:creationId xmlns="" xmlns:a16="http://schemas.microsoft.com/office/drawing/2014/main" id="{068BF78C-FD3E-486F-B097-9C8EC22616EE}"/>
              </a:ext>
            </a:extLst>
          </p:cNvPr>
          <p:cNvSpPr/>
          <p:nvPr/>
        </p:nvSpPr>
        <p:spPr>
          <a:xfrm>
            <a:off x="7485897" y="4275434"/>
            <a:ext cx="670295" cy="670294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700" dirty="0"/>
          </a:p>
        </p:txBody>
      </p:sp>
      <p:sp>
        <p:nvSpPr>
          <p:cNvPr id="8" name="Овал 9">
            <a:extLst>
              <a:ext uri="{FF2B5EF4-FFF2-40B4-BE49-F238E27FC236}">
                <a16:creationId xmlns="" xmlns:a16="http://schemas.microsoft.com/office/drawing/2014/main" id="{24A23A6D-40C5-4672-B9F7-CCCC1C47CD12}"/>
              </a:ext>
            </a:extLst>
          </p:cNvPr>
          <p:cNvSpPr/>
          <p:nvPr/>
        </p:nvSpPr>
        <p:spPr>
          <a:xfrm>
            <a:off x="2830684" y="2281379"/>
            <a:ext cx="670295" cy="670294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700" dirty="0"/>
          </a:p>
        </p:txBody>
      </p:sp>
      <p:sp>
        <p:nvSpPr>
          <p:cNvPr id="10" name="Овал 25">
            <a:extLst>
              <a:ext uri="{FF2B5EF4-FFF2-40B4-BE49-F238E27FC236}">
                <a16:creationId xmlns="" xmlns:a16="http://schemas.microsoft.com/office/drawing/2014/main" id="{42AD346B-CF18-48C6-8148-150364CB84D8}"/>
              </a:ext>
            </a:extLst>
          </p:cNvPr>
          <p:cNvSpPr/>
          <p:nvPr/>
        </p:nvSpPr>
        <p:spPr>
          <a:xfrm>
            <a:off x="7427623" y="2281379"/>
            <a:ext cx="670295" cy="670294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700" dirty="0"/>
          </a:p>
        </p:txBody>
      </p:sp>
      <p:sp>
        <p:nvSpPr>
          <p:cNvPr id="12" name="Овал 29">
            <a:extLst>
              <a:ext uri="{FF2B5EF4-FFF2-40B4-BE49-F238E27FC236}">
                <a16:creationId xmlns="" xmlns:a16="http://schemas.microsoft.com/office/drawing/2014/main" id="{2D2284EE-D6ED-4E9A-A08B-CF037D80EE80}"/>
              </a:ext>
            </a:extLst>
          </p:cNvPr>
          <p:cNvSpPr/>
          <p:nvPr/>
        </p:nvSpPr>
        <p:spPr>
          <a:xfrm>
            <a:off x="2886744" y="4275434"/>
            <a:ext cx="670295" cy="670293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700" dirty="0"/>
          </a:p>
        </p:txBody>
      </p:sp>
      <p:sp>
        <p:nvSpPr>
          <p:cNvPr id="14" name="Овал 33">
            <a:extLst>
              <a:ext uri="{FF2B5EF4-FFF2-40B4-BE49-F238E27FC236}">
                <a16:creationId xmlns="" xmlns:a16="http://schemas.microsoft.com/office/drawing/2014/main" id="{46D7D2AA-F1FD-458C-A874-E449E0A9F82F}"/>
              </a:ext>
            </a:extLst>
          </p:cNvPr>
          <p:cNvSpPr/>
          <p:nvPr/>
        </p:nvSpPr>
        <p:spPr>
          <a:xfrm>
            <a:off x="7483681" y="4275434"/>
            <a:ext cx="670295" cy="670294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700" dirty="0"/>
          </a:p>
        </p:txBody>
      </p:sp>
      <p:sp>
        <p:nvSpPr>
          <p:cNvPr id="20" name="Rectangle 13">
            <a:extLst>
              <a:ext uri="{FF2B5EF4-FFF2-40B4-BE49-F238E27FC236}">
                <a16:creationId xmlns="" xmlns:a16="http://schemas.microsoft.com/office/drawing/2014/main" id="{C1050104-1845-485A-AA31-C2660F96C341}"/>
              </a:ext>
            </a:extLst>
          </p:cNvPr>
          <p:cNvSpPr/>
          <p:nvPr/>
        </p:nvSpPr>
        <p:spPr>
          <a:xfrm rot="10800000">
            <a:off x="1433525" y="1669369"/>
            <a:ext cx="64633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 dirty="0"/>
          </a:p>
        </p:txBody>
      </p:sp>
      <p:pic>
        <p:nvPicPr>
          <p:cNvPr id="21" name="Gráfico 23">
            <a:extLst>
              <a:ext uri="{FF2B5EF4-FFF2-40B4-BE49-F238E27FC236}">
                <a16:creationId xmlns="" xmlns:a16="http://schemas.microsoft.com/office/drawing/2014/main" id="{03AF9DDA-EC0D-4586-ABF6-DA25AABD8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4209" y="1063736"/>
            <a:ext cx="1401291" cy="358370"/>
          </a:xfrm>
          <a:prstGeom prst="rect">
            <a:avLst/>
          </a:prstGeom>
        </p:spPr>
      </p:pic>
      <p:pic>
        <p:nvPicPr>
          <p:cNvPr id="22" name="Gráfico 1">
            <a:extLst>
              <a:ext uri="{FF2B5EF4-FFF2-40B4-BE49-F238E27FC236}">
                <a16:creationId xmlns="" xmlns:a16="http://schemas.microsoft.com/office/drawing/2014/main" id="{33736479-33A3-45DF-8140-0690D8BDE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924459">
            <a:off x="10299361" y="-3452378"/>
            <a:ext cx="6936799" cy="6904758"/>
          </a:xfrm>
          <a:prstGeom prst="rect">
            <a:avLst/>
          </a:prstGeom>
        </p:spPr>
      </p:pic>
      <p:pic>
        <p:nvPicPr>
          <p:cNvPr id="23" name="Gráfico 15">
            <a:extLst>
              <a:ext uri="{FF2B5EF4-FFF2-40B4-BE49-F238E27FC236}">
                <a16:creationId xmlns="" xmlns:a16="http://schemas.microsoft.com/office/drawing/2014/main" id="{D2628B17-9A46-43F6-BBD9-2AAF378605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43369">
            <a:off x="-4904167" y="2817285"/>
            <a:ext cx="7620844" cy="4809599"/>
          </a:xfrm>
          <a:prstGeom prst="rect">
            <a:avLst/>
          </a:prstGeom>
        </p:spPr>
      </p:pic>
      <p:sp>
        <p:nvSpPr>
          <p:cNvPr id="25" name="Espaço Reservado para Texto 24"/>
          <p:cNvSpPr>
            <a:spLocks noGrp="1"/>
          </p:cNvSpPr>
          <p:nvPr>
            <p:ph type="body" sz="quarter" idx="10" hasCustomPrompt="1"/>
          </p:nvPr>
        </p:nvSpPr>
        <p:spPr>
          <a:xfrm>
            <a:off x="1642812" y="3137950"/>
            <a:ext cx="3164305" cy="8975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pt-BR" sz="18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Item 01</a:t>
            </a:r>
          </a:p>
        </p:txBody>
      </p:sp>
      <p:sp>
        <p:nvSpPr>
          <p:cNvPr id="27" name="Espaço Reservado para Texto 2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3137949"/>
            <a:ext cx="3164305" cy="8975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pt-BR" sz="18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Item 03</a:t>
            </a:r>
          </a:p>
        </p:txBody>
      </p:sp>
      <p:sp>
        <p:nvSpPr>
          <p:cNvPr id="28" name="Espaço Reservado para Texto 24"/>
          <p:cNvSpPr>
            <a:spLocks noGrp="1"/>
          </p:cNvSpPr>
          <p:nvPr>
            <p:ph type="body" sz="quarter" idx="12" hasCustomPrompt="1"/>
          </p:nvPr>
        </p:nvSpPr>
        <p:spPr>
          <a:xfrm>
            <a:off x="1725463" y="5128226"/>
            <a:ext cx="3164305" cy="8975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pt-BR" sz="18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Item 02</a:t>
            </a:r>
          </a:p>
        </p:txBody>
      </p:sp>
      <p:sp>
        <p:nvSpPr>
          <p:cNvPr id="29" name="Espaço Reservado para Texto 24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73013"/>
            <a:ext cx="3164305" cy="8975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pt-BR" sz="18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Item 04</a:t>
            </a:r>
          </a:p>
        </p:txBody>
      </p:sp>
      <p:sp>
        <p:nvSpPr>
          <p:cNvPr id="32" name="Espaço Reservado para Texto 14"/>
          <p:cNvSpPr>
            <a:spLocks noGrp="1"/>
          </p:cNvSpPr>
          <p:nvPr>
            <p:ph type="body" sz="quarter" idx="14" hasCustomPrompt="1"/>
          </p:nvPr>
        </p:nvSpPr>
        <p:spPr>
          <a:xfrm>
            <a:off x="1325218" y="893422"/>
            <a:ext cx="4620132" cy="717550"/>
          </a:xfrm>
          <a:prstGeom prst="rect">
            <a:avLst/>
          </a:prstGeom>
        </p:spPr>
        <p:txBody>
          <a:bodyPr anchor="ctr"/>
          <a:lstStyle>
            <a:lvl1pPr marL="228600" indent="-228600">
              <a:buNone/>
              <a:defRPr lang="pt-BR" sz="3600" b="1" kern="1200" spc="53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slide</a:t>
            </a:r>
          </a:p>
        </p:txBody>
      </p:sp>
    </p:spTree>
    <p:extLst>
      <p:ext uri="{BB962C8B-B14F-4D97-AF65-F5344CB8AC3E}">
        <p14:creationId xmlns:p14="http://schemas.microsoft.com/office/powerpoint/2010/main" val="3162647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7">
            <a:extLst>
              <a:ext uri="{FF2B5EF4-FFF2-40B4-BE49-F238E27FC236}">
                <a16:creationId xmlns="" xmlns:a16="http://schemas.microsoft.com/office/drawing/2014/main" id="{07AC1217-9216-437B-B144-6905EFA90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095179">
            <a:off x="-7837568" y="1795859"/>
            <a:ext cx="12842935" cy="9680165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="" xmlns:a16="http://schemas.microsoft.com/office/drawing/2014/main" id="{3C040D57-7115-4017-9DCD-E62F6C430915}"/>
              </a:ext>
            </a:extLst>
          </p:cNvPr>
          <p:cNvSpPr/>
          <p:nvPr/>
        </p:nvSpPr>
        <p:spPr>
          <a:xfrm>
            <a:off x="3185382" y="2250494"/>
            <a:ext cx="699272" cy="699272"/>
          </a:xfrm>
          <a:prstGeom prst="ellipse">
            <a:avLst/>
          </a:prstGeom>
          <a:noFill/>
          <a:ln w="28575">
            <a:solidFill>
              <a:srgbClr val="1EE3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10" name="Elipse 9">
            <a:extLst>
              <a:ext uri="{FF2B5EF4-FFF2-40B4-BE49-F238E27FC236}">
                <a16:creationId xmlns="" xmlns:a16="http://schemas.microsoft.com/office/drawing/2014/main" id="{2DE8A3A4-2E87-4A43-9061-82EFCAB8C74B}"/>
              </a:ext>
            </a:extLst>
          </p:cNvPr>
          <p:cNvSpPr/>
          <p:nvPr/>
        </p:nvSpPr>
        <p:spPr>
          <a:xfrm>
            <a:off x="7881517" y="2250494"/>
            <a:ext cx="699272" cy="699272"/>
          </a:xfrm>
          <a:prstGeom prst="ellipse">
            <a:avLst/>
          </a:prstGeom>
          <a:noFill/>
          <a:ln w="28575">
            <a:solidFill>
              <a:srgbClr val="1EE3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cxnSp>
        <p:nvCxnSpPr>
          <p:cNvPr id="12" name="Conector reto 11">
            <a:extLst>
              <a:ext uri="{FF2B5EF4-FFF2-40B4-BE49-F238E27FC236}">
                <a16:creationId xmlns="" xmlns:a16="http://schemas.microsoft.com/office/drawing/2014/main" id="{5C126719-0B93-42FE-B311-DFADA2B346F1}"/>
              </a:ext>
            </a:extLst>
          </p:cNvPr>
          <p:cNvCxnSpPr>
            <a:cxnSpLocks/>
          </p:cNvCxnSpPr>
          <p:nvPr/>
        </p:nvCxnSpPr>
        <p:spPr>
          <a:xfrm flipV="1">
            <a:off x="7504515" y="3207852"/>
            <a:ext cx="0" cy="1702019"/>
          </a:xfrm>
          <a:prstGeom prst="line">
            <a:avLst/>
          </a:prstGeom>
          <a:ln>
            <a:solidFill>
              <a:schemeClr val="bg1">
                <a:lumMod val="65000"/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áfico 14">
            <a:extLst>
              <a:ext uri="{FF2B5EF4-FFF2-40B4-BE49-F238E27FC236}">
                <a16:creationId xmlns="" xmlns:a16="http://schemas.microsoft.com/office/drawing/2014/main" id="{181A61BC-E580-4A06-B0BC-364B02124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0575" y="1063736"/>
            <a:ext cx="1401291" cy="358370"/>
          </a:xfrm>
          <a:prstGeom prst="rect">
            <a:avLst/>
          </a:prstGeom>
        </p:spPr>
      </p:pic>
      <p:sp>
        <p:nvSpPr>
          <p:cNvPr id="19" name="Espaço Reservado para Texto 14"/>
          <p:cNvSpPr>
            <a:spLocks noGrp="1"/>
          </p:cNvSpPr>
          <p:nvPr>
            <p:ph type="body" sz="quarter" idx="14" hasCustomPrompt="1"/>
          </p:nvPr>
        </p:nvSpPr>
        <p:spPr>
          <a:xfrm>
            <a:off x="1489402" y="893422"/>
            <a:ext cx="4620132" cy="717550"/>
          </a:xfrm>
          <a:prstGeom prst="rect">
            <a:avLst/>
          </a:prstGeom>
        </p:spPr>
        <p:txBody>
          <a:bodyPr anchor="ctr"/>
          <a:lstStyle>
            <a:lvl1pPr marL="228600" indent="-228600">
              <a:buNone/>
              <a:defRPr lang="pt-BR" sz="3600" b="1" kern="1200" spc="53" dirty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slide</a:t>
            </a:r>
          </a:p>
        </p:txBody>
      </p:sp>
      <p:sp>
        <p:nvSpPr>
          <p:cNvPr id="16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1489402" y="3096603"/>
            <a:ext cx="4091233" cy="25500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4</a:t>
            </a:r>
          </a:p>
        </p:txBody>
      </p:sp>
      <p:sp>
        <p:nvSpPr>
          <p:cNvPr id="20" name="Espaço Reservado para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84729" y="3096603"/>
            <a:ext cx="4091233" cy="25500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pic>
        <p:nvPicPr>
          <p:cNvPr id="11" name="Gráfico 1">
            <a:extLst>
              <a:ext uri="{FF2B5EF4-FFF2-40B4-BE49-F238E27FC236}">
                <a16:creationId xmlns="" xmlns:a16="http://schemas.microsoft.com/office/drawing/2014/main" id="{BFA68C72-8A5F-4201-B36F-32B845C6E29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61765">
            <a:off x="7040092" y="4538645"/>
            <a:ext cx="6807695" cy="574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6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ipse 16">
            <a:extLst>
              <a:ext uri="{FF2B5EF4-FFF2-40B4-BE49-F238E27FC236}">
                <a16:creationId xmlns="" xmlns:a16="http://schemas.microsoft.com/office/drawing/2014/main" id="{F29C5BCB-5C3E-4AF7-AEDC-F81EE991C855}"/>
              </a:ext>
            </a:extLst>
          </p:cNvPr>
          <p:cNvSpPr/>
          <p:nvPr userDrawn="1"/>
        </p:nvSpPr>
        <p:spPr>
          <a:xfrm>
            <a:off x="7129966" y="450916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paço Reservado para Tex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796" y="881284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>
                <a:solidFill>
                  <a:srgbClr val="353F4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Nesta aula</a:t>
            </a:r>
          </a:p>
        </p:txBody>
      </p:sp>
      <p:sp>
        <p:nvSpPr>
          <p:cNvPr id="22" name="Espaço Reservado para Texto 21"/>
          <p:cNvSpPr>
            <a:spLocks noGrp="1"/>
          </p:cNvSpPr>
          <p:nvPr>
            <p:ph type="body" sz="quarter" idx="11"/>
          </p:nvPr>
        </p:nvSpPr>
        <p:spPr>
          <a:xfrm>
            <a:off x="1076796" y="2024063"/>
            <a:ext cx="6562725" cy="4186237"/>
          </a:xfrm>
          <a:prstGeom prst="rect">
            <a:avLst/>
          </a:prstGeom>
        </p:spPr>
        <p:txBody>
          <a:bodyPr/>
          <a:lstStyle>
            <a:lvl1pPr marL="363538" indent="-363538">
              <a:lnSpc>
                <a:spcPct val="150000"/>
              </a:lnSpc>
              <a:buClr>
                <a:srgbClr val="282F30"/>
              </a:buClr>
              <a:buFont typeface="Wingdings" panose="05000000000000000000" pitchFamily="2" charset="2"/>
              <a:buChar char="q"/>
              <a:defRPr lang="pt-BR" sz="2000" kern="1200" baseline="0" dirty="0" smtClean="0">
                <a:solidFill>
                  <a:srgbClr val="353F4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9625" indent="-352425">
              <a:lnSpc>
                <a:spcPct val="150000"/>
              </a:lnSpc>
              <a:buClr>
                <a:srgbClr val="282F30"/>
              </a:buClr>
              <a:buFont typeface="Wingdings" panose="05000000000000000000" pitchFamily="2" charset="2"/>
              <a:buChar char="Ø"/>
              <a:tabLst>
                <a:tab pos="984250" algn="l"/>
              </a:tabLst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4125" indent="-339725">
              <a:lnSpc>
                <a:spcPct val="150000"/>
              </a:lnSpc>
              <a:buClr>
                <a:srgbClr val="282F30"/>
              </a:buClr>
              <a:buFont typeface="Wingdings" panose="05000000000000000000" pitchFamily="2" charset="2"/>
              <a:buChar char="v"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Clr>
                <a:srgbClr val="282F30"/>
              </a:buClr>
              <a:buNone/>
              <a:defRPr sz="20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endParaRPr lang="pt-BR" dirty="0"/>
          </a:p>
        </p:txBody>
      </p:sp>
      <p:pic>
        <p:nvPicPr>
          <p:cNvPr id="9" name="Gráfico 17">
            <a:extLst>
              <a:ext uri="{FF2B5EF4-FFF2-40B4-BE49-F238E27FC236}">
                <a16:creationId xmlns="" xmlns:a16="http://schemas.microsoft.com/office/drawing/2014/main" id="{7DFDFDF9-6223-4A0C-8BE4-9BAE1917C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2921" y="1060874"/>
            <a:ext cx="1401291" cy="358370"/>
          </a:xfrm>
          <a:prstGeom prst="rect">
            <a:avLst/>
          </a:prstGeom>
        </p:spPr>
      </p:pic>
      <p:pic>
        <p:nvPicPr>
          <p:cNvPr id="10" name="Google Shape;44;p11">
            <a:extLst>
              <a:ext uri="{FF2B5EF4-FFF2-40B4-BE49-F238E27FC236}">
                <a16:creationId xmlns="" xmlns:a16="http://schemas.microsoft.com/office/drawing/2014/main" id="{D844E6B8-924D-4D6E-9218-6BD3188D6D95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 rot="-258157">
            <a:off x="-5371494" y="2254188"/>
            <a:ext cx="9749802" cy="9657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50493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áfico 20">
            <a:extLst>
              <a:ext uri="{FF2B5EF4-FFF2-40B4-BE49-F238E27FC236}">
                <a16:creationId xmlns="" xmlns:a16="http://schemas.microsoft.com/office/drawing/2014/main" id="{A59ED25C-7F01-4D56-882E-0D29085E5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455199">
            <a:off x="1308648" y="-5707814"/>
            <a:ext cx="14591805" cy="11869224"/>
          </a:xfrm>
          <a:prstGeom prst="rect">
            <a:avLst/>
          </a:prstGeom>
        </p:spPr>
      </p:pic>
      <p:pic>
        <p:nvPicPr>
          <p:cNvPr id="16" name="Gráfico 16">
            <a:extLst>
              <a:ext uri="{FF2B5EF4-FFF2-40B4-BE49-F238E27FC236}">
                <a16:creationId xmlns="" xmlns:a16="http://schemas.microsoft.com/office/drawing/2014/main" id="{9BE9C13B-3F93-48DF-86C1-B2E607D80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782327">
            <a:off x="-3128896" y="3710127"/>
            <a:ext cx="7553043" cy="5914016"/>
          </a:xfrm>
          <a:prstGeom prst="rect">
            <a:avLst/>
          </a:prstGeom>
        </p:spPr>
      </p:pic>
      <p:pic>
        <p:nvPicPr>
          <p:cNvPr id="17" name="Gráfico 18">
            <a:extLst>
              <a:ext uri="{FF2B5EF4-FFF2-40B4-BE49-F238E27FC236}">
                <a16:creationId xmlns="" xmlns:a16="http://schemas.microsoft.com/office/drawing/2014/main" id="{5946645F-824D-49DD-91EB-654AD68B0C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12374" y="1063736"/>
            <a:ext cx="1401291" cy="358370"/>
          </a:xfrm>
          <a:prstGeom prst="rect">
            <a:avLst/>
          </a:prstGeom>
        </p:spPr>
      </p:pic>
      <p:pic>
        <p:nvPicPr>
          <p:cNvPr id="20" name="Gráfico 22">
            <a:extLst>
              <a:ext uri="{FF2B5EF4-FFF2-40B4-BE49-F238E27FC236}">
                <a16:creationId xmlns="" xmlns:a16="http://schemas.microsoft.com/office/drawing/2014/main" id="{041CB5AA-3BC5-4B2A-B424-A6098C8AE1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3708" y="1798880"/>
            <a:ext cx="1965226" cy="1874760"/>
          </a:xfrm>
          <a:prstGeom prst="rect">
            <a:avLst/>
          </a:prstGeom>
        </p:spPr>
      </p:pic>
      <p:pic>
        <p:nvPicPr>
          <p:cNvPr id="23" name="Gráfico 25">
            <a:extLst>
              <a:ext uri="{FF2B5EF4-FFF2-40B4-BE49-F238E27FC236}">
                <a16:creationId xmlns="" xmlns:a16="http://schemas.microsoft.com/office/drawing/2014/main" id="{16F4E0F1-9609-4522-BCA3-E5C999BDF4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15013" y="3847189"/>
            <a:ext cx="1965226" cy="1874761"/>
          </a:xfrm>
          <a:prstGeom prst="rect">
            <a:avLst/>
          </a:prstGeom>
        </p:spPr>
      </p:pic>
      <p:pic>
        <p:nvPicPr>
          <p:cNvPr id="26" name="Gráfico 28">
            <a:extLst>
              <a:ext uri="{FF2B5EF4-FFF2-40B4-BE49-F238E27FC236}">
                <a16:creationId xmlns="" xmlns:a16="http://schemas.microsoft.com/office/drawing/2014/main" id="{345D901E-71B2-4CC3-AAC6-D28B873494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52394" y="3830784"/>
            <a:ext cx="1965226" cy="1874760"/>
          </a:xfrm>
          <a:prstGeom prst="rect">
            <a:avLst/>
          </a:prstGeom>
        </p:spPr>
      </p:pic>
      <p:sp>
        <p:nvSpPr>
          <p:cNvPr id="30" name="Espaço Reservado para Texto 29"/>
          <p:cNvSpPr>
            <a:spLocks noGrp="1"/>
          </p:cNvSpPr>
          <p:nvPr>
            <p:ph type="body" sz="quarter" idx="10" hasCustomPrompt="1"/>
          </p:nvPr>
        </p:nvSpPr>
        <p:spPr>
          <a:xfrm>
            <a:off x="5713033" y="2417400"/>
            <a:ext cx="1292542" cy="6001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Item</a:t>
            </a:r>
          </a:p>
        </p:txBody>
      </p:sp>
      <p:sp>
        <p:nvSpPr>
          <p:cNvPr id="31" name="Espaço Reservado para Texto 29"/>
          <p:cNvSpPr>
            <a:spLocks noGrp="1"/>
          </p:cNvSpPr>
          <p:nvPr>
            <p:ph type="body" sz="quarter" idx="11" hasCustomPrompt="1"/>
          </p:nvPr>
        </p:nvSpPr>
        <p:spPr>
          <a:xfrm>
            <a:off x="3743792" y="4484509"/>
            <a:ext cx="1292542" cy="6001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Item</a:t>
            </a:r>
          </a:p>
        </p:txBody>
      </p:sp>
      <p:sp>
        <p:nvSpPr>
          <p:cNvPr id="32" name="Espaço Reservado para Texto 29"/>
          <p:cNvSpPr>
            <a:spLocks noGrp="1"/>
          </p:cNvSpPr>
          <p:nvPr>
            <p:ph type="body" sz="quarter" idx="12" hasCustomPrompt="1"/>
          </p:nvPr>
        </p:nvSpPr>
        <p:spPr>
          <a:xfrm>
            <a:off x="7688736" y="4484509"/>
            <a:ext cx="1292542" cy="6001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Item</a:t>
            </a:r>
          </a:p>
        </p:txBody>
      </p:sp>
      <p:sp>
        <p:nvSpPr>
          <p:cNvPr id="33" name="Espaço Reservado para Texto 14"/>
          <p:cNvSpPr>
            <a:spLocks noGrp="1"/>
          </p:cNvSpPr>
          <p:nvPr>
            <p:ph type="body" sz="quarter" idx="14" hasCustomPrompt="1"/>
          </p:nvPr>
        </p:nvSpPr>
        <p:spPr>
          <a:xfrm>
            <a:off x="1391893" y="893422"/>
            <a:ext cx="4620132" cy="717550"/>
          </a:xfrm>
          <a:prstGeom prst="rect">
            <a:avLst/>
          </a:prstGeom>
        </p:spPr>
        <p:txBody>
          <a:bodyPr anchor="ctr"/>
          <a:lstStyle>
            <a:lvl1pPr marL="228600" indent="-228600">
              <a:buNone/>
              <a:defRPr lang="pt-BR" sz="3600" b="1" kern="1200" spc="53" dirty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slide</a:t>
            </a:r>
          </a:p>
        </p:txBody>
      </p:sp>
    </p:spTree>
    <p:extLst>
      <p:ext uri="{BB962C8B-B14F-4D97-AF65-F5344CB8AC3E}">
        <p14:creationId xmlns:p14="http://schemas.microsoft.com/office/powerpoint/2010/main" val="31166614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2">
            <a:extLst>
              <a:ext uri="{FF2B5EF4-FFF2-40B4-BE49-F238E27FC236}">
                <a16:creationId xmlns="" xmlns:a16="http://schemas.microsoft.com/office/drawing/2014/main" id="{9DD1E028-E8F1-46BE-B021-2910B5CF8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121975">
            <a:off x="9998839" y="-877698"/>
            <a:ext cx="5907069" cy="5264273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="" xmlns:a16="http://schemas.microsoft.com/office/drawing/2014/main" id="{E4FBDD08-3E78-4826-9E60-A9231499A59C}"/>
              </a:ext>
            </a:extLst>
          </p:cNvPr>
          <p:cNvSpPr/>
          <p:nvPr/>
        </p:nvSpPr>
        <p:spPr>
          <a:xfrm>
            <a:off x="2583712" y="2106961"/>
            <a:ext cx="881073" cy="881073"/>
          </a:xfrm>
          <a:prstGeom prst="ellipse">
            <a:avLst/>
          </a:prstGeom>
          <a:solidFill>
            <a:srgbClr val="2E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="" xmlns:a16="http://schemas.microsoft.com/office/drawing/2014/main" id="{398BB019-BB52-4331-AC1C-8FDCCA6B4457}"/>
              </a:ext>
            </a:extLst>
          </p:cNvPr>
          <p:cNvSpPr/>
          <p:nvPr/>
        </p:nvSpPr>
        <p:spPr>
          <a:xfrm>
            <a:off x="6819184" y="2106961"/>
            <a:ext cx="881073" cy="881073"/>
          </a:xfrm>
          <a:prstGeom prst="ellipse">
            <a:avLst/>
          </a:prstGeom>
          <a:solidFill>
            <a:srgbClr val="2E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EFC42D44-FB67-43E9-A041-F6FDA84798CD}"/>
              </a:ext>
            </a:extLst>
          </p:cNvPr>
          <p:cNvSpPr/>
          <p:nvPr/>
        </p:nvSpPr>
        <p:spPr>
          <a:xfrm>
            <a:off x="3280666" y="2487680"/>
            <a:ext cx="3975362" cy="44518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Google Shape;1077;p178">
            <a:extLst>
              <a:ext uri="{FF2B5EF4-FFF2-40B4-BE49-F238E27FC236}">
                <a16:creationId xmlns="" xmlns:a16="http://schemas.microsoft.com/office/drawing/2014/main" id="{A9607E91-40C9-4776-B373-C73D3A87BB26}"/>
              </a:ext>
            </a:extLst>
          </p:cNvPr>
          <p:cNvSpPr txBox="1"/>
          <p:nvPr/>
        </p:nvSpPr>
        <p:spPr>
          <a:xfrm>
            <a:off x="2734058" y="2131036"/>
            <a:ext cx="536104" cy="80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1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19" name="Google Shape;1077;p178">
            <a:extLst>
              <a:ext uri="{FF2B5EF4-FFF2-40B4-BE49-F238E27FC236}">
                <a16:creationId xmlns="" xmlns:a16="http://schemas.microsoft.com/office/drawing/2014/main" id="{8B54BE55-FE2D-48AB-BB30-56E38396D691}"/>
              </a:ext>
            </a:extLst>
          </p:cNvPr>
          <p:cNvSpPr txBox="1"/>
          <p:nvPr/>
        </p:nvSpPr>
        <p:spPr>
          <a:xfrm>
            <a:off x="6991983" y="2086518"/>
            <a:ext cx="528090" cy="84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2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pic>
        <p:nvPicPr>
          <p:cNvPr id="23" name="Gráfico 11">
            <a:extLst>
              <a:ext uri="{FF2B5EF4-FFF2-40B4-BE49-F238E27FC236}">
                <a16:creationId xmlns="" xmlns:a16="http://schemas.microsoft.com/office/drawing/2014/main" id="{B8107DF6-D02F-42DB-AE8D-E57FFD5D8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55568" y="1063737"/>
            <a:ext cx="1401291" cy="358370"/>
          </a:xfrm>
          <a:prstGeom prst="rect">
            <a:avLst/>
          </a:prstGeom>
        </p:spPr>
      </p:pic>
      <p:pic>
        <p:nvPicPr>
          <p:cNvPr id="24" name="Gráfico 13">
            <a:extLst>
              <a:ext uri="{FF2B5EF4-FFF2-40B4-BE49-F238E27FC236}">
                <a16:creationId xmlns="" xmlns:a16="http://schemas.microsoft.com/office/drawing/2014/main" id="{D5561767-2737-4FEF-A2A0-D0333632BB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73342">
            <a:off x="-2736773" y="4727989"/>
            <a:ext cx="7306362" cy="5594962"/>
          </a:xfrm>
          <a:prstGeom prst="rect">
            <a:avLst/>
          </a:prstGeom>
        </p:spPr>
      </p:pic>
      <p:sp>
        <p:nvSpPr>
          <p:cNvPr id="25" name="Espaço Reservado para Texto 14"/>
          <p:cNvSpPr>
            <a:spLocks noGrp="1"/>
          </p:cNvSpPr>
          <p:nvPr>
            <p:ph type="body" sz="quarter" idx="14" hasCustomPrompt="1"/>
          </p:nvPr>
        </p:nvSpPr>
        <p:spPr>
          <a:xfrm>
            <a:off x="1290324" y="893422"/>
            <a:ext cx="4620132" cy="717550"/>
          </a:xfrm>
          <a:prstGeom prst="rect">
            <a:avLst/>
          </a:prstGeom>
        </p:spPr>
        <p:txBody>
          <a:bodyPr anchor="ctr"/>
          <a:lstStyle>
            <a:lvl1pPr marL="228600" indent="-228600">
              <a:buNone/>
              <a:defRPr lang="pt-BR" sz="3600" b="1" kern="1200" spc="53" dirty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slide</a:t>
            </a:r>
          </a:p>
        </p:txBody>
      </p:sp>
      <p:sp>
        <p:nvSpPr>
          <p:cNvPr id="2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41548" y="3096603"/>
            <a:ext cx="3365403" cy="287056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  <p:sp>
        <p:nvSpPr>
          <p:cNvPr id="21" name="Espaço Reservado para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5268347" y="3096603"/>
            <a:ext cx="3365403" cy="287056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64003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77;p178">
            <a:extLst>
              <a:ext uri="{FF2B5EF4-FFF2-40B4-BE49-F238E27FC236}">
                <a16:creationId xmlns="" xmlns:a16="http://schemas.microsoft.com/office/drawing/2014/main" id="{C969DEFA-6C6F-4057-9E96-C58344A0E504}"/>
              </a:ext>
            </a:extLst>
          </p:cNvPr>
          <p:cNvSpPr txBox="1"/>
          <p:nvPr/>
        </p:nvSpPr>
        <p:spPr>
          <a:xfrm>
            <a:off x="1898060" y="2339251"/>
            <a:ext cx="1184992" cy="117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r>
              <a:rPr lang="pt-BR" sz="11000" b="1" dirty="0">
                <a:solidFill>
                  <a:srgbClr val="EAEAEA"/>
                </a:solidFill>
                <a:latin typeface="Arial Black" panose="020B0A04020102020204" pitchFamily="34" charset="0"/>
                <a:ea typeface="Lato"/>
                <a:cs typeface="Arial" panose="020B0604020202020204" pitchFamily="34" charset="0"/>
                <a:sym typeface="Lato"/>
              </a:rPr>
              <a:t>1</a:t>
            </a:r>
            <a:endParaRPr sz="11000" b="1" dirty="0">
              <a:solidFill>
                <a:srgbClr val="EAEAEA"/>
              </a:solidFill>
              <a:latin typeface="Arial Black" panose="020B0A040201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" name="Google Shape;1077;p178">
            <a:extLst>
              <a:ext uri="{FF2B5EF4-FFF2-40B4-BE49-F238E27FC236}">
                <a16:creationId xmlns="" xmlns:a16="http://schemas.microsoft.com/office/drawing/2014/main" id="{124B045A-2C8D-4111-98A4-E9813AD4F9B6}"/>
              </a:ext>
            </a:extLst>
          </p:cNvPr>
          <p:cNvSpPr txBox="1"/>
          <p:nvPr/>
        </p:nvSpPr>
        <p:spPr>
          <a:xfrm>
            <a:off x="1898060" y="4352382"/>
            <a:ext cx="1184992" cy="144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r>
              <a:rPr lang="pt-BR" sz="11000" b="1" dirty="0">
                <a:solidFill>
                  <a:srgbClr val="EAEAEA"/>
                </a:solidFill>
                <a:latin typeface="Arial Black" panose="020B0A04020102020204" pitchFamily="34" charset="0"/>
                <a:ea typeface="Lato"/>
                <a:cs typeface="Arial" panose="020B0604020202020204" pitchFamily="34" charset="0"/>
                <a:sym typeface="Lato"/>
              </a:rPr>
              <a:t>2</a:t>
            </a:r>
            <a:endParaRPr sz="11000" b="1" dirty="0">
              <a:solidFill>
                <a:srgbClr val="EAEAEA"/>
              </a:solidFill>
              <a:latin typeface="Arial Black" panose="020B0A040201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pic>
        <p:nvPicPr>
          <p:cNvPr id="9" name="Gráfico 10">
            <a:extLst>
              <a:ext uri="{FF2B5EF4-FFF2-40B4-BE49-F238E27FC236}">
                <a16:creationId xmlns="" xmlns:a16="http://schemas.microsoft.com/office/drawing/2014/main" id="{546D9E3B-CECC-4E96-B1F4-1E158C578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71947">
            <a:off x="8761723" y="4535229"/>
            <a:ext cx="4787605" cy="4266627"/>
          </a:xfrm>
          <a:prstGeom prst="rect">
            <a:avLst/>
          </a:prstGeom>
        </p:spPr>
      </p:pic>
      <p:pic>
        <p:nvPicPr>
          <p:cNvPr id="10" name="Gráfico 11">
            <a:extLst>
              <a:ext uri="{FF2B5EF4-FFF2-40B4-BE49-F238E27FC236}">
                <a16:creationId xmlns="" xmlns:a16="http://schemas.microsoft.com/office/drawing/2014/main" id="{442ED2C7-EC1E-4F6C-A59B-6233FFD2C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530485">
            <a:off x="-3302463" y="3883683"/>
            <a:ext cx="6604926" cy="5569717"/>
          </a:xfrm>
          <a:prstGeom prst="rect">
            <a:avLst/>
          </a:prstGeom>
        </p:spPr>
      </p:pic>
      <p:sp>
        <p:nvSpPr>
          <p:cNvPr id="11" name="Espaço Reservado para Texto 14"/>
          <p:cNvSpPr>
            <a:spLocks noGrp="1"/>
          </p:cNvSpPr>
          <p:nvPr>
            <p:ph type="body" sz="quarter" idx="14" hasCustomPrompt="1"/>
          </p:nvPr>
        </p:nvSpPr>
        <p:spPr>
          <a:xfrm>
            <a:off x="2039593" y="943262"/>
            <a:ext cx="4620132" cy="717550"/>
          </a:xfrm>
          <a:prstGeom prst="rect">
            <a:avLst/>
          </a:prstGeom>
        </p:spPr>
        <p:txBody>
          <a:bodyPr anchor="ctr"/>
          <a:lstStyle>
            <a:lvl1pPr marL="228600" indent="-228600">
              <a:buNone/>
              <a:defRPr lang="pt-BR" sz="3600" b="1" kern="1200" spc="53" dirty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slide</a:t>
            </a:r>
          </a:p>
        </p:txBody>
      </p:sp>
      <p:sp>
        <p:nvSpPr>
          <p:cNvPr id="14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3102571" y="2497311"/>
            <a:ext cx="6278285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5" name="Espaço Reservado para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02571" y="4566505"/>
            <a:ext cx="6278285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="" xmlns:a16="http://schemas.microsoft.com/office/drawing/2014/main" id="{1957BACE-61B3-490A-8BDE-BDE88BC1D2D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0856" y="1063736"/>
            <a:ext cx="1401291" cy="35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835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áfico 19">
            <a:extLst>
              <a:ext uri="{FF2B5EF4-FFF2-40B4-BE49-F238E27FC236}">
                <a16:creationId xmlns="" xmlns:a16="http://schemas.microsoft.com/office/drawing/2014/main" id="{A7ABE451-5CDA-420E-8A27-377AFEA3E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770349">
            <a:off x="6141811" y="-841620"/>
            <a:ext cx="8760131" cy="7806871"/>
          </a:xfrm>
          <a:prstGeom prst="rect">
            <a:avLst/>
          </a:prstGeom>
        </p:spPr>
      </p:pic>
      <p:sp>
        <p:nvSpPr>
          <p:cNvPr id="29" name="Google Shape;1077;p178">
            <a:extLst>
              <a:ext uri="{FF2B5EF4-FFF2-40B4-BE49-F238E27FC236}">
                <a16:creationId xmlns="" xmlns:a16="http://schemas.microsoft.com/office/drawing/2014/main" id="{C74070B7-00EE-4657-83FD-611ECEAEABEF}"/>
              </a:ext>
            </a:extLst>
          </p:cNvPr>
          <p:cNvSpPr txBox="1"/>
          <p:nvPr/>
        </p:nvSpPr>
        <p:spPr>
          <a:xfrm>
            <a:off x="1812335" y="2017719"/>
            <a:ext cx="1184992" cy="117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r>
              <a:rPr lang="pt-BR" sz="11000" b="1" dirty="0">
                <a:solidFill>
                  <a:srgbClr val="EAEAEA"/>
                </a:solidFill>
                <a:latin typeface="Arial Black" panose="020B0A04020102020204" pitchFamily="34" charset="0"/>
                <a:ea typeface="Lato"/>
                <a:cs typeface="Arial" panose="020B0604020202020204" pitchFamily="34" charset="0"/>
                <a:sym typeface="Lato"/>
              </a:rPr>
              <a:t>1</a:t>
            </a:r>
            <a:endParaRPr sz="11000" b="1" dirty="0">
              <a:solidFill>
                <a:srgbClr val="EAEAEA"/>
              </a:solidFill>
              <a:latin typeface="Arial Black" panose="020B0A040201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30" name="Google Shape;1077;p178">
            <a:extLst>
              <a:ext uri="{FF2B5EF4-FFF2-40B4-BE49-F238E27FC236}">
                <a16:creationId xmlns="" xmlns:a16="http://schemas.microsoft.com/office/drawing/2014/main" id="{45BFB394-928F-47C5-812C-357FDF05CC14}"/>
              </a:ext>
            </a:extLst>
          </p:cNvPr>
          <p:cNvSpPr txBox="1"/>
          <p:nvPr/>
        </p:nvSpPr>
        <p:spPr>
          <a:xfrm>
            <a:off x="1812335" y="4910345"/>
            <a:ext cx="1038225" cy="144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r>
              <a:rPr lang="pt-BR" sz="11000" b="1" dirty="0">
                <a:solidFill>
                  <a:srgbClr val="EAEAEA"/>
                </a:solidFill>
                <a:latin typeface="Arial Black" panose="020B0A04020102020204" pitchFamily="34" charset="0"/>
                <a:ea typeface="Lato"/>
                <a:cs typeface="Arial" panose="020B0604020202020204" pitchFamily="34" charset="0"/>
                <a:sym typeface="Lato"/>
              </a:rPr>
              <a:t>3</a:t>
            </a:r>
            <a:endParaRPr sz="11000" b="1" dirty="0">
              <a:solidFill>
                <a:srgbClr val="EAEAEA"/>
              </a:solidFill>
              <a:latin typeface="Arial Black" panose="020B0A040201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31" name="Google Shape;1077;p178">
            <a:extLst>
              <a:ext uri="{FF2B5EF4-FFF2-40B4-BE49-F238E27FC236}">
                <a16:creationId xmlns="" xmlns:a16="http://schemas.microsoft.com/office/drawing/2014/main" id="{3C338051-1577-449C-9960-EA50276B0A6A}"/>
              </a:ext>
            </a:extLst>
          </p:cNvPr>
          <p:cNvSpPr txBox="1"/>
          <p:nvPr/>
        </p:nvSpPr>
        <p:spPr>
          <a:xfrm>
            <a:off x="1812335" y="3389919"/>
            <a:ext cx="1184992" cy="144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r>
              <a:rPr lang="pt-BR" sz="11000" b="1" dirty="0">
                <a:solidFill>
                  <a:srgbClr val="EAEAEA"/>
                </a:solidFill>
                <a:latin typeface="Arial Black" panose="020B0A04020102020204" pitchFamily="34" charset="0"/>
                <a:ea typeface="Lato"/>
                <a:cs typeface="Arial" panose="020B0604020202020204" pitchFamily="34" charset="0"/>
                <a:sym typeface="Lato"/>
              </a:rPr>
              <a:t>2</a:t>
            </a:r>
            <a:endParaRPr sz="11000" b="1" dirty="0">
              <a:solidFill>
                <a:srgbClr val="EAEAEA"/>
              </a:solidFill>
              <a:latin typeface="Arial Black" panose="020B0A040201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pic>
        <p:nvPicPr>
          <p:cNvPr id="36" name="Gráfico 18">
            <a:extLst>
              <a:ext uri="{FF2B5EF4-FFF2-40B4-BE49-F238E27FC236}">
                <a16:creationId xmlns="" xmlns:a16="http://schemas.microsoft.com/office/drawing/2014/main" id="{746F6D4F-82CE-4B1B-8228-259807B54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5506" y="1063736"/>
            <a:ext cx="1401291" cy="358370"/>
          </a:xfrm>
          <a:prstGeom prst="rect">
            <a:avLst/>
          </a:prstGeom>
        </p:spPr>
      </p:pic>
      <p:pic>
        <p:nvPicPr>
          <p:cNvPr id="37" name="Gráfico 21">
            <a:extLst>
              <a:ext uri="{FF2B5EF4-FFF2-40B4-BE49-F238E27FC236}">
                <a16:creationId xmlns="" xmlns:a16="http://schemas.microsoft.com/office/drawing/2014/main" id="{C4C15E20-40D5-4E84-9988-F75A8E8257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684985">
            <a:off x="-1834577" y="2755826"/>
            <a:ext cx="3277915" cy="5617395"/>
          </a:xfrm>
          <a:prstGeom prst="rect">
            <a:avLst/>
          </a:prstGeom>
        </p:spPr>
      </p:pic>
      <p:sp>
        <p:nvSpPr>
          <p:cNvPr id="38" name="Espaço Reservado para Texto 14"/>
          <p:cNvSpPr>
            <a:spLocks noGrp="1"/>
          </p:cNvSpPr>
          <p:nvPr>
            <p:ph type="body" sz="quarter" idx="14" hasCustomPrompt="1"/>
          </p:nvPr>
        </p:nvSpPr>
        <p:spPr>
          <a:xfrm>
            <a:off x="1887193" y="893422"/>
            <a:ext cx="4620132" cy="717550"/>
          </a:xfrm>
          <a:prstGeom prst="rect">
            <a:avLst/>
          </a:prstGeom>
        </p:spPr>
        <p:txBody>
          <a:bodyPr anchor="ctr"/>
          <a:lstStyle>
            <a:lvl1pPr marL="228600" indent="-228600">
              <a:buNone/>
              <a:defRPr lang="pt-BR" sz="3600" b="1" kern="1200" spc="53" dirty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slide</a:t>
            </a:r>
          </a:p>
        </p:txBody>
      </p:sp>
      <p:sp>
        <p:nvSpPr>
          <p:cNvPr id="12" name="Espaço Reservado para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3210688" y="2175779"/>
            <a:ext cx="6278285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3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3210688" y="3604042"/>
            <a:ext cx="6278285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4" name="Espaço Reservado para Texto 10"/>
          <p:cNvSpPr>
            <a:spLocks noGrp="1"/>
          </p:cNvSpPr>
          <p:nvPr>
            <p:ph type="body" sz="quarter" idx="17" hasCustomPrompt="1"/>
          </p:nvPr>
        </p:nvSpPr>
        <p:spPr>
          <a:xfrm>
            <a:off x="3210687" y="5124468"/>
            <a:ext cx="6278285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55216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77;p178">
            <a:extLst>
              <a:ext uri="{FF2B5EF4-FFF2-40B4-BE49-F238E27FC236}">
                <a16:creationId xmlns="" xmlns:a16="http://schemas.microsoft.com/office/drawing/2014/main" id="{9D10090F-7156-4671-A381-C1B4730F784E}"/>
              </a:ext>
            </a:extLst>
          </p:cNvPr>
          <p:cNvSpPr txBox="1"/>
          <p:nvPr/>
        </p:nvSpPr>
        <p:spPr>
          <a:xfrm>
            <a:off x="2961089" y="1659567"/>
            <a:ext cx="1184992" cy="117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r>
              <a:rPr lang="pt-BR" sz="11000" b="1" dirty="0">
                <a:solidFill>
                  <a:srgbClr val="EAEAEA"/>
                </a:solidFill>
                <a:latin typeface="Arial Black" panose="020B0A04020102020204" pitchFamily="34" charset="0"/>
                <a:ea typeface="Lato"/>
                <a:cs typeface="Arial" panose="020B0604020202020204" pitchFamily="34" charset="0"/>
                <a:sym typeface="Lato"/>
              </a:rPr>
              <a:t>1</a:t>
            </a:r>
            <a:endParaRPr sz="11000" b="1" dirty="0">
              <a:solidFill>
                <a:srgbClr val="EAEAEA"/>
              </a:solidFill>
              <a:latin typeface="Arial Black" panose="020B0A040201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" name="Google Shape;1077;p178">
            <a:extLst>
              <a:ext uri="{FF2B5EF4-FFF2-40B4-BE49-F238E27FC236}">
                <a16:creationId xmlns="" xmlns:a16="http://schemas.microsoft.com/office/drawing/2014/main" id="{C10CCA22-FBBD-457B-9D97-AADCDFA1386E}"/>
              </a:ext>
            </a:extLst>
          </p:cNvPr>
          <p:cNvSpPr txBox="1"/>
          <p:nvPr/>
        </p:nvSpPr>
        <p:spPr>
          <a:xfrm>
            <a:off x="3053932" y="3722292"/>
            <a:ext cx="1038225" cy="144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r>
              <a:rPr lang="pt-BR" sz="11000" b="1" dirty="0">
                <a:solidFill>
                  <a:srgbClr val="EAEAEA"/>
                </a:solidFill>
                <a:latin typeface="Arial Black" panose="020B0A04020102020204" pitchFamily="34" charset="0"/>
                <a:ea typeface="Lato"/>
                <a:cs typeface="Arial" panose="020B0604020202020204" pitchFamily="34" charset="0"/>
                <a:sym typeface="Lato"/>
              </a:rPr>
              <a:t>3</a:t>
            </a:r>
            <a:endParaRPr sz="11000" b="1" dirty="0">
              <a:solidFill>
                <a:srgbClr val="EAEAEA"/>
              </a:solidFill>
              <a:latin typeface="Arial Black" panose="020B0A040201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5" name="Google Shape;1077;p178">
            <a:extLst>
              <a:ext uri="{FF2B5EF4-FFF2-40B4-BE49-F238E27FC236}">
                <a16:creationId xmlns="" xmlns:a16="http://schemas.microsoft.com/office/drawing/2014/main" id="{C23451B1-BB56-453B-A577-6027D017D6C3}"/>
              </a:ext>
            </a:extLst>
          </p:cNvPr>
          <p:cNvSpPr txBox="1"/>
          <p:nvPr/>
        </p:nvSpPr>
        <p:spPr>
          <a:xfrm>
            <a:off x="7290021" y="2532458"/>
            <a:ext cx="1184992" cy="144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r>
              <a:rPr lang="pt-BR" sz="11000" b="1" dirty="0">
                <a:solidFill>
                  <a:srgbClr val="EAEAEA"/>
                </a:solidFill>
                <a:latin typeface="Arial Black" panose="020B0A04020102020204" pitchFamily="34" charset="0"/>
                <a:ea typeface="Lato"/>
                <a:cs typeface="Arial" panose="020B0604020202020204" pitchFamily="34" charset="0"/>
                <a:sym typeface="Lato"/>
              </a:rPr>
              <a:t>2</a:t>
            </a:r>
            <a:endParaRPr sz="11000" b="1" dirty="0">
              <a:solidFill>
                <a:srgbClr val="EAEAEA"/>
              </a:solidFill>
              <a:latin typeface="Arial Black" panose="020B0A040201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6" name="Google Shape;1077;p178">
            <a:extLst>
              <a:ext uri="{FF2B5EF4-FFF2-40B4-BE49-F238E27FC236}">
                <a16:creationId xmlns="" xmlns:a16="http://schemas.microsoft.com/office/drawing/2014/main" id="{7A68AD5A-A275-4320-9CCA-09E1D37514F0}"/>
              </a:ext>
            </a:extLst>
          </p:cNvPr>
          <p:cNvSpPr txBox="1"/>
          <p:nvPr/>
        </p:nvSpPr>
        <p:spPr>
          <a:xfrm>
            <a:off x="7302512" y="5003037"/>
            <a:ext cx="1184992" cy="144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r>
              <a:rPr lang="pt-BR" sz="11000" b="1" dirty="0">
                <a:solidFill>
                  <a:srgbClr val="EAEAEA"/>
                </a:solidFill>
                <a:latin typeface="Arial Black" panose="020B0A04020102020204" pitchFamily="34" charset="0"/>
                <a:ea typeface="Lato"/>
                <a:cs typeface="Arial" panose="020B0604020202020204" pitchFamily="34" charset="0"/>
                <a:sym typeface="Lato"/>
              </a:rPr>
              <a:t>4</a:t>
            </a:r>
            <a:endParaRPr sz="11000" b="1" dirty="0">
              <a:solidFill>
                <a:srgbClr val="EAEAEA"/>
              </a:solidFill>
              <a:latin typeface="Arial Black" panose="020B0A040201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="" xmlns:a16="http://schemas.microsoft.com/office/drawing/2014/main" id="{E7A3FA92-CA05-41EF-9FCF-C32A21B077B3}"/>
              </a:ext>
            </a:extLst>
          </p:cNvPr>
          <p:cNvCxnSpPr/>
          <p:nvPr/>
        </p:nvCxnSpPr>
        <p:spPr>
          <a:xfrm>
            <a:off x="5850695" y="2725722"/>
            <a:ext cx="2875280" cy="0"/>
          </a:xfrm>
          <a:prstGeom prst="line">
            <a:avLst/>
          </a:prstGeom>
          <a:ln>
            <a:solidFill>
              <a:schemeClr val="bg1">
                <a:lumMod val="65000"/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="" xmlns:a16="http://schemas.microsoft.com/office/drawing/2014/main" id="{C1F26BEC-C58F-4ADD-8328-7D23B7148D5A}"/>
              </a:ext>
            </a:extLst>
          </p:cNvPr>
          <p:cNvCxnSpPr/>
          <p:nvPr/>
        </p:nvCxnSpPr>
        <p:spPr>
          <a:xfrm>
            <a:off x="5850695" y="3857318"/>
            <a:ext cx="2875280" cy="0"/>
          </a:xfrm>
          <a:prstGeom prst="line">
            <a:avLst/>
          </a:prstGeom>
          <a:ln>
            <a:solidFill>
              <a:schemeClr val="bg1">
                <a:lumMod val="65000"/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="" xmlns:a16="http://schemas.microsoft.com/office/drawing/2014/main" id="{C0737945-8157-469C-AA55-C094FFA64396}"/>
              </a:ext>
            </a:extLst>
          </p:cNvPr>
          <p:cNvCxnSpPr/>
          <p:nvPr/>
        </p:nvCxnSpPr>
        <p:spPr>
          <a:xfrm>
            <a:off x="5850695" y="5160349"/>
            <a:ext cx="2875280" cy="0"/>
          </a:xfrm>
          <a:prstGeom prst="line">
            <a:avLst/>
          </a:prstGeom>
          <a:ln>
            <a:solidFill>
              <a:schemeClr val="bg1">
                <a:lumMod val="65000"/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áfico 36">
            <a:extLst>
              <a:ext uri="{FF2B5EF4-FFF2-40B4-BE49-F238E27FC236}">
                <a16:creationId xmlns="" xmlns:a16="http://schemas.microsoft.com/office/drawing/2014/main" id="{89A75DB9-2F01-4DAC-AD03-AD7DCB23D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8650" y="1009329"/>
            <a:ext cx="1401291" cy="358370"/>
          </a:xfrm>
          <a:prstGeom prst="rect">
            <a:avLst/>
          </a:prstGeom>
        </p:spPr>
      </p:pic>
      <p:pic>
        <p:nvPicPr>
          <p:cNvPr id="16" name="Gráfico 37">
            <a:extLst>
              <a:ext uri="{FF2B5EF4-FFF2-40B4-BE49-F238E27FC236}">
                <a16:creationId xmlns="" xmlns:a16="http://schemas.microsoft.com/office/drawing/2014/main" id="{B7B4C053-CDEE-43F0-8F81-A4FC94D3C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822944">
            <a:off x="8826368" y="2298245"/>
            <a:ext cx="7064040" cy="6851464"/>
          </a:xfrm>
          <a:prstGeom prst="rect">
            <a:avLst/>
          </a:prstGeom>
        </p:spPr>
      </p:pic>
      <p:pic>
        <p:nvPicPr>
          <p:cNvPr id="17" name="Gráfico 38">
            <a:extLst>
              <a:ext uri="{FF2B5EF4-FFF2-40B4-BE49-F238E27FC236}">
                <a16:creationId xmlns="" xmlns:a16="http://schemas.microsoft.com/office/drawing/2014/main" id="{233F7EEC-1810-478A-BF81-D4B0B11651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430213">
            <a:off x="-1335854" y="-2014539"/>
            <a:ext cx="4162425" cy="4029075"/>
          </a:xfrm>
          <a:prstGeom prst="rect">
            <a:avLst/>
          </a:prstGeom>
        </p:spPr>
      </p:pic>
      <p:sp>
        <p:nvSpPr>
          <p:cNvPr id="22" name="Espaço Reservado para Texto 14"/>
          <p:cNvSpPr>
            <a:spLocks noGrp="1"/>
          </p:cNvSpPr>
          <p:nvPr>
            <p:ph type="body" sz="quarter" idx="14" hasCustomPrompt="1"/>
          </p:nvPr>
        </p:nvSpPr>
        <p:spPr>
          <a:xfrm>
            <a:off x="2207476" y="817366"/>
            <a:ext cx="4620132" cy="717550"/>
          </a:xfrm>
          <a:prstGeom prst="rect">
            <a:avLst/>
          </a:prstGeom>
        </p:spPr>
        <p:txBody>
          <a:bodyPr anchor="ctr"/>
          <a:lstStyle>
            <a:lvl1pPr marL="228600" indent="-228600">
              <a:buNone/>
              <a:defRPr lang="pt-BR" sz="3600" b="1" kern="1200" spc="53" dirty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slide</a:t>
            </a:r>
          </a:p>
        </p:txBody>
      </p:sp>
      <p:sp>
        <p:nvSpPr>
          <p:cNvPr id="23" name="Espaço Reservado para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4022927" y="1741172"/>
            <a:ext cx="5218190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4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4158572" y="3990718"/>
            <a:ext cx="5095036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5" name="Espaço Reservado para Texto 10"/>
          <p:cNvSpPr>
            <a:spLocks noGrp="1"/>
          </p:cNvSpPr>
          <p:nvPr>
            <p:ph type="body" sz="quarter" idx="17" hasCustomPrompt="1"/>
          </p:nvPr>
        </p:nvSpPr>
        <p:spPr>
          <a:xfrm>
            <a:off x="2207476" y="2910383"/>
            <a:ext cx="5095036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6" name="Espaço Reservado para Texto 10"/>
          <p:cNvSpPr>
            <a:spLocks noGrp="1"/>
          </p:cNvSpPr>
          <p:nvPr>
            <p:ph type="body" sz="quarter" idx="18" hasCustomPrompt="1"/>
          </p:nvPr>
        </p:nvSpPr>
        <p:spPr>
          <a:xfrm>
            <a:off x="2207476" y="5316345"/>
            <a:ext cx="5095036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pic>
        <p:nvPicPr>
          <p:cNvPr id="18" name="Gráfico 37">
            <a:extLst>
              <a:ext uri="{FF2B5EF4-FFF2-40B4-BE49-F238E27FC236}">
                <a16:creationId xmlns="" xmlns:a16="http://schemas.microsoft.com/office/drawing/2014/main" id="{F6D2E36C-8AC8-40B9-990F-7733A2CE06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352865">
            <a:off x="-2803150" y="2863886"/>
            <a:ext cx="4899823" cy="475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591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2">
            <a:extLst>
              <a:ext uri="{FF2B5EF4-FFF2-40B4-BE49-F238E27FC236}">
                <a16:creationId xmlns="" xmlns:a16="http://schemas.microsoft.com/office/drawing/2014/main" id="{0F9217BE-EF9A-484A-B805-6B17FF32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01223">
            <a:off x="-1419519" y="573291"/>
            <a:ext cx="10899957" cy="10550759"/>
          </a:xfrm>
          <a:prstGeom prst="rect">
            <a:avLst/>
          </a:prstGeom>
        </p:spPr>
      </p:pic>
      <p:sp>
        <p:nvSpPr>
          <p:cNvPr id="4" name="Google Shape;1077;p178">
            <a:extLst>
              <a:ext uri="{FF2B5EF4-FFF2-40B4-BE49-F238E27FC236}">
                <a16:creationId xmlns="" xmlns:a16="http://schemas.microsoft.com/office/drawing/2014/main" id="{AF3BA9D0-E7F4-4CEF-A80E-7971A0BD413D}"/>
              </a:ext>
            </a:extLst>
          </p:cNvPr>
          <p:cNvSpPr txBox="1"/>
          <p:nvPr/>
        </p:nvSpPr>
        <p:spPr>
          <a:xfrm>
            <a:off x="2092977" y="1823376"/>
            <a:ext cx="1184992" cy="117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r>
              <a:rPr lang="pt-BR" sz="11000" b="1" dirty="0">
                <a:solidFill>
                  <a:srgbClr val="EAEAEA"/>
                </a:solidFill>
                <a:latin typeface="Arial Black" panose="020B0A04020102020204" pitchFamily="34" charset="0"/>
                <a:ea typeface="Lato"/>
                <a:cs typeface="Arial" panose="020B0604020202020204" pitchFamily="34" charset="0"/>
                <a:sym typeface="Lato"/>
              </a:rPr>
              <a:t>1</a:t>
            </a:r>
            <a:endParaRPr sz="11000" b="1" dirty="0">
              <a:solidFill>
                <a:srgbClr val="EAEAEA"/>
              </a:solidFill>
              <a:latin typeface="Arial Black" panose="020B0A040201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5" name="Google Shape;1077;p178">
            <a:extLst>
              <a:ext uri="{FF2B5EF4-FFF2-40B4-BE49-F238E27FC236}">
                <a16:creationId xmlns="" xmlns:a16="http://schemas.microsoft.com/office/drawing/2014/main" id="{397AF7AA-0EDC-4A12-8EDE-2ACA8717044D}"/>
              </a:ext>
            </a:extLst>
          </p:cNvPr>
          <p:cNvSpPr txBox="1"/>
          <p:nvPr/>
        </p:nvSpPr>
        <p:spPr>
          <a:xfrm>
            <a:off x="2166361" y="4815741"/>
            <a:ext cx="1038225" cy="144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r>
              <a:rPr lang="pt-BR" sz="11000" b="1" dirty="0">
                <a:solidFill>
                  <a:srgbClr val="EAEAEA"/>
                </a:solidFill>
                <a:latin typeface="Arial Black" panose="020B0A04020102020204" pitchFamily="34" charset="0"/>
                <a:ea typeface="Lato"/>
                <a:cs typeface="Arial" panose="020B0604020202020204" pitchFamily="34" charset="0"/>
                <a:sym typeface="Lato"/>
              </a:rPr>
              <a:t>3</a:t>
            </a:r>
            <a:endParaRPr sz="11000" b="1" dirty="0">
              <a:solidFill>
                <a:srgbClr val="EAEAEA"/>
              </a:solidFill>
              <a:latin typeface="Arial Black" panose="020B0A040201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6" name="Google Shape;1077;p178">
            <a:extLst>
              <a:ext uri="{FF2B5EF4-FFF2-40B4-BE49-F238E27FC236}">
                <a16:creationId xmlns="" xmlns:a16="http://schemas.microsoft.com/office/drawing/2014/main" id="{CDE4C4F3-262D-46F8-86CE-E38366756AD7}"/>
              </a:ext>
            </a:extLst>
          </p:cNvPr>
          <p:cNvSpPr txBox="1"/>
          <p:nvPr/>
        </p:nvSpPr>
        <p:spPr>
          <a:xfrm>
            <a:off x="2092977" y="3184466"/>
            <a:ext cx="1184992" cy="144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r>
              <a:rPr lang="pt-BR" sz="11000" b="1" dirty="0">
                <a:solidFill>
                  <a:srgbClr val="EAEAEA"/>
                </a:solidFill>
                <a:latin typeface="Arial Black" panose="020B0A04020102020204" pitchFamily="34" charset="0"/>
                <a:ea typeface="Lato"/>
                <a:cs typeface="Arial" panose="020B0604020202020204" pitchFamily="34" charset="0"/>
                <a:sym typeface="Lato"/>
              </a:rPr>
              <a:t>2</a:t>
            </a:r>
            <a:endParaRPr sz="11000" b="1" dirty="0">
              <a:solidFill>
                <a:srgbClr val="EAEAEA"/>
              </a:solidFill>
              <a:latin typeface="Arial Black" panose="020B0A040201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8" name="Google Shape;1077;p178">
            <a:extLst>
              <a:ext uri="{FF2B5EF4-FFF2-40B4-BE49-F238E27FC236}">
                <a16:creationId xmlns="" xmlns:a16="http://schemas.microsoft.com/office/drawing/2014/main" id="{3BE7550A-668F-431A-AE7D-22D09D0FB6B5}"/>
              </a:ext>
            </a:extLst>
          </p:cNvPr>
          <p:cNvSpPr txBox="1"/>
          <p:nvPr/>
        </p:nvSpPr>
        <p:spPr>
          <a:xfrm>
            <a:off x="5753257" y="4045918"/>
            <a:ext cx="1038225" cy="144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r>
              <a:rPr lang="pt-BR" sz="11000" b="1" dirty="0">
                <a:solidFill>
                  <a:srgbClr val="EAEAEA"/>
                </a:solidFill>
                <a:latin typeface="Arial Black" panose="020B0A04020102020204" pitchFamily="34" charset="0"/>
                <a:ea typeface="Lato"/>
                <a:cs typeface="Arial" panose="020B0604020202020204" pitchFamily="34" charset="0"/>
                <a:sym typeface="Lato"/>
              </a:rPr>
              <a:t>5</a:t>
            </a:r>
            <a:endParaRPr sz="11000" b="1" dirty="0">
              <a:solidFill>
                <a:srgbClr val="EAEAEA"/>
              </a:solidFill>
              <a:latin typeface="Arial Black" panose="020B0A040201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9" name="Google Shape;1077;p178">
            <a:extLst>
              <a:ext uri="{FF2B5EF4-FFF2-40B4-BE49-F238E27FC236}">
                <a16:creationId xmlns="" xmlns:a16="http://schemas.microsoft.com/office/drawing/2014/main" id="{BAE6A210-8608-4F59-9CC4-CF9009E6A5CE}"/>
              </a:ext>
            </a:extLst>
          </p:cNvPr>
          <p:cNvSpPr txBox="1"/>
          <p:nvPr/>
        </p:nvSpPr>
        <p:spPr>
          <a:xfrm>
            <a:off x="5680785" y="2328613"/>
            <a:ext cx="1184992" cy="144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r>
              <a:rPr lang="pt-BR" sz="11000" b="1" dirty="0">
                <a:solidFill>
                  <a:srgbClr val="EAEAEA"/>
                </a:solidFill>
                <a:latin typeface="Arial Black" panose="020B0A04020102020204" pitchFamily="34" charset="0"/>
                <a:ea typeface="Lato"/>
                <a:cs typeface="Arial" panose="020B0604020202020204" pitchFamily="34" charset="0"/>
                <a:sym typeface="Lato"/>
              </a:rPr>
              <a:t>4</a:t>
            </a:r>
            <a:endParaRPr sz="11000" b="1" dirty="0">
              <a:solidFill>
                <a:srgbClr val="EAEAEA"/>
              </a:solidFill>
              <a:latin typeface="Arial Black" panose="020B0A040201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pic>
        <p:nvPicPr>
          <p:cNvPr id="15" name="Gráfico 18">
            <a:extLst>
              <a:ext uri="{FF2B5EF4-FFF2-40B4-BE49-F238E27FC236}">
                <a16:creationId xmlns="" xmlns:a16="http://schemas.microsoft.com/office/drawing/2014/main" id="{BB0F06CC-8971-4A2A-A203-C9EFB1E6B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0854" y="1009329"/>
            <a:ext cx="1401291" cy="358370"/>
          </a:xfrm>
          <a:prstGeom prst="rect">
            <a:avLst/>
          </a:prstGeom>
        </p:spPr>
      </p:pic>
      <p:pic>
        <p:nvPicPr>
          <p:cNvPr id="16" name="Gráfico 19">
            <a:extLst>
              <a:ext uri="{FF2B5EF4-FFF2-40B4-BE49-F238E27FC236}">
                <a16:creationId xmlns="" xmlns:a16="http://schemas.microsoft.com/office/drawing/2014/main" id="{8D1DAC4F-DBDA-4A7F-A3D9-22AACF9847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4002351">
            <a:off x="-1833969" y="-1921567"/>
            <a:ext cx="3667936" cy="3557558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="" xmlns:a16="http://schemas.microsoft.com/office/drawing/2014/main" id="{F4CCD521-3EE8-4F7C-842F-1F0B2EB35A3B}"/>
              </a:ext>
            </a:extLst>
          </p:cNvPr>
          <p:cNvSpPr/>
          <p:nvPr/>
        </p:nvSpPr>
        <p:spPr>
          <a:xfrm rot="16140641">
            <a:off x="714809" y="2009662"/>
            <a:ext cx="637902" cy="637902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spaço Reservado para Texto 14"/>
          <p:cNvSpPr>
            <a:spLocks noGrp="1"/>
          </p:cNvSpPr>
          <p:nvPr>
            <p:ph type="body" sz="quarter" idx="15" hasCustomPrompt="1"/>
          </p:nvPr>
        </p:nvSpPr>
        <p:spPr>
          <a:xfrm>
            <a:off x="1358171" y="893422"/>
            <a:ext cx="4620132" cy="717550"/>
          </a:xfrm>
          <a:prstGeom prst="rect">
            <a:avLst/>
          </a:prstGeom>
        </p:spPr>
        <p:txBody>
          <a:bodyPr anchor="ctr"/>
          <a:lstStyle>
            <a:lvl1pPr marL="228600" indent="-228600">
              <a:buNone/>
              <a:defRPr lang="pt-BR" sz="3600" b="1" kern="1200" spc="53" dirty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slide</a:t>
            </a:r>
          </a:p>
        </p:txBody>
      </p:sp>
      <p:sp>
        <p:nvSpPr>
          <p:cNvPr id="25" name="Espaço Reservado para Texto 10"/>
          <p:cNvSpPr>
            <a:spLocks noGrp="1"/>
          </p:cNvSpPr>
          <p:nvPr>
            <p:ph type="body" sz="quarter" idx="18" hasCustomPrompt="1"/>
          </p:nvPr>
        </p:nvSpPr>
        <p:spPr>
          <a:xfrm>
            <a:off x="3338979" y="1823376"/>
            <a:ext cx="2416541" cy="107632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dolor.</a:t>
            </a:r>
          </a:p>
        </p:txBody>
      </p:sp>
      <p:sp>
        <p:nvSpPr>
          <p:cNvPr id="26" name="Espaço Reservado para Texto 10"/>
          <p:cNvSpPr>
            <a:spLocks noGrp="1"/>
          </p:cNvSpPr>
          <p:nvPr>
            <p:ph type="body" sz="quarter" idx="19" hasCustomPrompt="1"/>
          </p:nvPr>
        </p:nvSpPr>
        <p:spPr>
          <a:xfrm>
            <a:off x="3321692" y="3367245"/>
            <a:ext cx="2416541" cy="107632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dolor.</a:t>
            </a:r>
          </a:p>
        </p:txBody>
      </p:sp>
      <p:sp>
        <p:nvSpPr>
          <p:cNvPr id="27" name="Espaço Reservado para Texto 10"/>
          <p:cNvSpPr>
            <a:spLocks noGrp="1"/>
          </p:cNvSpPr>
          <p:nvPr>
            <p:ph type="body" sz="quarter" idx="20" hasCustomPrompt="1"/>
          </p:nvPr>
        </p:nvSpPr>
        <p:spPr>
          <a:xfrm>
            <a:off x="3321692" y="4998520"/>
            <a:ext cx="2416541" cy="107632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dolor.</a:t>
            </a:r>
          </a:p>
        </p:txBody>
      </p:sp>
      <p:sp>
        <p:nvSpPr>
          <p:cNvPr id="28" name="Espaço Reservado para Texto 10"/>
          <p:cNvSpPr>
            <a:spLocks noGrp="1"/>
          </p:cNvSpPr>
          <p:nvPr>
            <p:ph type="body" sz="quarter" idx="21" hasCustomPrompt="1"/>
          </p:nvPr>
        </p:nvSpPr>
        <p:spPr>
          <a:xfrm>
            <a:off x="6802371" y="2543263"/>
            <a:ext cx="2416541" cy="107632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dolor.</a:t>
            </a:r>
          </a:p>
        </p:txBody>
      </p:sp>
      <p:sp>
        <p:nvSpPr>
          <p:cNvPr id="29" name="Espaço Reservado para Texto 10"/>
          <p:cNvSpPr>
            <a:spLocks noGrp="1"/>
          </p:cNvSpPr>
          <p:nvPr>
            <p:ph type="body" sz="quarter" idx="22" hasCustomPrompt="1"/>
          </p:nvPr>
        </p:nvSpPr>
        <p:spPr>
          <a:xfrm>
            <a:off x="6791482" y="4228697"/>
            <a:ext cx="2416541" cy="107632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dolor.</a:t>
            </a:r>
          </a:p>
        </p:txBody>
      </p:sp>
    </p:spTree>
    <p:extLst>
      <p:ext uri="{BB962C8B-B14F-4D97-AF65-F5344CB8AC3E}">
        <p14:creationId xmlns:p14="http://schemas.microsoft.com/office/powerpoint/2010/main" val="5100654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9">
            <a:extLst>
              <a:ext uri="{FF2B5EF4-FFF2-40B4-BE49-F238E27FC236}">
                <a16:creationId xmlns="" xmlns:a16="http://schemas.microsoft.com/office/drawing/2014/main" id="{A67B0FEF-0C54-49AF-A85B-8545C32EC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322322">
            <a:off x="8401234" y="1494400"/>
            <a:ext cx="7581531" cy="6781645"/>
          </a:xfrm>
          <a:prstGeom prst="rect">
            <a:avLst/>
          </a:prstGeom>
        </p:spPr>
      </p:pic>
      <p:pic>
        <p:nvPicPr>
          <p:cNvPr id="20" name="Gráfico 18">
            <a:extLst>
              <a:ext uri="{FF2B5EF4-FFF2-40B4-BE49-F238E27FC236}">
                <a16:creationId xmlns="" xmlns:a16="http://schemas.microsoft.com/office/drawing/2014/main" id="{0235AA0B-D08B-4677-99D1-0D8FF8F3E4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900" y="1063736"/>
            <a:ext cx="1401291" cy="358370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="" xmlns:a16="http://schemas.microsoft.com/office/drawing/2014/main" id="{587303D1-8633-476D-940F-05956340ED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4400000">
            <a:off x="-1089231" y="4549462"/>
            <a:ext cx="7059074" cy="6290920"/>
          </a:xfrm>
          <a:prstGeom prst="rect">
            <a:avLst/>
          </a:prstGeom>
        </p:spPr>
      </p:pic>
      <p:sp>
        <p:nvSpPr>
          <p:cNvPr id="22" name="Elipse 21">
            <a:extLst>
              <a:ext uri="{FF2B5EF4-FFF2-40B4-BE49-F238E27FC236}">
                <a16:creationId xmlns="" xmlns:a16="http://schemas.microsoft.com/office/drawing/2014/main" id="{2E9D9385-4E1C-4F9E-84A7-A35A32F2889B}"/>
              </a:ext>
            </a:extLst>
          </p:cNvPr>
          <p:cNvSpPr/>
          <p:nvPr/>
        </p:nvSpPr>
        <p:spPr>
          <a:xfrm>
            <a:off x="722069" y="363090"/>
            <a:ext cx="700646" cy="700646"/>
          </a:xfrm>
          <a:prstGeom prst="ellipse">
            <a:avLst/>
          </a:prstGeom>
          <a:solidFill>
            <a:srgbClr val="2E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paço Reservado para Texto 14"/>
          <p:cNvSpPr>
            <a:spLocks noGrp="1"/>
          </p:cNvSpPr>
          <p:nvPr>
            <p:ph type="body" sz="quarter" idx="14" hasCustomPrompt="1"/>
          </p:nvPr>
        </p:nvSpPr>
        <p:spPr>
          <a:xfrm>
            <a:off x="1830043" y="893422"/>
            <a:ext cx="4620132" cy="717550"/>
          </a:xfrm>
          <a:prstGeom prst="rect">
            <a:avLst/>
          </a:prstGeom>
        </p:spPr>
        <p:txBody>
          <a:bodyPr anchor="ctr"/>
          <a:lstStyle>
            <a:lvl1pPr marL="228600" indent="-228600">
              <a:buNone/>
              <a:defRPr lang="pt-BR" sz="3600" b="1" kern="1200" spc="53" dirty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slide</a:t>
            </a:r>
          </a:p>
        </p:txBody>
      </p:sp>
      <p:sp>
        <p:nvSpPr>
          <p:cNvPr id="15" name="Espaço Reservado para Texto 10"/>
          <p:cNvSpPr>
            <a:spLocks noGrp="1"/>
          </p:cNvSpPr>
          <p:nvPr>
            <p:ph type="body" sz="quarter" idx="17" hasCustomPrompt="1"/>
          </p:nvPr>
        </p:nvSpPr>
        <p:spPr>
          <a:xfrm>
            <a:off x="3588575" y="2417036"/>
            <a:ext cx="5095036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6" name="Espaço Reservado para Texto 10"/>
          <p:cNvSpPr>
            <a:spLocks noGrp="1"/>
          </p:cNvSpPr>
          <p:nvPr>
            <p:ph type="body" sz="quarter" idx="18" hasCustomPrompt="1"/>
          </p:nvPr>
        </p:nvSpPr>
        <p:spPr>
          <a:xfrm>
            <a:off x="1960821" y="4378405"/>
            <a:ext cx="5095036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="" xmlns:a16="http://schemas.microsoft.com/office/drawing/2014/main" id="{C77D2814-8BC2-469B-9CC0-0A6296603FCD}"/>
              </a:ext>
            </a:extLst>
          </p:cNvPr>
          <p:cNvGrpSpPr/>
          <p:nvPr userDrawn="1"/>
        </p:nvGrpSpPr>
        <p:grpSpPr>
          <a:xfrm>
            <a:off x="1934725" y="2210959"/>
            <a:ext cx="1375092" cy="1398103"/>
            <a:chOff x="1934725" y="2210959"/>
            <a:chExt cx="1375092" cy="1398103"/>
          </a:xfrm>
        </p:grpSpPr>
        <p:sp>
          <p:nvSpPr>
            <p:cNvPr id="19" name="Google Shape;608;p31">
              <a:extLst>
                <a:ext uri="{FF2B5EF4-FFF2-40B4-BE49-F238E27FC236}">
                  <a16:creationId xmlns="" xmlns:a16="http://schemas.microsoft.com/office/drawing/2014/main" id="{09FF471C-2895-47EA-83C1-DA4D390374A7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3" name="Google Shape;609;p31">
              <a:extLst>
                <a:ext uri="{FF2B5EF4-FFF2-40B4-BE49-F238E27FC236}">
                  <a16:creationId xmlns="" xmlns:a16="http://schemas.microsoft.com/office/drawing/2014/main" id="{FCDA5ECD-78A8-48B6-8D4B-6C28238684AC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4" name="Google Shape;612;p31">
              <a:extLst>
                <a:ext uri="{FF2B5EF4-FFF2-40B4-BE49-F238E27FC236}">
                  <a16:creationId xmlns="" xmlns:a16="http://schemas.microsoft.com/office/drawing/2014/main" id="{9F40F86A-551B-4626-BD55-BD402CC73923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="" xmlns:a16="http://schemas.microsoft.com/office/drawing/2014/main" id="{61986915-A11C-4A72-BF8F-78062FCA017A}"/>
              </a:ext>
            </a:extLst>
          </p:cNvPr>
          <p:cNvGrpSpPr/>
          <p:nvPr userDrawn="1"/>
        </p:nvGrpSpPr>
        <p:grpSpPr>
          <a:xfrm>
            <a:off x="7378792" y="4186170"/>
            <a:ext cx="1375092" cy="1398103"/>
            <a:chOff x="1934725" y="2210959"/>
            <a:chExt cx="1375092" cy="1398103"/>
          </a:xfrm>
        </p:grpSpPr>
        <p:sp>
          <p:nvSpPr>
            <p:cNvPr id="27" name="Google Shape;608;p31">
              <a:extLst>
                <a:ext uri="{FF2B5EF4-FFF2-40B4-BE49-F238E27FC236}">
                  <a16:creationId xmlns="" xmlns:a16="http://schemas.microsoft.com/office/drawing/2014/main" id="{C4FA356B-9AF8-4011-9B9C-84F3C8368009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8" name="Google Shape;609;p31">
              <a:extLst>
                <a:ext uri="{FF2B5EF4-FFF2-40B4-BE49-F238E27FC236}">
                  <a16:creationId xmlns="" xmlns:a16="http://schemas.microsoft.com/office/drawing/2014/main" id="{CEE94AB9-6AA3-40B0-91B0-8A6F1D8DDDE8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9" name="Google Shape;612;p31">
              <a:extLst>
                <a:ext uri="{FF2B5EF4-FFF2-40B4-BE49-F238E27FC236}">
                  <a16:creationId xmlns="" xmlns:a16="http://schemas.microsoft.com/office/drawing/2014/main" id="{6F477ED9-9B7A-40C1-B9D4-1E956C8AD3A6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3117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56">
            <a:extLst>
              <a:ext uri="{FF2B5EF4-FFF2-40B4-BE49-F238E27FC236}">
                <a16:creationId xmlns="" xmlns:a16="http://schemas.microsoft.com/office/drawing/2014/main" id="{ACD8F701-D55B-4454-981B-B944ED19F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623764">
            <a:off x="-4846584" y="-718047"/>
            <a:ext cx="14395775" cy="12139484"/>
          </a:xfrm>
          <a:prstGeom prst="rect">
            <a:avLst/>
          </a:prstGeom>
        </p:spPr>
      </p:pic>
      <p:pic>
        <p:nvPicPr>
          <p:cNvPr id="28" name="Gráfico 55">
            <a:extLst>
              <a:ext uri="{FF2B5EF4-FFF2-40B4-BE49-F238E27FC236}">
                <a16:creationId xmlns="" xmlns:a16="http://schemas.microsoft.com/office/drawing/2014/main" id="{538A7C03-5D16-4BE2-AFAC-00FD14015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43607" y="1063736"/>
            <a:ext cx="1401291" cy="358370"/>
          </a:xfrm>
          <a:prstGeom prst="rect">
            <a:avLst/>
          </a:prstGeom>
        </p:spPr>
      </p:pic>
      <p:pic>
        <p:nvPicPr>
          <p:cNvPr id="29" name="Gráfico 59">
            <a:extLst>
              <a:ext uri="{FF2B5EF4-FFF2-40B4-BE49-F238E27FC236}">
                <a16:creationId xmlns="" xmlns:a16="http://schemas.microsoft.com/office/drawing/2014/main" id="{3A5E4F68-7BED-4028-A921-6B953D5A18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675540">
            <a:off x="9047560" y="4482762"/>
            <a:ext cx="2130704" cy="1898845"/>
          </a:xfrm>
          <a:prstGeom prst="rect">
            <a:avLst/>
          </a:prstGeom>
        </p:spPr>
      </p:pic>
      <p:sp>
        <p:nvSpPr>
          <p:cNvPr id="33" name="Espaço Reservado para Texto 14"/>
          <p:cNvSpPr>
            <a:spLocks noGrp="1"/>
          </p:cNvSpPr>
          <p:nvPr>
            <p:ph type="body" sz="quarter" idx="14" hasCustomPrompt="1"/>
          </p:nvPr>
        </p:nvSpPr>
        <p:spPr>
          <a:xfrm>
            <a:off x="1534769" y="855164"/>
            <a:ext cx="4620132" cy="717550"/>
          </a:xfrm>
          <a:prstGeom prst="rect">
            <a:avLst/>
          </a:prstGeom>
        </p:spPr>
        <p:txBody>
          <a:bodyPr anchor="ctr"/>
          <a:lstStyle>
            <a:lvl1pPr marL="228600" indent="-228600">
              <a:buNone/>
              <a:defRPr lang="pt-BR" sz="3600" b="1" kern="1200" spc="53" dirty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slide</a:t>
            </a:r>
          </a:p>
        </p:txBody>
      </p:sp>
      <p:sp>
        <p:nvSpPr>
          <p:cNvPr id="20" name="Espaço Reservado para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1811351" y="3507706"/>
            <a:ext cx="5218190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1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3580813" y="1884047"/>
            <a:ext cx="5218190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2" name="Espaço Reservado para Texto 10"/>
          <p:cNvSpPr>
            <a:spLocks noGrp="1"/>
          </p:cNvSpPr>
          <p:nvPr>
            <p:ph type="body" sz="quarter" idx="17" hasCustomPrompt="1"/>
          </p:nvPr>
        </p:nvSpPr>
        <p:spPr>
          <a:xfrm>
            <a:off x="3551366" y="5131032"/>
            <a:ext cx="5218190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="" xmlns:a16="http://schemas.microsoft.com/office/drawing/2014/main" id="{03BEB402-9558-4136-9A43-9DCE30260D5A}"/>
              </a:ext>
            </a:extLst>
          </p:cNvPr>
          <p:cNvGrpSpPr/>
          <p:nvPr userDrawn="1"/>
        </p:nvGrpSpPr>
        <p:grpSpPr>
          <a:xfrm>
            <a:off x="7394464" y="3428084"/>
            <a:ext cx="1375092" cy="1398103"/>
            <a:chOff x="1934725" y="2210959"/>
            <a:chExt cx="1375092" cy="1398103"/>
          </a:xfrm>
        </p:grpSpPr>
        <p:sp>
          <p:nvSpPr>
            <p:cNvPr id="24" name="Google Shape;608;p31">
              <a:extLst>
                <a:ext uri="{FF2B5EF4-FFF2-40B4-BE49-F238E27FC236}">
                  <a16:creationId xmlns="" xmlns:a16="http://schemas.microsoft.com/office/drawing/2014/main" id="{E0EB14AB-1F4E-4A3D-ADB9-666E7EC93748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5" name="Google Shape;609;p31">
              <a:extLst>
                <a:ext uri="{FF2B5EF4-FFF2-40B4-BE49-F238E27FC236}">
                  <a16:creationId xmlns="" xmlns:a16="http://schemas.microsoft.com/office/drawing/2014/main" id="{AED596E1-261C-4DE1-BEC6-FDAAA75D3EAF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6" name="Google Shape;612;p31">
              <a:extLst>
                <a:ext uri="{FF2B5EF4-FFF2-40B4-BE49-F238E27FC236}">
                  <a16:creationId xmlns="" xmlns:a16="http://schemas.microsoft.com/office/drawing/2014/main" id="{17853D18-C528-4FB6-8175-D1E57F576D2D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="" xmlns:a16="http://schemas.microsoft.com/office/drawing/2014/main" id="{939538F5-65D0-43FB-BBB5-DB342C3A9685}"/>
              </a:ext>
            </a:extLst>
          </p:cNvPr>
          <p:cNvGrpSpPr/>
          <p:nvPr userDrawn="1"/>
        </p:nvGrpSpPr>
        <p:grpSpPr>
          <a:xfrm>
            <a:off x="1874198" y="4938798"/>
            <a:ext cx="1375092" cy="1398103"/>
            <a:chOff x="1934725" y="2210959"/>
            <a:chExt cx="1375092" cy="1398103"/>
          </a:xfrm>
        </p:grpSpPr>
        <p:sp>
          <p:nvSpPr>
            <p:cNvPr id="30" name="Google Shape;608;p31">
              <a:extLst>
                <a:ext uri="{FF2B5EF4-FFF2-40B4-BE49-F238E27FC236}">
                  <a16:creationId xmlns="" xmlns:a16="http://schemas.microsoft.com/office/drawing/2014/main" id="{BBE9DE5A-537A-421E-94A6-5B517E5247E5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1" name="Google Shape;609;p31">
              <a:extLst>
                <a:ext uri="{FF2B5EF4-FFF2-40B4-BE49-F238E27FC236}">
                  <a16:creationId xmlns="" xmlns:a16="http://schemas.microsoft.com/office/drawing/2014/main" id="{7A0D00A1-71BA-4D37-8F80-AE861E78EF78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2" name="Google Shape;612;p31">
              <a:extLst>
                <a:ext uri="{FF2B5EF4-FFF2-40B4-BE49-F238E27FC236}">
                  <a16:creationId xmlns="" xmlns:a16="http://schemas.microsoft.com/office/drawing/2014/main" id="{5FE63163-EF83-48AD-BB9A-F6C503B9706E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="" xmlns:a16="http://schemas.microsoft.com/office/drawing/2014/main" id="{A3ED8392-B861-4D64-A054-415AC42284CC}"/>
              </a:ext>
            </a:extLst>
          </p:cNvPr>
          <p:cNvGrpSpPr/>
          <p:nvPr userDrawn="1"/>
        </p:nvGrpSpPr>
        <p:grpSpPr>
          <a:xfrm>
            <a:off x="1874198" y="1783561"/>
            <a:ext cx="1375092" cy="1398103"/>
            <a:chOff x="1934725" y="2210959"/>
            <a:chExt cx="1375092" cy="1398103"/>
          </a:xfrm>
        </p:grpSpPr>
        <p:sp>
          <p:nvSpPr>
            <p:cNvPr id="35" name="Google Shape;608;p31">
              <a:extLst>
                <a:ext uri="{FF2B5EF4-FFF2-40B4-BE49-F238E27FC236}">
                  <a16:creationId xmlns="" xmlns:a16="http://schemas.microsoft.com/office/drawing/2014/main" id="{EC0D18E9-F64A-4A2D-8166-9312C0BBEA1F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6" name="Google Shape;609;p31">
              <a:extLst>
                <a:ext uri="{FF2B5EF4-FFF2-40B4-BE49-F238E27FC236}">
                  <a16:creationId xmlns="" xmlns:a16="http://schemas.microsoft.com/office/drawing/2014/main" id="{D83CC125-647E-45B8-BCA6-F2DF2AEB3E01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7" name="Google Shape;612;p31">
              <a:extLst>
                <a:ext uri="{FF2B5EF4-FFF2-40B4-BE49-F238E27FC236}">
                  <a16:creationId xmlns="" xmlns:a16="http://schemas.microsoft.com/office/drawing/2014/main" id="{B7BCA86B-395A-4E2A-B6AE-16984A63E024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9453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66">
            <a:extLst>
              <a:ext uri="{FF2B5EF4-FFF2-40B4-BE49-F238E27FC236}">
                <a16:creationId xmlns="" xmlns:a16="http://schemas.microsoft.com/office/drawing/2014/main" id="{DC0B2492-034F-41F6-959B-0B83796FB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194250">
            <a:off x="7888439" y="2363685"/>
            <a:ext cx="6052295" cy="6969971"/>
          </a:xfrm>
          <a:prstGeom prst="rect">
            <a:avLst/>
          </a:prstGeom>
        </p:spPr>
      </p:pic>
      <p:pic>
        <p:nvPicPr>
          <p:cNvPr id="4" name="Gráfico 67">
            <a:extLst>
              <a:ext uri="{FF2B5EF4-FFF2-40B4-BE49-F238E27FC236}">
                <a16:creationId xmlns="" xmlns:a16="http://schemas.microsoft.com/office/drawing/2014/main" id="{09CBCE08-BD60-42A1-A6BA-7B55B805FC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276219">
            <a:off x="-4074984" y="-2792072"/>
            <a:ext cx="9663812" cy="9354217"/>
          </a:xfrm>
          <a:prstGeom prst="rect">
            <a:avLst/>
          </a:prstGeom>
        </p:spPr>
      </p:pic>
      <p:pic>
        <p:nvPicPr>
          <p:cNvPr id="36" name="Gráfico 65">
            <a:extLst>
              <a:ext uri="{FF2B5EF4-FFF2-40B4-BE49-F238E27FC236}">
                <a16:creationId xmlns="" xmlns:a16="http://schemas.microsoft.com/office/drawing/2014/main" id="{3CE9F792-9449-486C-BCFB-7CCDE43B34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84471" y="1009329"/>
            <a:ext cx="1401291" cy="358370"/>
          </a:xfrm>
          <a:prstGeom prst="rect">
            <a:avLst/>
          </a:prstGeom>
        </p:spPr>
      </p:pic>
      <p:sp>
        <p:nvSpPr>
          <p:cNvPr id="21" name="Espaço Reservado para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2427869" y="871402"/>
            <a:ext cx="5218190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2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1375517" y="2324286"/>
            <a:ext cx="5218190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3" name="Espaço Reservado para Texto 10"/>
          <p:cNvSpPr>
            <a:spLocks noGrp="1"/>
          </p:cNvSpPr>
          <p:nvPr>
            <p:ph type="body" sz="quarter" idx="17" hasCustomPrompt="1"/>
          </p:nvPr>
        </p:nvSpPr>
        <p:spPr>
          <a:xfrm>
            <a:off x="2431761" y="3859969"/>
            <a:ext cx="5218190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4" name="Espaço Reservado para Texto 10"/>
          <p:cNvSpPr>
            <a:spLocks noGrp="1"/>
          </p:cNvSpPr>
          <p:nvPr>
            <p:ph type="body" sz="quarter" idx="18" hasCustomPrompt="1"/>
          </p:nvPr>
        </p:nvSpPr>
        <p:spPr>
          <a:xfrm>
            <a:off x="1375517" y="5249961"/>
            <a:ext cx="5218190" cy="1013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="" xmlns:a16="http://schemas.microsoft.com/office/drawing/2014/main" id="{8FCEC3DB-3D26-4578-8D97-DD60031DC7EB}"/>
              </a:ext>
            </a:extLst>
          </p:cNvPr>
          <p:cNvGrpSpPr/>
          <p:nvPr userDrawn="1"/>
        </p:nvGrpSpPr>
        <p:grpSpPr>
          <a:xfrm>
            <a:off x="789081" y="706559"/>
            <a:ext cx="1375092" cy="1398103"/>
            <a:chOff x="1934725" y="2210959"/>
            <a:chExt cx="1375092" cy="1398103"/>
          </a:xfrm>
        </p:grpSpPr>
        <p:sp>
          <p:nvSpPr>
            <p:cNvPr id="26" name="Google Shape;608;p31">
              <a:extLst>
                <a:ext uri="{FF2B5EF4-FFF2-40B4-BE49-F238E27FC236}">
                  <a16:creationId xmlns="" xmlns:a16="http://schemas.microsoft.com/office/drawing/2014/main" id="{E759C350-7A1E-46E1-BF67-4136862446F6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7" name="Google Shape;609;p31">
              <a:extLst>
                <a:ext uri="{FF2B5EF4-FFF2-40B4-BE49-F238E27FC236}">
                  <a16:creationId xmlns="" xmlns:a16="http://schemas.microsoft.com/office/drawing/2014/main" id="{85FEEE11-D18D-42B5-8F07-2AF4D86603C0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1" name="Google Shape;612;p31">
              <a:extLst>
                <a:ext uri="{FF2B5EF4-FFF2-40B4-BE49-F238E27FC236}">
                  <a16:creationId xmlns="" xmlns:a16="http://schemas.microsoft.com/office/drawing/2014/main" id="{DA87C13C-F48A-4BDC-B17D-A65254509B2E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="" xmlns:a16="http://schemas.microsoft.com/office/drawing/2014/main" id="{485BF64C-EAE1-447F-AD29-87EA19B2A128}"/>
              </a:ext>
            </a:extLst>
          </p:cNvPr>
          <p:cNvGrpSpPr/>
          <p:nvPr userDrawn="1"/>
        </p:nvGrpSpPr>
        <p:grpSpPr>
          <a:xfrm>
            <a:off x="789081" y="3714278"/>
            <a:ext cx="1375092" cy="1398103"/>
            <a:chOff x="1934725" y="2210959"/>
            <a:chExt cx="1375092" cy="1398103"/>
          </a:xfrm>
        </p:grpSpPr>
        <p:sp>
          <p:nvSpPr>
            <p:cNvPr id="33" name="Google Shape;608;p31">
              <a:extLst>
                <a:ext uri="{FF2B5EF4-FFF2-40B4-BE49-F238E27FC236}">
                  <a16:creationId xmlns="" xmlns:a16="http://schemas.microsoft.com/office/drawing/2014/main" id="{0F39D0D2-AAE9-4BEE-B889-521BF712C75C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4" name="Google Shape;609;p31">
              <a:extLst>
                <a:ext uri="{FF2B5EF4-FFF2-40B4-BE49-F238E27FC236}">
                  <a16:creationId xmlns="" xmlns:a16="http://schemas.microsoft.com/office/drawing/2014/main" id="{C65B6149-5E83-4E5D-9F9C-829EB0D936F9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5" name="Google Shape;612;p31">
              <a:extLst>
                <a:ext uri="{FF2B5EF4-FFF2-40B4-BE49-F238E27FC236}">
                  <a16:creationId xmlns="" xmlns:a16="http://schemas.microsoft.com/office/drawing/2014/main" id="{E8CB1BF9-5311-4084-BEAF-D6D2730133BA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="" xmlns:a16="http://schemas.microsoft.com/office/drawing/2014/main" id="{8811334A-1CD0-4F50-A3C6-D40365123184}"/>
              </a:ext>
            </a:extLst>
          </p:cNvPr>
          <p:cNvGrpSpPr/>
          <p:nvPr userDrawn="1"/>
        </p:nvGrpSpPr>
        <p:grpSpPr>
          <a:xfrm>
            <a:off x="6958513" y="2200842"/>
            <a:ext cx="1375092" cy="1398103"/>
            <a:chOff x="1934725" y="2210959"/>
            <a:chExt cx="1375092" cy="1398103"/>
          </a:xfrm>
        </p:grpSpPr>
        <p:sp>
          <p:nvSpPr>
            <p:cNvPr id="38" name="Google Shape;608;p31">
              <a:extLst>
                <a:ext uri="{FF2B5EF4-FFF2-40B4-BE49-F238E27FC236}">
                  <a16:creationId xmlns="" xmlns:a16="http://schemas.microsoft.com/office/drawing/2014/main" id="{0FBA1582-D6D2-4963-A668-3112E58AE4E1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9" name="Google Shape;609;p31">
              <a:extLst>
                <a:ext uri="{FF2B5EF4-FFF2-40B4-BE49-F238E27FC236}">
                  <a16:creationId xmlns="" xmlns:a16="http://schemas.microsoft.com/office/drawing/2014/main" id="{96EAAC40-A259-4AB5-9D62-2CDB2CF6A7DD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0" name="Google Shape;612;p31">
              <a:extLst>
                <a:ext uri="{FF2B5EF4-FFF2-40B4-BE49-F238E27FC236}">
                  <a16:creationId xmlns="" xmlns:a16="http://schemas.microsoft.com/office/drawing/2014/main" id="{8DE16D13-4DF1-45B4-BE58-444A8134F114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="" xmlns:a16="http://schemas.microsoft.com/office/drawing/2014/main" id="{9F6A04E7-B1BB-4B49-89B3-42229303CCAE}"/>
              </a:ext>
            </a:extLst>
          </p:cNvPr>
          <p:cNvGrpSpPr/>
          <p:nvPr userDrawn="1"/>
        </p:nvGrpSpPr>
        <p:grpSpPr>
          <a:xfrm>
            <a:off x="6958513" y="5057727"/>
            <a:ext cx="1375092" cy="1398103"/>
            <a:chOff x="1934725" y="2210959"/>
            <a:chExt cx="1375092" cy="1398103"/>
          </a:xfrm>
        </p:grpSpPr>
        <p:sp>
          <p:nvSpPr>
            <p:cNvPr id="42" name="Google Shape;608;p31">
              <a:extLst>
                <a:ext uri="{FF2B5EF4-FFF2-40B4-BE49-F238E27FC236}">
                  <a16:creationId xmlns="" xmlns:a16="http://schemas.microsoft.com/office/drawing/2014/main" id="{90583123-3CB8-47D9-9129-CED022F96C32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3" name="Google Shape;609;p31">
              <a:extLst>
                <a:ext uri="{FF2B5EF4-FFF2-40B4-BE49-F238E27FC236}">
                  <a16:creationId xmlns="" xmlns:a16="http://schemas.microsoft.com/office/drawing/2014/main" id="{C2EFBE1E-A0C5-43C9-9290-A25BC23B0BE1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4" name="Google Shape;612;p31">
              <a:extLst>
                <a:ext uri="{FF2B5EF4-FFF2-40B4-BE49-F238E27FC236}">
                  <a16:creationId xmlns="" xmlns:a16="http://schemas.microsoft.com/office/drawing/2014/main" id="{7F421390-738F-4660-8AB2-64B294B5C033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16549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áfico 47">
            <a:extLst>
              <a:ext uri="{FF2B5EF4-FFF2-40B4-BE49-F238E27FC236}">
                <a16:creationId xmlns="" xmlns:a16="http://schemas.microsoft.com/office/drawing/2014/main" id="{4B054965-E66A-4D0E-AEA7-DBC3FB39B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985737">
            <a:off x="-2114168" y="2728482"/>
            <a:ext cx="6383291" cy="6401477"/>
          </a:xfrm>
          <a:prstGeom prst="rect">
            <a:avLst/>
          </a:prstGeom>
        </p:spPr>
      </p:pic>
      <p:pic>
        <p:nvPicPr>
          <p:cNvPr id="3" name="Gráfico 48">
            <a:extLst>
              <a:ext uri="{FF2B5EF4-FFF2-40B4-BE49-F238E27FC236}">
                <a16:creationId xmlns="" xmlns:a16="http://schemas.microsoft.com/office/drawing/2014/main" id="{6D895636-B69B-4A19-A4D9-F93DB3BB0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924127">
            <a:off x="6863398" y="-2280879"/>
            <a:ext cx="9555844" cy="6938786"/>
          </a:xfrm>
          <a:prstGeom prst="rect">
            <a:avLst/>
          </a:prstGeom>
        </p:spPr>
      </p:pic>
      <p:pic>
        <p:nvPicPr>
          <p:cNvPr id="43" name="Gráfico 46">
            <a:extLst>
              <a:ext uri="{FF2B5EF4-FFF2-40B4-BE49-F238E27FC236}">
                <a16:creationId xmlns="" xmlns:a16="http://schemas.microsoft.com/office/drawing/2014/main" id="{908DFA9D-8542-4718-899E-4197404667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36051" y="1009329"/>
            <a:ext cx="1401291" cy="358370"/>
          </a:xfrm>
          <a:prstGeom prst="rect">
            <a:avLst/>
          </a:prstGeom>
        </p:spPr>
      </p:pic>
      <p:pic>
        <p:nvPicPr>
          <p:cNvPr id="45" name="Gráfico 50">
            <a:extLst>
              <a:ext uri="{FF2B5EF4-FFF2-40B4-BE49-F238E27FC236}">
                <a16:creationId xmlns="" xmlns:a16="http://schemas.microsoft.com/office/drawing/2014/main" id="{B7E8DF8D-9F67-44C7-A6DF-C34E176132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7884480" y="3421740"/>
            <a:ext cx="5096495" cy="5111015"/>
          </a:xfrm>
          <a:prstGeom prst="rect">
            <a:avLst/>
          </a:prstGeom>
        </p:spPr>
      </p:pic>
      <p:sp>
        <p:nvSpPr>
          <p:cNvPr id="28" name="Espaço Reservado para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2905209" y="599913"/>
            <a:ext cx="4532521" cy="101363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9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1303864" y="1912127"/>
            <a:ext cx="4532521" cy="101363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0" name="Espaço Reservado para Texto 10"/>
          <p:cNvSpPr>
            <a:spLocks noGrp="1"/>
          </p:cNvSpPr>
          <p:nvPr>
            <p:ph type="body" sz="quarter" idx="17" hasCustomPrompt="1"/>
          </p:nvPr>
        </p:nvSpPr>
        <p:spPr>
          <a:xfrm>
            <a:off x="3013315" y="3089286"/>
            <a:ext cx="4532521" cy="101363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1" name="Espaço Reservado para Texto 10"/>
          <p:cNvSpPr>
            <a:spLocks noGrp="1"/>
          </p:cNvSpPr>
          <p:nvPr>
            <p:ph type="body" sz="quarter" idx="18" hasCustomPrompt="1"/>
          </p:nvPr>
        </p:nvSpPr>
        <p:spPr>
          <a:xfrm>
            <a:off x="1370121" y="4184081"/>
            <a:ext cx="4532521" cy="101363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2" name="Espaço Reservado para Texto 10"/>
          <p:cNvSpPr>
            <a:spLocks noGrp="1"/>
          </p:cNvSpPr>
          <p:nvPr>
            <p:ph type="body" sz="quarter" idx="19" hasCustomPrompt="1"/>
          </p:nvPr>
        </p:nvSpPr>
        <p:spPr>
          <a:xfrm>
            <a:off x="2906553" y="5332089"/>
            <a:ext cx="4186899" cy="101363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="" xmlns:a16="http://schemas.microsoft.com/office/drawing/2014/main" id="{54568538-E57B-4600-9915-D7200F292BAB}"/>
              </a:ext>
            </a:extLst>
          </p:cNvPr>
          <p:cNvGrpSpPr/>
          <p:nvPr userDrawn="1"/>
        </p:nvGrpSpPr>
        <p:grpSpPr>
          <a:xfrm>
            <a:off x="1370121" y="473444"/>
            <a:ext cx="1282844" cy="1304311"/>
            <a:chOff x="1934725" y="2210959"/>
            <a:chExt cx="1375092" cy="1398103"/>
          </a:xfrm>
        </p:grpSpPr>
        <p:sp>
          <p:nvSpPr>
            <p:cNvPr id="34" name="Google Shape;608;p31">
              <a:extLst>
                <a:ext uri="{FF2B5EF4-FFF2-40B4-BE49-F238E27FC236}">
                  <a16:creationId xmlns="" xmlns:a16="http://schemas.microsoft.com/office/drawing/2014/main" id="{78A557D5-7517-47E0-B4D9-990221BEF528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8" name="Google Shape;609;p31">
              <a:extLst>
                <a:ext uri="{FF2B5EF4-FFF2-40B4-BE49-F238E27FC236}">
                  <a16:creationId xmlns="" xmlns:a16="http://schemas.microsoft.com/office/drawing/2014/main" id="{4635FF3C-2B34-4851-BB10-47BFC40B6BA8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9" name="Google Shape;612;p31">
              <a:extLst>
                <a:ext uri="{FF2B5EF4-FFF2-40B4-BE49-F238E27FC236}">
                  <a16:creationId xmlns="" xmlns:a16="http://schemas.microsoft.com/office/drawing/2014/main" id="{6BD35BAE-90C7-4E3F-815B-A43846C99195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="" xmlns:a16="http://schemas.microsoft.com/office/drawing/2014/main" id="{F9AB02D2-C10B-4861-AF6E-BD08E727DF87}"/>
              </a:ext>
            </a:extLst>
          </p:cNvPr>
          <p:cNvGrpSpPr/>
          <p:nvPr userDrawn="1"/>
        </p:nvGrpSpPr>
        <p:grpSpPr>
          <a:xfrm>
            <a:off x="1370121" y="2943948"/>
            <a:ext cx="1282844" cy="1304311"/>
            <a:chOff x="1934725" y="2210959"/>
            <a:chExt cx="1375092" cy="1398103"/>
          </a:xfrm>
        </p:grpSpPr>
        <p:sp>
          <p:nvSpPr>
            <p:cNvPr id="41" name="Google Shape;608;p31">
              <a:extLst>
                <a:ext uri="{FF2B5EF4-FFF2-40B4-BE49-F238E27FC236}">
                  <a16:creationId xmlns="" xmlns:a16="http://schemas.microsoft.com/office/drawing/2014/main" id="{788ED8B0-F685-46EF-8C75-17BA9A78C1E5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2" name="Google Shape;609;p31">
              <a:extLst>
                <a:ext uri="{FF2B5EF4-FFF2-40B4-BE49-F238E27FC236}">
                  <a16:creationId xmlns="" xmlns:a16="http://schemas.microsoft.com/office/drawing/2014/main" id="{7D553902-758E-449E-926D-EC1BFFE231C7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6" name="Google Shape;612;p31">
              <a:extLst>
                <a:ext uri="{FF2B5EF4-FFF2-40B4-BE49-F238E27FC236}">
                  <a16:creationId xmlns="" xmlns:a16="http://schemas.microsoft.com/office/drawing/2014/main" id="{633B9C25-DFCD-4815-83DA-CA91D3C7B4BE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="" xmlns:a16="http://schemas.microsoft.com/office/drawing/2014/main" id="{62B5B955-3251-46D9-95D3-4A0D331E174D}"/>
              </a:ext>
            </a:extLst>
          </p:cNvPr>
          <p:cNvGrpSpPr/>
          <p:nvPr userDrawn="1"/>
        </p:nvGrpSpPr>
        <p:grpSpPr>
          <a:xfrm>
            <a:off x="1370121" y="5278876"/>
            <a:ext cx="1282844" cy="1304311"/>
            <a:chOff x="1934725" y="2210959"/>
            <a:chExt cx="1375092" cy="1398103"/>
          </a:xfrm>
        </p:grpSpPr>
        <p:sp>
          <p:nvSpPr>
            <p:cNvPr id="48" name="Google Shape;608;p31">
              <a:extLst>
                <a:ext uri="{FF2B5EF4-FFF2-40B4-BE49-F238E27FC236}">
                  <a16:creationId xmlns="" xmlns:a16="http://schemas.microsoft.com/office/drawing/2014/main" id="{EDF3745F-A5F6-4286-B99B-B60889D9CCC6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9" name="Google Shape;609;p31">
              <a:extLst>
                <a:ext uri="{FF2B5EF4-FFF2-40B4-BE49-F238E27FC236}">
                  <a16:creationId xmlns="" xmlns:a16="http://schemas.microsoft.com/office/drawing/2014/main" id="{CBC72B53-13EF-4F59-8E45-F54D83526DA6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50" name="Google Shape;612;p31">
              <a:extLst>
                <a:ext uri="{FF2B5EF4-FFF2-40B4-BE49-F238E27FC236}">
                  <a16:creationId xmlns="" xmlns:a16="http://schemas.microsoft.com/office/drawing/2014/main" id="{B047D3C1-DF28-4E87-8465-23193A835356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="" xmlns:a16="http://schemas.microsoft.com/office/drawing/2014/main" id="{C81A66DE-7FCC-44B9-AE37-A59F80D858A8}"/>
              </a:ext>
            </a:extLst>
          </p:cNvPr>
          <p:cNvGrpSpPr/>
          <p:nvPr userDrawn="1"/>
        </p:nvGrpSpPr>
        <p:grpSpPr>
          <a:xfrm>
            <a:off x="6010748" y="1747921"/>
            <a:ext cx="1282844" cy="1304311"/>
            <a:chOff x="1934725" y="2210959"/>
            <a:chExt cx="1375092" cy="1398103"/>
          </a:xfrm>
        </p:grpSpPr>
        <p:sp>
          <p:nvSpPr>
            <p:cNvPr id="52" name="Google Shape;608;p31">
              <a:extLst>
                <a:ext uri="{FF2B5EF4-FFF2-40B4-BE49-F238E27FC236}">
                  <a16:creationId xmlns="" xmlns:a16="http://schemas.microsoft.com/office/drawing/2014/main" id="{85E368B7-ABD0-4F00-948D-6F8642F81E9E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53" name="Google Shape;609;p31">
              <a:extLst>
                <a:ext uri="{FF2B5EF4-FFF2-40B4-BE49-F238E27FC236}">
                  <a16:creationId xmlns="" xmlns:a16="http://schemas.microsoft.com/office/drawing/2014/main" id="{9D11ABCE-509F-48CB-B2F9-F8AAE78BFA9E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54" name="Google Shape;612;p31">
              <a:extLst>
                <a:ext uri="{FF2B5EF4-FFF2-40B4-BE49-F238E27FC236}">
                  <a16:creationId xmlns="" xmlns:a16="http://schemas.microsoft.com/office/drawing/2014/main" id="{D073B688-1DA0-46BC-8FE7-876D34880C3B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="" xmlns:a16="http://schemas.microsoft.com/office/drawing/2014/main" id="{850FEC09-0715-4829-857B-1BF16718B91C}"/>
              </a:ext>
            </a:extLst>
          </p:cNvPr>
          <p:cNvGrpSpPr/>
          <p:nvPr userDrawn="1"/>
        </p:nvGrpSpPr>
        <p:grpSpPr>
          <a:xfrm>
            <a:off x="6010748" y="4082849"/>
            <a:ext cx="1282844" cy="1304311"/>
            <a:chOff x="1934725" y="2210959"/>
            <a:chExt cx="1375092" cy="1398103"/>
          </a:xfrm>
        </p:grpSpPr>
        <p:sp>
          <p:nvSpPr>
            <p:cNvPr id="56" name="Google Shape;608;p31">
              <a:extLst>
                <a:ext uri="{FF2B5EF4-FFF2-40B4-BE49-F238E27FC236}">
                  <a16:creationId xmlns="" xmlns:a16="http://schemas.microsoft.com/office/drawing/2014/main" id="{B4F3A7AA-4F79-438F-A29A-5F5CCF128328}"/>
                </a:ext>
              </a:extLst>
            </p:cNvPr>
            <p:cNvSpPr/>
            <p:nvPr userDrawn="1"/>
          </p:nvSpPr>
          <p:spPr>
            <a:xfrm rot="1904856" flipH="1">
              <a:off x="1942895" y="2257831"/>
              <a:ext cx="1366922" cy="1225855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57" name="Google Shape;609;p31">
              <a:extLst>
                <a:ext uri="{FF2B5EF4-FFF2-40B4-BE49-F238E27FC236}">
                  <a16:creationId xmlns="" xmlns:a16="http://schemas.microsoft.com/office/drawing/2014/main" id="{D631116B-1083-49A4-9800-832271CAC87A}"/>
                </a:ext>
              </a:extLst>
            </p:cNvPr>
            <p:cNvSpPr/>
            <p:nvPr userDrawn="1"/>
          </p:nvSpPr>
          <p:spPr>
            <a:xfrm rot="-3340826" flipH="1">
              <a:off x="1977625" y="2283102"/>
              <a:ext cx="1398103" cy="1253818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58" name="Google Shape;612;p31">
              <a:extLst>
                <a:ext uri="{FF2B5EF4-FFF2-40B4-BE49-F238E27FC236}">
                  <a16:creationId xmlns="" xmlns:a16="http://schemas.microsoft.com/office/drawing/2014/main" id="{C45F942A-F80C-42DB-A32A-C1185A89C9E2}"/>
                </a:ext>
              </a:extLst>
            </p:cNvPr>
            <p:cNvSpPr/>
            <p:nvPr userDrawn="1"/>
          </p:nvSpPr>
          <p:spPr>
            <a:xfrm rot="20190579" flipH="1">
              <a:off x="1934725" y="2318697"/>
              <a:ext cx="1349593" cy="1210314"/>
            </a:xfrm>
            <a:custGeom>
              <a:avLst/>
              <a:gdLst/>
              <a:ahLst/>
              <a:cxnLst/>
              <a:rect l="l" t="t" r="r" b="b"/>
              <a:pathLst>
                <a:path w="1810346" h="1949217" extrusionOk="0">
                  <a:moveTo>
                    <a:pt x="0" y="890954"/>
                  </a:moveTo>
                  <a:cubicBezTo>
                    <a:pt x="0" y="398894"/>
                    <a:pt x="398894" y="0"/>
                    <a:pt x="890954" y="0"/>
                  </a:cubicBezTo>
                  <a:cubicBezTo>
                    <a:pt x="1383014" y="0"/>
                    <a:pt x="1943833" y="160769"/>
                    <a:pt x="1781908" y="890954"/>
                  </a:cubicBezTo>
                  <a:cubicBezTo>
                    <a:pt x="1648558" y="1316339"/>
                    <a:pt x="1544939" y="1229458"/>
                    <a:pt x="890954" y="1781908"/>
                  </a:cubicBezTo>
                  <a:cubicBezTo>
                    <a:pt x="236969" y="2334358"/>
                    <a:pt x="0" y="1383014"/>
                    <a:pt x="0" y="89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16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>
            <a:extLst>
              <a:ext uri="{FF2B5EF4-FFF2-40B4-BE49-F238E27FC236}">
                <a16:creationId xmlns="" xmlns:a16="http://schemas.microsoft.com/office/drawing/2014/main" id="{D6013A4D-7E15-4AEB-8E78-C79507691B95}"/>
              </a:ext>
            </a:extLst>
          </p:cNvPr>
          <p:cNvSpPr/>
          <p:nvPr userDrawn="1"/>
        </p:nvSpPr>
        <p:spPr>
          <a:xfrm rot="5400000">
            <a:off x="683013" y="1203479"/>
            <a:ext cx="64633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 dirty="0"/>
          </a:p>
        </p:txBody>
      </p:sp>
      <p:sp>
        <p:nvSpPr>
          <p:cNvPr id="11" name="Espaço Reservado para Tex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1244792" y="881284"/>
            <a:ext cx="4620132" cy="717550"/>
          </a:xfrm>
          <a:prstGeom prst="rect">
            <a:avLst/>
          </a:prstGeom>
        </p:spPr>
        <p:txBody>
          <a:bodyPr anchor="ctr"/>
          <a:lstStyle>
            <a:lvl1pPr marL="228600" indent="-228600">
              <a:buNone/>
              <a:defRPr lang="pt-BR" sz="3600" b="1" kern="1200" spc="53" dirty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Nesta aula</a:t>
            </a:r>
          </a:p>
        </p:txBody>
      </p:sp>
      <p:sp>
        <p:nvSpPr>
          <p:cNvPr id="13" name="Espaço Reservado para Texto 21"/>
          <p:cNvSpPr>
            <a:spLocks noGrp="1"/>
          </p:cNvSpPr>
          <p:nvPr>
            <p:ph type="body" sz="quarter" idx="11"/>
          </p:nvPr>
        </p:nvSpPr>
        <p:spPr>
          <a:xfrm>
            <a:off x="969599" y="2137386"/>
            <a:ext cx="6562725" cy="4186237"/>
          </a:xfrm>
          <a:prstGeom prst="rect">
            <a:avLst/>
          </a:prstGeom>
        </p:spPr>
        <p:txBody>
          <a:bodyPr/>
          <a:lstStyle>
            <a:lvl1pPr marL="363538" indent="-363538">
              <a:lnSpc>
                <a:spcPct val="150000"/>
              </a:lnSpc>
              <a:buClr>
                <a:srgbClr val="282F30"/>
              </a:buClr>
              <a:buFont typeface="Wingdings" panose="05000000000000000000" pitchFamily="2" charset="2"/>
              <a:buChar char="q"/>
              <a:defRPr lang="pt-BR" sz="2000" kern="1200" baseline="0" dirty="0" smtClean="0">
                <a:solidFill>
                  <a:srgbClr val="353F4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9625" indent="-352425">
              <a:lnSpc>
                <a:spcPct val="150000"/>
              </a:lnSpc>
              <a:buClr>
                <a:srgbClr val="282F30"/>
              </a:buClr>
              <a:buFont typeface="Wingdings" panose="05000000000000000000" pitchFamily="2" charset="2"/>
              <a:buChar char="Ø"/>
              <a:tabLst>
                <a:tab pos="984250" algn="l"/>
              </a:tabLst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4125" indent="-339725">
              <a:lnSpc>
                <a:spcPct val="150000"/>
              </a:lnSpc>
              <a:buClr>
                <a:srgbClr val="282F30"/>
              </a:buClr>
              <a:buFont typeface="Wingdings" panose="05000000000000000000" pitchFamily="2" charset="2"/>
              <a:buChar char="v"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Clr>
                <a:srgbClr val="282F30"/>
              </a:buClr>
              <a:buNone/>
              <a:defRPr sz="20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endParaRPr lang="pt-BR" dirty="0"/>
          </a:p>
        </p:txBody>
      </p:sp>
      <p:pic>
        <p:nvPicPr>
          <p:cNvPr id="12" name="Google Shape;87;p17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rot="725409">
            <a:off x="10424827" y="-2175931"/>
            <a:ext cx="11221497" cy="1241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44;p11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 rot="-258157">
            <a:off x="-5185226" y="2525121"/>
            <a:ext cx="9749802" cy="96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áfico 17">
            <a:extLst>
              <a:ext uri="{FF2B5EF4-FFF2-40B4-BE49-F238E27FC236}">
                <a16:creationId xmlns="" xmlns:a16="http://schemas.microsoft.com/office/drawing/2014/main" id="{B665689A-373B-4692-95F2-0DF10CA1DEA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63803" y="1060874"/>
            <a:ext cx="1401291" cy="35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012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38">
            <a:extLst>
              <a:ext uri="{FF2B5EF4-FFF2-40B4-BE49-F238E27FC236}">
                <a16:creationId xmlns="" xmlns:a16="http://schemas.microsoft.com/office/drawing/2014/main" id="{2E056BA6-7608-4D70-913B-6EC29BFD7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2389" y="-935829"/>
            <a:ext cx="5500836" cy="6334898"/>
          </a:xfrm>
          <a:prstGeom prst="rect">
            <a:avLst/>
          </a:prstGeom>
        </p:spPr>
      </p:pic>
      <p:sp>
        <p:nvSpPr>
          <p:cNvPr id="4" name="Freeform 83">
            <a:extLst>
              <a:ext uri="{FF2B5EF4-FFF2-40B4-BE49-F238E27FC236}">
                <a16:creationId xmlns="" xmlns:a16="http://schemas.microsoft.com/office/drawing/2014/main" id="{09925444-EA0A-4680-B239-AD1C44BBD858}"/>
              </a:ext>
            </a:extLst>
          </p:cNvPr>
          <p:cNvSpPr>
            <a:spLocks/>
          </p:cNvSpPr>
          <p:nvPr/>
        </p:nvSpPr>
        <p:spPr bwMode="auto">
          <a:xfrm>
            <a:off x="1414806" y="4394268"/>
            <a:ext cx="237512" cy="1026759"/>
          </a:xfrm>
          <a:custGeom>
            <a:avLst/>
            <a:gdLst>
              <a:gd name="T0" fmla="*/ 161 w 161"/>
              <a:gd name="T1" fmla="*/ 533 h 696"/>
              <a:gd name="T2" fmla="*/ 0 w 161"/>
              <a:gd name="T3" fmla="*/ 696 h 696"/>
              <a:gd name="T4" fmla="*/ 0 w 161"/>
              <a:gd name="T5" fmla="*/ 166 h 696"/>
              <a:gd name="T6" fmla="*/ 161 w 161"/>
              <a:gd name="T7" fmla="*/ 0 h 696"/>
              <a:gd name="T8" fmla="*/ 161 w 161"/>
              <a:gd name="T9" fmla="*/ 533 h 696"/>
              <a:gd name="T10" fmla="*/ 161 w 161"/>
              <a:gd name="T11" fmla="*/ 533 h 696"/>
              <a:gd name="T12" fmla="*/ 161 w 161"/>
              <a:gd name="T13" fmla="*/ 533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1" h="696">
                <a:moveTo>
                  <a:pt x="161" y="533"/>
                </a:moveTo>
                <a:lnTo>
                  <a:pt x="0" y="696"/>
                </a:lnTo>
                <a:lnTo>
                  <a:pt x="0" y="166"/>
                </a:lnTo>
                <a:lnTo>
                  <a:pt x="161" y="0"/>
                </a:lnTo>
                <a:lnTo>
                  <a:pt x="161" y="533"/>
                </a:lnTo>
                <a:lnTo>
                  <a:pt x="161" y="533"/>
                </a:lnTo>
                <a:lnTo>
                  <a:pt x="161" y="533"/>
                </a:lnTo>
                <a:close/>
              </a:path>
            </a:pathLst>
          </a:custGeom>
          <a:solidFill>
            <a:srgbClr val="2EC6C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83">
            <a:extLst>
              <a:ext uri="{FF2B5EF4-FFF2-40B4-BE49-F238E27FC236}">
                <a16:creationId xmlns="" xmlns:a16="http://schemas.microsoft.com/office/drawing/2014/main" id="{C1C19CA9-DEEF-4C3D-9E93-2F6224724FEA}"/>
              </a:ext>
            </a:extLst>
          </p:cNvPr>
          <p:cNvGrpSpPr/>
          <p:nvPr/>
        </p:nvGrpSpPr>
        <p:grpSpPr>
          <a:xfrm>
            <a:off x="1411856" y="4394268"/>
            <a:ext cx="2012211" cy="244888"/>
            <a:chOff x="4139489" y="3835791"/>
            <a:chExt cx="2012211" cy="244888"/>
          </a:xfrm>
          <a:solidFill>
            <a:srgbClr val="00B9B4"/>
          </a:solidFill>
        </p:grpSpPr>
        <p:sp>
          <p:nvSpPr>
            <p:cNvPr id="6" name="Freeform 84">
              <a:extLst>
                <a:ext uri="{FF2B5EF4-FFF2-40B4-BE49-F238E27FC236}">
                  <a16:creationId xmlns="" xmlns:a16="http://schemas.microsoft.com/office/drawing/2014/main" id="{1C0D4961-5637-48EE-9D5D-B5614CB66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489" y="3835791"/>
              <a:ext cx="1904519" cy="244888"/>
            </a:xfrm>
            <a:custGeom>
              <a:avLst/>
              <a:gdLst>
                <a:gd name="T0" fmla="*/ 1208 w 1291"/>
                <a:gd name="T1" fmla="*/ 0 h 166"/>
                <a:gd name="T2" fmla="*/ 163 w 1291"/>
                <a:gd name="T3" fmla="*/ 0 h 166"/>
                <a:gd name="T4" fmla="*/ 0 w 1291"/>
                <a:gd name="T5" fmla="*/ 166 h 166"/>
                <a:gd name="T6" fmla="*/ 1208 w 1291"/>
                <a:gd name="T7" fmla="*/ 166 h 166"/>
                <a:gd name="T8" fmla="*/ 1291 w 1291"/>
                <a:gd name="T9" fmla="*/ 83 h 166"/>
                <a:gd name="T10" fmla="*/ 1208 w 1291"/>
                <a:gd name="T11" fmla="*/ 0 h 166"/>
                <a:gd name="T12" fmla="*/ 1208 w 1291"/>
                <a:gd name="T1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1" h="166">
                  <a:moveTo>
                    <a:pt x="1208" y="0"/>
                  </a:moveTo>
                  <a:lnTo>
                    <a:pt x="163" y="0"/>
                  </a:lnTo>
                  <a:lnTo>
                    <a:pt x="0" y="166"/>
                  </a:lnTo>
                  <a:lnTo>
                    <a:pt x="1208" y="166"/>
                  </a:lnTo>
                  <a:lnTo>
                    <a:pt x="1291" y="83"/>
                  </a:lnTo>
                  <a:lnTo>
                    <a:pt x="1208" y="0"/>
                  </a:lnTo>
                  <a:lnTo>
                    <a:pt x="1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5">
              <a:extLst>
                <a:ext uri="{FF2B5EF4-FFF2-40B4-BE49-F238E27FC236}">
                  <a16:creationId xmlns="" xmlns:a16="http://schemas.microsoft.com/office/drawing/2014/main" id="{99FA8150-B258-40D9-80D5-448D3BDE5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7623" y="3835791"/>
              <a:ext cx="174077" cy="244888"/>
            </a:xfrm>
            <a:custGeom>
              <a:avLst/>
              <a:gdLst>
                <a:gd name="T0" fmla="*/ 0 w 118"/>
                <a:gd name="T1" fmla="*/ 166 h 166"/>
                <a:gd name="T2" fmla="*/ 83 w 118"/>
                <a:gd name="T3" fmla="*/ 83 h 166"/>
                <a:gd name="T4" fmla="*/ 0 w 118"/>
                <a:gd name="T5" fmla="*/ 0 h 166"/>
                <a:gd name="T6" fmla="*/ 118 w 118"/>
                <a:gd name="T7" fmla="*/ 0 h 166"/>
                <a:gd name="T8" fmla="*/ 118 w 118"/>
                <a:gd name="T9" fmla="*/ 166 h 166"/>
                <a:gd name="T10" fmla="*/ 0 w 118"/>
                <a:gd name="T11" fmla="*/ 166 h 166"/>
                <a:gd name="T12" fmla="*/ 0 w 118"/>
                <a:gd name="T13" fmla="*/ 166 h 166"/>
                <a:gd name="T14" fmla="*/ 0 w 118"/>
                <a:gd name="T1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66">
                  <a:moveTo>
                    <a:pt x="0" y="166"/>
                  </a:moveTo>
                  <a:lnTo>
                    <a:pt x="83" y="83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66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0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Freeform 86">
            <a:extLst>
              <a:ext uri="{FF2B5EF4-FFF2-40B4-BE49-F238E27FC236}">
                <a16:creationId xmlns="" xmlns:a16="http://schemas.microsoft.com/office/drawing/2014/main" id="{7713F4B2-F9D4-4450-9DFA-B2F674A5EE72}"/>
              </a:ext>
            </a:extLst>
          </p:cNvPr>
          <p:cNvSpPr>
            <a:spLocks/>
          </p:cNvSpPr>
          <p:nvPr/>
        </p:nvSpPr>
        <p:spPr bwMode="auto">
          <a:xfrm>
            <a:off x="3424067" y="3615348"/>
            <a:ext cx="240462" cy="1026759"/>
          </a:xfrm>
          <a:custGeom>
            <a:avLst/>
            <a:gdLst>
              <a:gd name="T0" fmla="*/ 163 w 163"/>
              <a:gd name="T1" fmla="*/ 533 h 696"/>
              <a:gd name="T2" fmla="*/ 0 w 163"/>
              <a:gd name="T3" fmla="*/ 696 h 696"/>
              <a:gd name="T4" fmla="*/ 0 w 163"/>
              <a:gd name="T5" fmla="*/ 166 h 696"/>
              <a:gd name="T6" fmla="*/ 163 w 163"/>
              <a:gd name="T7" fmla="*/ 0 h 696"/>
              <a:gd name="T8" fmla="*/ 163 w 163"/>
              <a:gd name="T9" fmla="*/ 533 h 696"/>
              <a:gd name="T10" fmla="*/ 163 w 163"/>
              <a:gd name="T11" fmla="*/ 533 h 696"/>
              <a:gd name="T12" fmla="*/ 163 w 163"/>
              <a:gd name="T13" fmla="*/ 533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3" h="696">
                <a:moveTo>
                  <a:pt x="163" y="533"/>
                </a:moveTo>
                <a:lnTo>
                  <a:pt x="0" y="696"/>
                </a:lnTo>
                <a:lnTo>
                  <a:pt x="0" y="166"/>
                </a:lnTo>
                <a:lnTo>
                  <a:pt x="163" y="0"/>
                </a:lnTo>
                <a:lnTo>
                  <a:pt x="163" y="533"/>
                </a:lnTo>
                <a:lnTo>
                  <a:pt x="163" y="533"/>
                </a:lnTo>
                <a:lnTo>
                  <a:pt x="163" y="53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9" name="Group 114">
            <a:extLst>
              <a:ext uri="{FF2B5EF4-FFF2-40B4-BE49-F238E27FC236}">
                <a16:creationId xmlns="" xmlns:a16="http://schemas.microsoft.com/office/drawing/2014/main" id="{8BF122D5-802F-4142-A0BD-AE20845E24AF}"/>
              </a:ext>
            </a:extLst>
          </p:cNvPr>
          <p:cNvGrpSpPr/>
          <p:nvPr/>
        </p:nvGrpSpPr>
        <p:grpSpPr>
          <a:xfrm>
            <a:off x="3424067" y="3615348"/>
            <a:ext cx="2012210" cy="241937"/>
            <a:chOff x="6151700" y="3056871"/>
            <a:chExt cx="2012210" cy="241937"/>
          </a:xfrm>
          <a:solidFill>
            <a:srgbClr val="7746FF"/>
          </a:solidFill>
        </p:grpSpPr>
        <p:sp>
          <p:nvSpPr>
            <p:cNvPr id="10" name="Freeform 87">
              <a:extLst>
                <a:ext uri="{FF2B5EF4-FFF2-40B4-BE49-F238E27FC236}">
                  <a16:creationId xmlns="" xmlns:a16="http://schemas.microsoft.com/office/drawing/2014/main" id="{7BA55356-D914-4C90-B683-013FC574A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1700" y="3056871"/>
              <a:ext cx="1904519" cy="241937"/>
            </a:xfrm>
            <a:custGeom>
              <a:avLst/>
              <a:gdLst>
                <a:gd name="T0" fmla="*/ 1208 w 1291"/>
                <a:gd name="T1" fmla="*/ 0 h 164"/>
                <a:gd name="T2" fmla="*/ 163 w 1291"/>
                <a:gd name="T3" fmla="*/ 0 h 164"/>
                <a:gd name="T4" fmla="*/ 0 w 1291"/>
                <a:gd name="T5" fmla="*/ 164 h 164"/>
                <a:gd name="T6" fmla="*/ 1208 w 1291"/>
                <a:gd name="T7" fmla="*/ 164 h 164"/>
                <a:gd name="T8" fmla="*/ 1291 w 1291"/>
                <a:gd name="T9" fmla="*/ 83 h 164"/>
                <a:gd name="T10" fmla="*/ 1208 w 1291"/>
                <a:gd name="T11" fmla="*/ 0 h 164"/>
                <a:gd name="T12" fmla="*/ 1208 w 1291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1" h="164">
                  <a:moveTo>
                    <a:pt x="1208" y="0"/>
                  </a:moveTo>
                  <a:lnTo>
                    <a:pt x="163" y="0"/>
                  </a:lnTo>
                  <a:lnTo>
                    <a:pt x="0" y="164"/>
                  </a:lnTo>
                  <a:lnTo>
                    <a:pt x="1208" y="164"/>
                  </a:lnTo>
                  <a:lnTo>
                    <a:pt x="1291" y="83"/>
                  </a:lnTo>
                  <a:lnTo>
                    <a:pt x="1208" y="0"/>
                  </a:lnTo>
                  <a:lnTo>
                    <a:pt x="1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8">
              <a:extLst>
                <a:ext uri="{FF2B5EF4-FFF2-40B4-BE49-F238E27FC236}">
                  <a16:creationId xmlns="" xmlns:a16="http://schemas.microsoft.com/office/drawing/2014/main" id="{1C9EC14E-4F4E-4DDD-A6A3-F3A6B7FF2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833" y="3056871"/>
              <a:ext cx="174077" cy="241937"/>
            </a:xfrm>
            <a:custGeom>
              <a:avLst/>
              <a:gdLst>
                <a:gd name="T0" fmla="*/ 0 w 118"/>
                <a:gd name="T1" fmla="*/ 164 h 164"/>
                <a:gd name="T2" fmla="*/ 83 w 118"/>
                <a:gd name="T3" fmla="*/ 83 h 164"/>
                <a:gd name="T4" fmla="*/ 0 w 118"/>
                <a:gd name="T5" fmla="*/ 0 h 164"/>
                <a:gd name="T6" fmla="*/ 118 w 118"/>
                <a:gd name="T7" fmla="*/ 0 h 164"/>
                <a:gd name="T8" fmla="*/ 118 w 118"/>
                <a:gd name="T9" fmla="*/ 164 h 164"/>
                <a:gd name="T10" fmla="*/ 0 w 118"/>
                <a:gd name="T11" fmla="*/ 164 h 164"/>
                <a:gd name="T12" fmla="*/ 0 w 118"/>
                <a:gd name="T13" fmla="*/ 164 h 164"/>
                <a:gd name="T14" fmla="*/ 0 w 118"/>
                <a:gd name="T1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64">
                  <a:moveTo>
                    <a:pt x="0" y="164"/>
                  </a:moveTo>
                  <a:lnTo>
                    <a:pt x="83" y="83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64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Freeform 89">
            <a:extLst>
              <a:ext uri="{FF2B5EF4-FFF2-40B4-BE49-F238E27FC236}">
                <a16:creationId xmlns="" xmlns:a16="http://schemas.microsoft.com/office/drawing/2014/main" id="{38AF6AB4-C57B-4929-B422-4579BDBBF113}"/>
              </a:ext>
            </a:extLst>
          </p:cNvPr>
          <p:cNvSpPr>
            <a:spLocks/>
          </p:cNvSpPr>
          <p:nvPr/>
        </p:nvSpPr>
        <p:spPr bwMode="auto">
          <a:xfrm>
            <a:off x="5436277" y="2836427"/>
            <a:ext cx="240462" cy="1026759"/>
          </a:xfrm>
          <a:custGeom>
            <a:avLst/>
            <a:gdLst>
              <a:gd name="T0" fmla="*/ 163 w 163"/>
              <a:gd name="T1" fmla="*/ 533 h 696"/>
              <a:gd name="T2" fmla="*/ 0 w 163"/>
              <a:gd name="T3" fmla="*/ 696 h 696"/>
              <a:gd name="T4" fmla="*/ 0 w 163"/>
              <a:gd name="T5" fmla="*/ 164 h 696"/>
              <a:gd name="T6" fmla="*/ 163 w 163"/>
              <a:gd name="T7" fmla="*/ 0 h 696"/>
              <a:gd name="T8" fmla="*/ 163 w 163"/>
              <a:gd name="T9" fmla="*/ 533 h 696"/>
              <a:gd name="T10" fmla="*/ 163 w 163"/>
              <a:gd name="T11" fmla="*/ 533 h 696"/>
              <a:gd name="T12" fmla="*/ 163 w 163"/>
              <a:gd name="T13" fmla="*/ 533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3" h="696">
                <a:moveTo>
                  <a:pt x="163" y="533"/>
                </a:moveTo>
                <a:lnTo>
                  <a:pt x="0" y="696"/>
                </a:lnTo>
                <a:lnTo>
                  <a:pt x="0" y="164"/>
                </a:lnTo>
                <a:lnTo>
                  <a:pt x="163" y="0"/>
                </a:lnTo>
                <a:lnTo>
                  <a:pt x="163" y="533"/>
                </a:lnTo>
                <a:lnTo>
                  <a:pt x="163" y="533"/>
                </a:lnTo>
                <a:lnTo>
                  <a:pt x="163" y="533"/>
                </a:lnTo>
                <a:close/>
              </a:path>
            </a:pathLst>
          </a:custGeom>
          <a:solidFill>
            <a:srgbClr val="2EC6C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90">
            <a:extLst>
              <a:ext uri="{FF2B5EF4-FFF2-40B4-BE49-F238E27FC236}">
                <a16:creationId xmlns="" xmlns:a16="http://schemas.microsoft.com/office/drawing/2014/main" id="{67B3F972-21AC-425A-848E-30556C3E433A}"/>
              </a:ext>
            </a:extLst>
          </p:cNvPr>
          <p:cNvSpPr>
            <a:spLocks/>
          </p:cNvSpPr>
          <p:nvPr/>
        </p:nvSpPr>
        <p:spPr bwMode="auto">
          <a:xfrm>
            <a:off x="5436277" y="2836427"/>
            <a:ext cx="1904519" cy="241937"/>
          </a:xfrm>
          <a:custGeom>
            <a:avLst/>
            <a:gdLst>
              <a:gd name="T0" fmla="*/ 1208 w 1291"/>
              <a:gd name="T1" fmla="*/ 0 h 164"/>
              <a:gd name="T2" fmla="*/ 163 w 1291"/>
              <a:gd name="T3" fmla="*/ 0 h 164"/>
              <a:gd name="T4" fmla="*/ 0 w 1291"/>
              <a:gd name="T5" fmla="*/ 164 h 164"/>
              <a:gd name="T6" fmla="*/ 1208 w 1291"/>
              <a:gd name="T7" fmla="*/ 164 h 164"/>
              <a:gd name="T8" fmla="*/ 1291 w 1291"/>
              <a:gd name="T9" fmla="*/ 83 h 164"/>
              <a:gd name="T10" fmla="*/ 1208 w 1291"/>
              <a:gd name="T11" fmla="*/ 0 h 164"/>
              <a:gd name="T12" fmla="*/ 1208 w 1291"/>
              <a:gd name="T13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91" h="164">
                <a:moveTo>
                  <a:pt x="1208" y="0"/>
                </a:moveTo>
                <a:lnTo>
                  <a:pt x="163" y="0"/>
                </a:lnTo>
                <a:lnTo>
                  <a:pt x="0" y="164"/>
                </a:lnTo>
                <a:lnTo>
                  <a:pt x="1208" y="164"/>
                </a:lnTo>
                <a:lnTo>
                  <a:pt x="1291" y="83"/>
                </a:lnTo>
                <a:lnTo>
                  <a:pt x="1208" y="0"/>
                </a:lnTo>
                <a:lnTo>
                  <a:pt x="1208" y="0"/>
                </a:lnTo>
                <a:close/>
              </a:path>
            </a:pathLst>
          </a:custGeom>
          <a:solidFill>
            <a:srgbClr val="00B9B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98">
            <a:extLst>
              <a:ext uri="{FF2B5EF4-FFF2-40B4-BE49-F238E27FC236}">
                <a16:creationId xmlns="" xmlns:a16="http://schemas.microsoft.com/office/drawing/2014/main" id="{5CF81592-3CB3-4BBA-B193-383C0FFB53FB}"/>
              </a:ext>
            </a:extLst>
          </p:cNvPr>
          <p:cNvSpPr/>
          <p:nvPr/>
        </p:nvSpPr>
        <p:spPr>
          <a:xfrm>
            <a:off x="1936376" y="3360419"/>
            <a:ext cx="831273" cy="831273"/>
          </a:xfrm>
          <a:prstGeom prst="ellipse">
            <a:avLst/>
          </a:prstGeom>
          <a:solidFill>
            <a:srgbClr val="00B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99">
            <a:extLst>
              <a:ext uri="{FF2B5EF4-FFF2-40B4-BE49-F238E27FC236}">
                <a16:creationId xmlns="" xmlns:a16="http://schemas.microsoft.com/office/drawing/2014/main" id="{60D7F36F-E4BE-4070-B74E-744567AFB0EA}"/>
              </a:ext>
            </a:extLst>
          </p:cNvPr>
          <p:cNvSpPr/>
          <p:nvPr/>
        </p:nvSpPr>
        <p:spPr>
          <a:xfrm flipH="1">
            <a:off x="2646217" y="3257616"/>
            <a:ext cx="123565" cy="1235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200">
            <a:extLst>
              <a:ext uri="{FF2B5EF4-FFF2-40B4-BE49-F238E27FC236}">
                <a16:creationId xmlns="" xmlns:a16="http://schemas.microsoft.com/office/drawing/2014/main" id="{FA2F4AA0-AEA4-4717-8489-3092A9E69EAA}"/>
              </a:ext>
            </a:extLst>
          </p:cNvPr>
          <p:cNvSpPr/>
          <p:nvPr/>
        </p:nvSpPr>
        <p:spPr>
          <a:xfrm flipH="1">
            <a:off x="2760962" y="3396777"/>
            <a:ext cx="92835" cy="928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205">
            <a:extLst>
              <a:ext uri="{FF2B5EF4-FFF2-40B4-BE49-F238E27FC236}">
                <a16:creationId xmlns="" xmlns:a16="http://schemas.microsoft.com/office/drawing/2014/main" id="{E22077FC-CD7E-46F1-863E-578599B6410D}"/>
              </a:ext>
            </a:extLst>
          </p:cNvPr>
          <p:cNvSpPr/>
          <p:nvPr/>
        </p:nvSpPr>
        <p:spPr>
          <a:xfrm>
            <a:off x="3943417" y="2597727"/>
            <a:ext cx="831273" cy="831273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206">
            <a:extLst>
              <a:ext uri="{FF2B5EF4-FFF2-40B4-BE49-F238E27FC236}">
                <a16:creationId xmlns="" xmlns:a16="http://schemas.microsoft.com/office/drawing/2014/main" id="{D98B7F81-B39C-454C-9BEA-52443D8B84D9}"/>
              </a:ext>
            </a:extLst>
          </p:cNvPr>
          <p:cNvSpPr/>
          <p:nvPr/>
        </p:nvSpPr>
        <p:spPr>
          <a:xfrm flipH="1">
            <a:off x="4653258" y="2494924"/>
            <a:ext cx="123565" cy="1235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207">
            <a:extLst>
              <a:ext uri="{FF2B5EF4-FFF2-40B4-BE49-F238E27FC236}">
                <a16:creationId xmlns="" xmlns:a16="http://schemas.microsoft.com/office/drawing/2014/main" id="{8FD2F657-07CF-4BC4-9069-5FEB4D466C75}"/>
              </a:ext>
            </a:extLst>
          </p:cNvPr>
          <p:cNvSpPr/>
          <p:nvPr/>
        </p:nvSpPr>
        <p:spPr>
          <a:xfrm flipH="1">
            <a:off x="4768003" y="2634085"/>
            <a:ext cx="92835" cy="928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212">
            <a:extLst>
              <a:ext uri="{FF2B5EF4-FFF2-40B4-BE49-F238E27FC236}">
                <a16:creationId xmlns="" xmlns:a16="http://schemas.microsoft.com/office/drawing/2014/main" id="{2EB10C44-E4D1-424C-9B57-92DB204AD921}"/>
              </a:ext>
            </a:extLst>
          </p:cNvPr>
          <p:cNvSpPr/>
          <p:nvPr/>
        </p:nvSpPr>
        <p:spPr>
          <a:xfrm>
            <a:off x="5882188" y="1815984"/>
            <a:ext cx="831273" cy="831273"/>
          </a:xfrm>
          <a:prstGeom prst="ellipse">
            <a:avLst/>
          </a:prstGeom>
          <a:solidFill>
            <a:srgbClr val="00B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13">
            <a:extLst>
              <a:ext uri="{FF2B5EF4-FFF2-40B4-BE49-F238E27FC236}">
                <a16:creationId xmlns="" xmlns:a16="http://schemas.microsoft.com/office/drawing/2014/main" id="{7FBF4619-16E0-47E2-9B61-E04EF7676175}"/>
              </a:ext>
            </a:extLst>
          </p:cNvPr>
          <p:cNvSpPr/>
          <p:nvPr/>
        </p:nvSpPr>
        <p:spPr>
          <a:xfrm flipH="1">
            <a:off x="6593739" y="1715723"/>
            <a:ext cx="123565" cy="1235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Oval 214">
            <a:extLst>
              <a:ext uri="{FF2B5EF4-FFF2-40B4-BE49-F238E27FC236}">
                <a16:creationId xmlns="" xmlns:a16="http://schemas.microsoft.com/office/drawing/2014/main" id="{C08DF87F-B55C-4784-9FC6-509F1D60649F}"/>
              </a:ext>
            </a:extLst>
          </p:cNvPr>
          <p:cNvSpPr/>
          <p:nvPr/>
        </p:nvSpPr>
        <p:spPr>
          <a:xfrm flipH="1">
            <a:off x="6708484" y="1854884"/>
            <a:ext cx="92835" cy="928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9" name="Gráfico 37">
            <a:extLst>
              <a:ext uri="{FF2B5EF4-FFF2-40B4-BE49-F238E27FC236}">
                <a16:creationId xmlns="" xmlns:a16="http://schemas.microsoft.com/office/drawing/2014/main" id="{AC35BDDD-1B36-4544-B237-792BE87B6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66647" y="1063736"/>
            <a:ext cx="1401291" cy="358370"/>
          </a:xfrm>
          <a:prstGeom prst="rect">
            <a:avLst/>
          </a:prstGeom>
        </p:spPr>
      </p:pic>
      <p:pic>
        <p:nvPicPr>
          <p:cNvPr id="40" name="Gráfico 40">
            <a:extLst>
              <a:ext uri="{FF2B5EF4-FFF2-40B4-BE49-F238E27FC236}">
                <a16:creationId xmlns="" xmlns:a16="http://schemas.microsoft.com/office/drawing/2014/main" id="{93620A92-F21B-47C4-8E9F-FB178EDEC9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515823">
            <a:off x="6713700" y="2070455"/>
            <a:ext cx="7959961" cy="9831426"/>
          </a:xfrm>
          <a:prstGeom prst="rect">
            <a:avLst/>
          </a:prstGeom>
        </p:spPr>
      </p:pic>
      <p:sp>
        <p:nvSpPr>
          <p:cNvPr id="41" name="Espaço Reservado para Texto 14"/>
          <p:cNvSpPr>
            <a:spLocks noGrp="1"/>
          </p:cNvSpPr>
          <p:nvPr>
            <p:ph type="body" sz="quarter" idx="14" hasCustomPrompt="1"/>
          </p:nvPr>
        </p:nvSpPr>
        <p:spPr>
          <a:xfrm>
            <a:off x="1224062" y="893422"/>
            <a:ext cx="4620132" cy="717550"/>
          </a:xfrm>
          <a:prstGeom prst="rect">
            <a:avLst/>
          </a:prstGeom>
        </p:spPr>
        <p:txBody>
          <a:bodyPr anchor="ctr"/>
          <a:lstStyle>
            <a:lvl1pPr marL="228600" indent="-228600">
              <a:buNone/>
              <a:defRPr lang="pt-BR" sz="3600" b="1" kern="1200" spc="53" dirty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slide</a:t>
            </a:r>
          </a:p>
        </p:txBody>
      </p:sp>
      <p:sp>
        <p:nvSpPr>
          <p:cNvPr id="28" name="Espaço Reservado para Texto 10"/>
          <p:cNvSpPr>
            <a:spLocks noGrp="1"/>
          </p:cNvSpPr>
          <p:nvPr>
            <p:ph type="body" sz="quarter" idx="17" hasCustomPrompt="1"/>
          </p:nvPr>
        </p:nvSpPr>
        <p:spPr>
          <a:xfrm>
            <a:off x="1795760" y="4776369"/>
            <a:ext cx="1628308" cy="108529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9" name="Espaço Reservado para Texto 10"/>
          <p:cNvSpPr>
            <a:spLocks noGrp="1"/>
          </p:cNvSpPr>
          <p:nvPr>
            <p:ph type="body" sz="quarter" idx="18" hasCustomPrompt="1"/>
          </p:nvPr>
        </p:nvSpPr>
        <p:spPr>
          <a:xfrm>
            <a:off x="3766086" y="3974066"/>
            <a:ext cx="1628308" cy="108529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0" name="Espaço Reservado para Texto 10"/>
          <p:cNvSpPr>
            <a:spLocks noGrp="1"/>
          </p:cNvSpPr>
          <p:nvPr>
            <p:ph type="body" sz="quarter" idx="19" hasCustomPrompt="1"/>
          </p:nvPr>
        </p:nvSpPr>
        <p:spPr>
          <a:xfrm>
            <a:off x="5844194" y="3193670"/>
            <a:ext cx="1628308" cy="108529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9222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ráfico 55">
            <a:extLst>
              <a:ext uri="{FF2B5EF4-FFF2-40B4-BE49-F238E27FC236}">
                <a16:creationId xmlns="" xmlns:a16="http://schemas.microsoft.com/office/drawing/2014/main" id="{6BFAA3B1-8E36-4883-90E2-D7BB5ABED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333795">
            <a:off x="-2608134" y="1837445"/>
            <a:ext cx="7886092" cy="6414683"/>
          </a:xfrm>
          <a:prstGeom prst="rect">
            <a:avLst/>
          </a:prstGeom>
        </p:spPr>
      </p:pic>
      <p:sp>
        <p:nvSpPr>
          <p:cNvPr id="3" name="Freeform 83">
            <a:extLst>
              <a:ext uri="{FF2B5EF4-FFF2-40B4-BE49-F238E27FC236}">
                <a16:creationId xmlns="" xmlns:a16="http://schemas.microsoft.com/office/drawing/2014/main" id="{1DB8562B-18BE-48E1-8D2B-C59C389166A9}"/>
              </a:ext>
            </a:extLst>
          </p:cNvPr>
          <p:cNvSpPr>
            <a:spLocks/>
          </p:cNvSpPr>
          <p:nvPr/>
        </p:nvSpPr>
        <p:spPr bwMode="auto">
          <a:xfrm>
            <a:off x="3298456" y="4019272"/>
            <a:ext cx="237512" cy="1026759"/>
          </a:xfrm>
          <a:custGeom>
            <a:avLst/>
            <a:gdLst>
              <a:gd name="T0" fmla="*/ 161 w 161"/>
              <a:gd name="T1" fmla="*/ 533 h 696"/>
              <a:gd name="T2" fmla="*/ 0 w 161"/>
              <a:gd name="T3" fmla="*/ 696 h 696"/>
              <a:gd name="T4" fmla="*/ 0 w 161"/>
              <a:gd name="T5" fmla="*/ 166 h 696"/>
              <a:gd name="T6" fmla="*/ 161 w 161"/>
              <a:gd name="T7" fmla="*/ 0 h 696"/>
              <a:gd name="T8" fmla="*/ 161 w 161"/>
              <a:gd name="T9" fmla="*/ 533 h 696"/>
              <a:gd name="T10" fmla="*/ 161 w 161"/>
              <a:gd name="T11" fmla="*/ 533 h 696"/>
              <a:gd name="T12" fmla="*/ 161 w 161"/>
              <a:gd name="T13" fmla="*/ 533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1" h="696">
                <a:moveTo>
                  <a:pt x="161" y="533"/>
                </a:moveTo>
                <a:lnTo>
                  <a:pt x="0" y="696"/>
                </a:lnTo>
                <a:lnTo>
                  <a:pt x="0" y="166"/>
                </a:lnTo>
                <a:lnTo>
                  <a:pt x="161" y="0"/>
                </a:lnTo>
                <a:lnTo>
                  <a:pt x="161" y="533"/>
                </a:lnTo>
                <a:lnTo>
                  <a:pt x="161" y="533"/>
                </a:lnTo>
                <a:lnTo>
                  <a:pt x="161" y="533"/>
                </a:lnTo>
                <a:close/>
              </a:path>
            </a:pathLst>
          </a:custGeom>
          <a:solidFill>
            <a:srgbClr val="2EC6C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83">
            <a:extLst>
              <a:ext uri="{FF2B5EF4-FFF2-40B4-BE49-F238E27FC236}">
                <a16:creationId xmlns="" xmlns:a16="http://schemas.microsoft.com/office/drawing/2014/main" id="{1AEEE504-F01E-4BA3-A580-F53251E89F62}"/>
              </a:ext>
            </a:extLst>
          </p:cNvPr>
          <p:cNvGrpSpPr/>
          <p:nvPr/>
        </p:nvGrpSpPr>
        <p:grpSpPr>
          <a:xfrm>
            <a:off x="3295506" y="4019272"/>
            <a:ext cx="2012211" cy="244888"/>
            <a:chOff x="4139489" y="3835791"/>
            <a:chExt cx="2012211" cy="244888"/>
          </a:xfrm>
          <a:solidFill>
            <a:srgbClr val="00B9B4"/>
          </a:solidFill>
        </p:grpSpPr>
        <p:sp>
          <p:nvSpPr>
            <p:cNvPr id="5" name="Freeform 84">
              <a:extLst>
                <a:ext uri="{FF2B5EF4-FFF2-40B4-BE49-F238E27FC236}">
                  <a16:creationId xmlns="" xmlns:a16="http://schemas.microsoft.com/office/drawing/2014/main" id="{C00BC0FE-C9F0-43B9-A2C7-49D682B9F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489" y="3835791"/>
              <a:ext cx="1904519" cy="244888"/>
            </a:xfrm>
            <a:custGeom>
              <a:avLst/>
              <a:gdLst>
                <a:gd name="T0" fmla="*/ 1208 w 1291"/>
                <a:gd name="T1" fmla="*/ 0 h 166"/>
                <a:gd name="T2" fmla="*/ 163 w 1291"/>
                <a:gd name="T3" fmla="*/ 0 h 166"/>
                <a:gd name="T4" fmla="*/ 0 w 1291"/>
                <a:gd name="T5" fmla="*/ 166 h 166"/>
                <a:gd name="T6" fmla="*/ 1208 w 1291"/>
                <a:gd name="T7" fmla="*/ 166 h 166"/>
                <a:gd name="T8" fmla="*/ 1291 w 1291"/>
                <a:gd name="T9" fmla="*/ 83 h 166"/>
                <a:gd name="T10" fmla="*/ 1208 w 1291"/>
                <a:gd name="T11" fmla="*/ 0 h 166"/>
                <a:gd name="T12" fmla="*/ 1208 w 1291"/>
                <a:gd name="T1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1" h="166">
                  <a:moveTo>
                    <a:pt x="1208" y="0"/>
                  </a:moveTo>
                  <a:lnTo>
                    <a:pt x="163" y="0"/>
                  </a:lnTo>
                  <a:lnTo>
                    <a:pt x="0" y="166"/>
                  </a:lnTo>
                  <a:lnTo>
                    <a:pt x="1208" y="166"/>
                  </a:lnTo>
                  <a:lnTo>
                    <a:pt x="1291" y="83"/>
                  </a:lnTo>
                  <a:lnTo>
                    <a:pt x="1208" y="0"/>
                  </a:lnTo>
                  <a:lnTo>
                    <a:pt x="1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85">
              <a:extLst>
                <a:ext uri="{FF2B5EF4-FFF2-40B4-BE49-F238E27FC236}">
                  <a16:creationId xmlns="" xmlns:a16="http://schemas.microsoft.com/office/drawing/2014/main" id="{E7601DFC-C056-4D65-A806-B19DE652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7623" y="3835791"/>
              <a:ext cx="174077" cy="244888"/>
            </a:xfrm>
            <a:custGeom>
              <a:avLst/>
              <a:gdLst>
                <a:gd name="T0" fmla="*/ 0 w 118"/>
                <a:gd name="T1" fmla="*/ 166 h 166"/>
                <a:gd name="T2" fmla="*/ 83 w 118"/>
                <a:gd name="T3" fmla="*/ 83 h 166"/>
                <a:gd name="T4" fmla="*/ 0 w 118"/>
                <a:gd name="T5" fmla="*/ 0 h 166"/>
                <a:gd name="T6" fmla="*/ 118 w 118"/>
                <a:gd name="T7" fmla="*/ 0 h 166"/>
                <a:gd name="T8" fmla="*/ 118 w 118"/>
                <a:gd name="T9" fmla="*/ 166 h 166"/>
                <a:gd name="T10" fmla="*/ 0 w 118"/>
                <a:gd name="T11" fmla="*/ 166 h 166"/>
                <a:gd name="T12" fmla="*/ 0 w 118"/>
                <a:gd name="T13" fmla="*/ 166 h 166"/>
                <a:gd name="T14" fmla="*/ 0 w 118"/>
                <a:gd name="T1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66">
                  <a:moveTo>
                    <a:pt x="0" y="166"/>
                  </a:moveTo>
                  <a:lnTo>
                    <a:pt x="83" y="83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66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0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Freeform 86">
            <a:extLst>
              <a:ext uri="{FF2B5EF4-FFF2-40B4-BE49-F238E27FC236}">
                <a16:creationId xmlns="" xmlns:a16="http://schemas.microsoft.com/office/drawing/2014/main" id="{BE005A8B-DF38-49EF-9C5D-AECC0C52D035}"/>
              </a:ext>
            </a:extLst>
          </p:cNvPr>
          <p:cNvSpPr>
            <a:spLocks/>
          </p:cNvSpPr>
          <p:nvPr/>
        </p:nvSpPr>
        <p:spPr bwMode="auto">
          <a:xfrm>
            <a:off x="5307717" y="3240352"/>
            <a:ext cx="240462" cy="1026759"/>
          </a:xfrm>
          <a:custGeom>
            <a:avLst/>
            <a:gdLst>
              <a:gd name="T0" fmla="*/ 163 w 163"/>
              <a:gd name="T1" fmla="*/ 533 h 696"/>
              <a:gd name="T2" fmla="*/ 0 w 163"/>
              <a:gd name="T3" fmla="*/ 696 h 696"/>
              <a:gd name="T4" fmla="*/ 0 w 163"/>
              <a:gd name="T5" fmla="*/ 166 h 696"/>
              <a:gd name="T6" fmla="*/ 163 w 163"/>
              <a:gd name="T7" fmla="*/ 0 h 696"/>
              <a:gd name="T8" fmla="*/ 163 w 163"/>
              <a:gd name="T9" fmla="*/ 533 h 696"/>
              <a:gd name="T10" fmla="*/ 163 w 163"/>
              <a:gd name="T11" fmla="*/ 533 h 696"/>
              <a:gd name="T12" fmla="*/ 163 w 163"/>
              <a:gd name="T13" fmla="*/ 533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3" h="696">
                <a:moveTo>
                  <a:pt x="163" y="533"/>
                </a:moveTo>
                <a:lnTo>
                  <a:pt x="0" y="696"/>
                </a:lnTo>
                <a:lnTo>
                  <a:pt x="0" y="166"/>
                </a:lnTo>
                <a:lnTo>
                  <a:pt x="163" y="0"/>
                </a:lnTo>
                <a:lnTo>
                  <a:pt x="163" y="533"/>
                </a:lnTo>
                <a:lnTo>
                  <a:pt x="163" y="533"/>
                </a:lnTo>
                <a:lnTo>
                  <a:pt x="163" y="53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114">
            <a:extLst>
              <a:ext uri="{FF2B5EF4-FFF2-40B4-BE49-F238E27FC236}">
                <a16:creationId xmlns="" xmlns:a16="http://schemas.microsoft.com/office/drawing/2014/main" id="{AFDA0752-9633-42F8-8420-111D1D06465F}"/>
              </a:ext>
            </a:extLst>
          </p:cNvPr>
          <p:cNvGrpSpPr/>
          <p:nvPr/>
        </p:nvGrpSpPr>
        <p:grpSpPr>
          <a:xfrm>
            <a:off x="5307717" y="3240352"/>
            <a:ext cx="2012210" cy="241937"/>
            <a:chOff x="6151700" y="3056871"/>
            <a:chExt cx="2012210" cy="241937"/>
          </a:xfrm>
          <a:solidFill>
            <a:srgbClr val="7746FF"/>
          </a:solidFill>
        </p:grpSpPr>
        <p:sp>
          <p:nvSpPr>
            <p:cNvPr id="9" name="Freeform 87">
              <a:extLst>
                <a:ext uri="{FF2B5EF4-FFF2-40B4-BE49-F238E27FC236}">
                  <a16:creationId xmlns="" xmlns:a16="http://schemas.microsoft.com/office/drawing/2014/main" id="{C8D901D5-CEB1-4CBC-A7FB-90BE3FE4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1700" y="3056871"/>
              <a:ext cx="1904519" cy="241937"/>
            </a:xfrm>
            <a:custGeom>
              <a:avLst/>
              <a:gdLst>
                <a:gd name="T0" fmla="*/ 1208 w 1291"/>
                <a:gd name="T1" fmla="*/ 0 h 164"/>
                <a:gd name="T2" fmla="*/ 163 w 1291"/>
                <a:gd name="T3" fmla="*/ 0 h 164"/>
                <a:gd name="T4" fmla="*/ 0 w 1291"/>
                <a:gd name="T5" fmla="*/ 164 h 164"/>
                <a:gd name="T6" fmla="*/ 1208 w 1291"/>
                <a:gd name="T7" fmla="*/ 164 h 164"/>
                <a:gd name="T8" fmla="*/ 1291 w 1291"/>
                <a:gd name="T9" fmla="*/ 83 h 164"/>
                <a:gd name="T10" fmla="*/ 1208 w 1291"/>
                <a:gd name="T11" fmla="*/ 0 h 164"/>
                <a:gd name="T12" fmla="*/ 1208 w 1291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1" h="164">
                  <a:moveTo>
                    <a:pt x="1208" y="0"/>
                  </a:moveTo>
                  <a:lnTo>
                    <a:pt x="163" y="0"/>
                  </a:lnTo>
                  <a:lnTo>
                    <a:pt x="0" y="164"/>
                  </a:lnTo>
                  <a:lnTo>
                    <a:pt x="1208" y="164"/>
                  </a:lnTo>
                  <a:lnTo>
                    <a:pt x="1291" y="83"/>
                  </a:lnTo>
                  <a:lnTo>
                    <a:pt x="1208" y="0"/>
                  </a:lnTo>
                  <a:lnTo>
                    <a:pt x="1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8">
              <a:extLst>
                <a:ext uri="{FF2B5EF4-FFF2-40B4-BE49-F238E27FC236}">
                  <a16:creationId xmlns="" xmlns:a16="http://schemas.microsoft.com/office/drawing/2014/main" id="{89D43FAA-BDD8-40AE-A864-FE30BFDAD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833" y="3056871"/>
              <a:ext cx="174077" cy="241937"/>
            </a:xfrm>
            <a:custGeom>
              <a:avLst/>
              <a:gdLst>
                <a:gd name="T0" fmla="*/ 0 w 118"/>
                <a:gd name="T1" fmla="*/ 164 h 164"/>
                <a:gd name="T2" fmla="*/ 83 w 118"/>
                <a:gd name="T3" fmla="*/ 83 h 164"/>
                <a:gd name="T4" fmla="*/ 0 w 118"/>
                <a:gd name="T5" fmla="*/ 0 h 164"/>
                <a:gd name="T6" fmla="*/ 118 w 118"/>
                <a:gd name="T7" fmla="*/ 0 h 164"/>
                <a:gd name="T8" fmla="*/ 118 w 118"/>
                <a:gd name="T9" fmla="*/ 164 h 164"/>
                <a:gd name="T10" fmla="*/ 0 w 118"/>
                <a:gd name="T11" fmla="*/ 164 h 164"/>
                <a:gd name="T12" fmla="*/ 0 w 118"/>
                <a:gd name="T13" fmla="*/ 164 h 164"/>
                <a:gd name="T14" fmla="*/ 0 w 118"/>
                <a:gd name="T1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64">
                  <a:moveTo>
                    <a:pt x="0" y="164"/>
                  </a:moveTo>
                  <a:lnTo>
                    <a:pt x="83" y="83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64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reeform 89">
            <a:extLst>
              <a:ext uri="{FF2B5EF4-FFF2-40B4-BE49-F238E27FC236}">
                <a16:creationId xmlns="" xmlns:a16="http://schemas.microsoft.com/office/drawing/2014/main" id="{E66D4D61-A537-4666-A458-7A8084A6C3CC}"/>
              </a:ext>
            </a:extLst>
          </p:cNvPr>
          <p:cNvSpPr>
            <a:spLocks/>
          </p:cNvSpPr>
          <p:nvPr/>
        </p:nvSpPr>
        <p:spPr bwMode="auto">
          <a:xfrm>
            <a:off x="7319927" y="2461431"/>
            <a:ext cx="240462" cy="1026759"/>
          </a:xfrm>
          <a:custGeom>
            <a:avLst/>
            <a:gdLst>
              <a:gd name="T0" fmla="*/ 163 w 163"/>
              <a:gd name="T1" fmla="*/ 533 h 696"/>
              <a:gd name="T2" fmla="*/ 0 w 163"/>
              <a:gd name="T3" fmla="*/ 696 h 696"/>
              <a:gd name="T4" fmla="*/ 0 w 163"/>
              <a:gd name="T5" fmla="*/ 164 h 696"/>
              <a:gd name="T6" fmla="*/ 163 w 163"/>
              <a:gd name="T7" fmla="*/ 0 h 696"/>
              <a:gd name="T8" fmla="*/ 163 w 163"/>
              <a:gd name="T9" fmla="*/ 533 h 696"/>
              <a:gd name="T10" fmla="*/ 163 w 163"/>
              <a:gd name="T11" fmla="*/ 533 h 696"/>
              <a:gd name="T12" fmla="*/ 163 w 163"/>
              <a:gd name="T13" fmla="*/ 533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3" h="696">
                <a:moveTo>
                  <a:pt x="163" y="533"/>
                </a:moveTo>
                <a:lnTo>
                  <a:pt x="0" y="696"/>
                </a:lnTo>
                <a:lnTo>
                  <a:pt x="0" y="164"/>
                </a:lnTo>
                <a:lnTo>
                  <a:pt x="163" y="0"/>
                </a:lnTo>
                <a:lnTo>
                  <a:pt x="163" y="533"/>
                </a:lnTo>
                <a:lnTo>
                  <a:pt x="163" y="533"/>
                </a:lnTo>
                <a:lnTo>
                  <a:pt x="163" y="533"/>
                </a:lnTo>
                <a:close/>
              </a:path>
            </a:pathLst>
          </a:custGeom>
          <a:solidFill>
            <a:srgbClr val="2EC6C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90">
            <a:extLst>
              <a:ext uri="{FF2B5EF4-FFF2-40B4-BE49-F238E27FC236}">
                <a16:creationId xmlns="" xmlns:a16="http://schemas.microsoft.com/office/drawing/2014/main" id="{CDD67105-5F1F-4659-BD92-C5961DF40DC2}"/>
              </a:ext>
            </a:extLst>
          </p:cNvPr>
          <p:cNvSpPr>
            <a:spLocks/>
          </p:cNvSpPr>
          <p:nvPr/>
        </p:nvSpPr>
        <p:spPr bwMode="auto">
          <a:xfrm>
            <a:off x="7319927" y="2461431"/>
            <a:ext cx="1904519" cy="241937"/>
          </a:xfrm>
          <a:custGeom>
            <a:avLst/>
            <a:gdLst>
              <a:gd name="T0" fmla="*/ 1208 w 1291"/>
              <a:gd name="T1" fmla="*/ 0 h 164"/>
              <a:gd name="T2" fmla="*/ 163 w 1291"/>
              <a:gd name="T3" fmla="*/ 0 h 164"/>
              <a:gd name="T4" fmla="*/ 0 w 1291"/>
              <a:gd name="T5" fmla="*/ 164 h 164"/>
              <a:gd name="T6" fmla="*/ 1208 w 1291"/>
              <a:gd name="T7" fmla="*/ 164 h 164"/>
              <a:gd name="T8" fmla="*/ 1291 w 1291"/>
              <a:gd name="T9" fmla="*/ 83 h 164"/>
              <a:gd name="T10" fmla="*/ 1208 w 1291"/>
              <a:gd name="T11" fmla="*/ 0 h 164"/>
              <a:gd name="T12" fmla="*/ 1208 w 1291"/>
              <a:gd name="T13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91" h="164">
                <a:moveTo>
                  <a:pt x="1208" y="0"/>
                </a:moveTo>
                <a:lnTo>
                  <a:pt x="163" y="0"/>
                </a:lnTo>
                <a:lnTo>
                  <a:pt x="0" y="164"/>
                </a:lnTo>
                <a:lnTo>
                  <a:pt x="1208" y="164"/>
                </a:lnTo>
                <a:lnTo>
                  <a:pt x="1291" y="83"/>
                </a:lnTo>
                <a:lnTo>
                  <a:pt x="1208" y="0"/>
                </a:lnTo>
                <a:lnTo>
                  <a:pt x="1208" y="0"/>
                </a:lnTo>
                <a:close/>
              </a:path>
            </a:pathLst>
          </a:custGeom>
          <a:solidFill>
            <a:srgbClr val="00B9B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98">
            <a:extLst>
              <a:ext uri="{FF2B5EF4-FFF2-40B4-BE49-F238E27FC236}">
                <a16:creationId xmlns="" xmlns:a16="http://schemas.microsoft.com/office/drawing/2014/main" id="{7E907B06-9FD5-4361-9433-06F09B0C85FB}"/>
              </a:ext>
            </a:extLst>
          </p:cNvPr>
          <p:cNvSpPr/>
          <p:nvPr/>
        </p:nvSpPr>
        <p:spPr>
          <a:xfrm>
            <a:off x="3820026" y="2985423"/>
            <a:ext cx="831273" cy="831273"/>
          </a:xfrm>
          <a:prstGeom prst="ellipse">
            <a:avLst/>
          </a:prstGeom>
          <a:solidFill>
            <a:srgbClr val="00B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99">
            <a:extLst>
              <a:ext uri="{FF2B5EF4-FFF2-40B4-BE49-F238E27FC236}">
                <a16:creationId xmlns="" xmlns:a16="http://schemas.microsoft.com/office/drawing/2014/main" id="{69DECC1E-E001-4E33-9F0A-669AAB666E27}"/>
              </a:ext>
            </a:extLst>
          </p:cNvPr>
          <p:cNvSpPr/>
          <p:nvPr/>
        </p:nvSpPr>
        <p:spPr>
          <a:xfrm flipH="1">
            <a:off x="4529867" y="2882620"/>
            <a:ext cx="123565" cy="1235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200">
            <a:extLst>
              <a:ext uri="{FF2B5EF4-FFF2-40B4-BE49-F238E27FC236}">
                <a16:creationId xmlns="" xmlns:a16="http://schemas.microsoft.com/office/drawing/2014/main" id="{B4EF27E6-0FB0-4B67-A25B-4B383CFC7143}"/>
              </a:ext>
            </a:extLst>
          </p:cNvPr>
          <p:cNvSpPr/>
          <p:nvPr/>
        </p:nvSpPr>
        <p:spPr>
          <a:xfrm flipH="1">
            <a:off x="4644612" y="3021781"/>
            <a:ext cx="92835" cy="928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205">
            <a:extLst>
              <a:ext uri="{FF2B5EF4-FFF2-40B4-BE49-F238E27FC236}">
                <a16:creationId xmlns="" xmlns:a16="http://schemas.microsoft.com/office/drawing/2014/main" id="{7B589DCC-B3BB-495B-BAE0-1B018DF09BAF}"/>
              </a:ext>
            </a:extLst>
          </p:cNvPr>
          <p:cNvSpPr/>
          <p:nvPr/>
        </p:nvSpPr>
        <p:spPr>
          <a:xfrm>
            <a:off x="5827067" y="2222731"/>
            <a:ext cx="831273" cy="831273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206">
            <a:extLst>
              <a:ext uri="{FF2B5EF4-FFF2-40B4-BE49-F238E27FC236}">
                <a16:creationId xmlns="" xmlns:a16="http://schemas.microsoft.com/office/drawing/2014/main" id="{CA10F561-3011-495F-8C19-D96132300733}"/>
              </a:ext>
            </a:extLst>
          </p:cNvPr>
          <p:cNvSpPr/>
          <p:nvPr/>
        </p:nvSpPr>
        <p:spPr>
          <a:xfrm flipH="1">
            <a:off x="6536908" y="2119928"/>
            <a:ext cx="123565" cy="1235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207">
            <a:extLst>
              <a:ext uri="{FF2B5EF4-FFF2-40B4-BE49-F238E27FC236}">
                <a16:creationId xmlns="" xmlns:a16="http://schemas.microsoft.com/office/drawing/2014/main" id="{4CE7D6FA-6DD6-4F5D-8327-6F62749F7030}"/>
              </a:ext>
            </a:extLst>
          </p:cNvPr>
          <p:cNvSpPr/>
          <p:nvPr/>
        </p:nvSpPr>
        <p:spPr>
          <a:xfrm flipH="1">
            <a:off x="6651653" y="2259089"/>
            <a:ext cx="92835" cy="928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212">
            <a:extLst>
              <a:ext uri="{FF2B5EF4-FFF2-40B4-BE49-F238E27FC236}">
                <a16:creationId xmlns="" xmlns:a16="http://schemas.microsoft.com/office/drawing/2014/main" id="{3D8EC5D4-9490-41EA-8111-F8B03A5BE5F1}"/>
              </a:ext>
            </a:extLst>
          </p:cNvPr>
          <p:cNvSpPr/>
          <p:nvPr/>
        </p:nvSpPr>
        <p:spPr>
          <a:xfrm>
            <a:off x="7765838" y="1440988"/>
            <a:ext cx="831273" cy="831273"/>
          </a:xfrm>
          <a:prstGeom prst="ellipse">
            <a:avLst/>
          </a:prstGeom>
          <a:solidFill>
            <a:srgbClr val="00B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213">
            <a:extLst>
              <a:ext uri="{FF2B5EF4-FFF2-40B4-BE49-F238E27FC236}">
                <a16:creationId xmlns="" xmlns:a16="http://schemas.microsoft.com/office/drawing/2014/main" id="{4AFDE373-A865-4273-8145-C3B28A386E2A}"/>
              </a:ext>
            </a:extLst>
          </p:cNvPr>
          <p:cNvSpPr/>
          <p:nvPr/>
        </p:nvSpPr>
        <p:spPr>
          <a:xfrm flipH="1">
            <a:off x="8477389" y="1340727"/>
            <a:ext cx="123565" cy="1235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14">
            <a:extLst>
              <a:ext uri="{FF2B5EF4-FFF2-40B4-BE49-F238E27FC236}">
                <a16:creationId xmlns="" xmlns:a16="http://schemas.microsoft.com/office/drawing/2014/main" id="{CE2EDCE0-2B3F-4366-BC7D-E50BB9DC8AC6}"/>
              </a:ext>
            </a:extLst>
          </p:cNvPr>
          <p:cNvSpPr/>
          <p:nvPr/>
        </p:nvSpPr>
        <p:spPr>
          <a:xfrm flipH="1">
            <a:off x="8592134" y="1479888"/>
            <a:ext cx="92835" cy="928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Freeform 86">
            <a:extLst>
              <a:ext uri="{FF2B5EF4-FFF2-40B4-BE49-F238E27FC236}">
                <a16:creationId xmlns="" xmlns:a16="http://schemas.microsoft.com/office/drawing/2014/main" id="{53267C4D-894E-41D3-9CE5-D5CB12EC9868}"/>
              </a:ext>
            </a:extLst>
          </p:cNvPr>
          <p:cNvSpPr>
            <a:spLocks/>
          </p:cNvSpPr>
          <p:nvPr/>
        </p:nvSpPr>
        <p:spPr bwMode="auto">
          <a:xfrm>
            <a:off x="1286245" y="4802850"/>
            <a:ext cx="240462" cy="1026759"/>
          </a:xfrm>
          <a:custGeom>
            <a:avLst/>
            <a:gdLst>
              <a:gd name="T0" fmla="*/ 163 w 163"/>
              <a:gd name="T1" fmla="*/ 533 h 696"/>
              <a:gd name="T2" fmla="*/ 0 w 163"/>
              <a:gd name="T3" fmla="*/ 696 h 696"/>
              <a:gd name="T4" fmla="*/ 0 w 163"/>
              <a:gd name="T5" fmla="*/ 166 h 696"/>
              <a:gd name="T6" fmla="*/ 163 w 163"/>
              <a:gd name="T7" fmla="*/ 0 h 696"/>
              <a:gd name="T8" fmla="*/ 163 w 163"/>
              <a:gd name="T9" fmla="*/ 533 h 696"/>
              <a:gd name="T10" fmla="*/ 163 w 163"/>
              <a:gd name="T11" fmla="*/ 533 h 696"/>
              <a:gd name="T12" fmla="*/ 163 w 163"/>
              <a:gd name="T13" fmla="*/ 533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3" h="696">
                <a:moveTo>
                  <a:pt x="163" y="533"/>
                </a:moveTo>
                <a:lnTo>
                  <a:pt x="0" y="696"/>
                </a:lnTo>
                <a:lnTo>
                  <a:pt x="0" y="166"/>
                </a:lnTo>
                <a:lnTo>
                  <a:pt x="163" y="0"/>
                </a:lnTo>
                <a:lnTo>
                  <a:pt x="163" y="533"/>
                </a:lnTo>
                <a:lnTo>
                  <a:pt x="163" y="533"/>
                </a:lnTo>
                <a:lnTo>
                  <a:pt x="163" y="53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8" name="Group 114">
            <a:extLst>
              <a:ext uri="{FF2B5EF4-FFF2-40B4-BE49-F238E27FC236}">
                <a16:creationId xmlns="" xmlns:a16="http://schemas.microsoft.com/office/drawing/2014/main" id="{FAF823F9-28BF-42C7-9660-16926698737E}"/>
              </a:ext>
            </a:extLst>
          </p:cNvPr>
          <p:cNvGrpSpPr/>
          <p:nvPr/>
        </p:nvGrpSpPr>
        <p:grpSpPr>
          <a:xfrm>
            <a:off x="1286245" y="4802850"/>
            <a:ext cx="2012210" cy="241937"/>
            <a:chOff x="6151700" y="3056871"/>
            <a:chExt cx="2012210" cy="241937"/>
          </a:xfrm>
          <a:solidFill>
            <a:srgbClr val="7746FF"/>
          </a:solidFill>
        </p:grpSpPr>
        <p:sp>
          <p:nvSpPr>
            <p:cNvPr id="39" name="Freeform 87">
              <a:extLst>
                <a:ext uri="{FF2B5EF4-FFF2-40B4-BE49-F238E27FC236}">
                  <a16:creationId xmlns="" xmlns:a16="http://schemas.microsoft.com/office/drawing/2014/main" id="{66E52F05-B5E2-4562-BD73-370F4AFE6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1700" y="3056871"/>
              <a:ext cx="1904519" cy="241937"/>
            </a:xfrm>
            <a:custGeom>
              <a:avLst/>
              <a:gdLst>
                <a:gd name="T0" fmla="*/ 1208 w 1291"/>
                <a:gd name="T1" fmla="*/ 0 h 164"/>
                <a:gd name="T2" fmla="*/ 163 w 1291"/>
                <a:gd name="T3" fmla="*/ 0 h 164"/>
                <a:gd name="T4" fmla="*/ 0 w 1291"/>
                <a:gd name="T5" fmla="*/ 164 h 164"/>
                <a:gd name="T6" fmla="*/ 1208 w 1291"/>
                <a:gd name="T7" fmla="*/ 164 h 164"/>
                <a:gd name="T8" fmla="*/ 1291 w 1291"/>
                <a:gd name="T9" fmla="*/ 83 h 164"/>
                <a:gd name="T10" fmla="*/ 1208 w 1291"/>
                <a:gd name="T11" fmla="*/ 0 h 164"/>
                <a:gd name="T12" fmla="*/ 1208 w 1291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1" h="164">
                  <a:moveTo>
                    <a:pt x="1208" y="0"/>
                  </a:moveTo>
                  <a:lnTo>
                    <a:pt x="163" y="0"/>
                  </a:lnTo>
                  <a:lnTo>
                    <a:pt x="0" y="164"/>
                  </a:lnTo>
                  <a:lnTo>
                    <a:pt x="1208" y="164"/>
                  </a:lnTo>
                  <a:lnTo>
                    <a:pt x="1291" y="83"/>
                  </a:lnTo>
                  <a:lnTo>
                    <a:pt x="1208" y="0"/>
                  </a:lnTo>
                  <a:lnTo>
                    <a:pt x="1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8">
              <a:extLst>
                <a:ext uri="{FF2B5EF4-FFF2-40B4-BE49-F238E27FC236}">
                  <a16:creationId xmlns="" xmlns:a16="http://schemas.microsoft.com/office/drawing/2014/main" id="{E73422EE-087C-4B46-ABB2-95081497A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833" y="3056871"/>
              <a:ext cx="174077" cy="241937"/>
            </a:xfrm>
            <a:custGeom>
              <a:avLst/>
              <a:gdLst>
                <a:gd name="T0" fmla="*/ 0 w 118"/>
                <a:gd name="T1" fmla="*/ 164 h 164"/>
                <a:gd name="T2" fmla="*/ 83 w 118"/>
                <a:gd name="T3" fmla="*/ 83 h 164"/>
                <a:gd name="T4" fmla="*/ 0 w 118"/>
                <a:gd name="T5" fmla="*/ 0 h 164"/>
                <a:gd name="T6" fmla="*/ 118 w 118"/>
                <a:gd name="T7" fmla="*/ 0 h 164"/>
                <a:gd name="T8" fmla="*/ 118 w 118"/>
                <a:gd name="T9" fmla="*/ 164 h 164"/>
                <a:gd name="T10" fmla="*/ 0 w 118"/>
                <a:gd name="T11" fmla="*/ 164 h 164"/>
                <a:gd name="T12" fmla="*/ 0 w 118"/>
                <a:gd name="T13" fmla="*/ 164 h 164"/>
                <a:gd name="T14" fmla="*/ 0 w 118"/>
                <a:gd name="T1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64">
                  <a:moveTo>
                    <a:pt x="0" y="164"/>
                  </a:moveTo>
                  <a:lnTo>
                    <a:pt x="83" y="83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64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Oval 205">
            <a:extLst>
              <a:ext uri="{FF2B5EF4-FFF2-40B4-BE49-F238E27FC236}">
                <a16:creationId xmlns="" xmlns:a16="http://schemas.microsoft.com/office/drawing/2014/main" id="{7BBC333A-3269-41EB-9233-7790A533DCDA}"/>
              </a:ext>
            </a:extLst>
          </p:cNvPr>
          <p:cNvSpPr/>
          <p:nvPr/>
        </p:nvSpPr>
        <p:spPr>
          <a:xfrm>
            <a:off x="1977055" y="3790229"/>
            <a:ext cx="831273" cy="831273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Oval 206">
            <a:extLst>
              <a:ext uri="{FF2B5EF4-FFF2-40B4-BE49-F238E27FC236}">
                <a16:creationId xmlns="" xmlns:a16="http://schemas.microsoft.com/office/drawing/2014/main" id="{3E25D952-4967-4F9A-95CD-BD0BFA07DD7E}"/>
              </a:ext>
            </a:extLst>
          </p:cNvPr>
          <p:cNvSpPr/>
          <p:nvPr/>
        </p:nvSpPr>
        <p:spPr>
          <a:xfrm flipH="1">
            <a:off x="2686896" y="3687426"/>
            <a:ext cx="123565" cy="1235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Oval 207">
            <a:extLst>
              <a:ext uri="{FF2B5EF4-FFF2-40B4-BE49-F238E27FC236}">
                <a16:creationId xmlns="" xmlns:a16="http://schemas.microsoft.com/office/drawing/2014/main" id="{E89BAACF-5A7F-4AD7-ABD3-D1376185A68B}"/>
              </a:ext>
            </a:extLst>
          </p:cNvPr>
          <p:cNvSpPr/>
          <p:nvPr/>
        </p:nvSpPr>
        <p:spPr>
          <a:xfrm flipH="1">
            <a:off x="2801641" y="3826587"/>
            <a:ext cx="92835" cy="928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2" name="Gráfico 54">
            <a:extLst>
              <a:ext uri="{FF2B5EF4-FFF2-40B4-BE49-F238E27FC236}">
                <a16:creationId xmlns="" xmlns:a16="http://schemas.microsoft.com/office/drawing/2014/main" id="{AEC0CFE3-153F-4712-84E7-34DEE5990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34973" y="1009329"/>
            <a:ext cx="1401291" cy="358370"/>
          </a:xfrm>
          <a:prstGeom prst="rect">
            <a:avLst/>
          </a:prstGeom>
        </p:spPr>
      </p:pic>
      <p:pic>
        <p:nvPicPr>
          <p:cNvPr id="54" name="Gráfico 56">
            <a:extLst>
              <a:ext uri="{FF2B5EF4-FFF2-40B4-BE49-F238E27FC236}">
                <a16:creationId xmlns="" xmlns:a16="http://schemas.microsoft.com/office/drawing/2014/main" id="{BF2D35E7-495A-41C3-86A9-06A92B6B7D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450601">
            <a:off x="7912710" y="2152085"/>
            <a:ext cx="7711821" cy="9524945"/>
          </a:xfrm>
          <a:prstGeom prst="rect">
            <a:avLst/>
          </a:prstGeom>
        </p:spPr>
      </p:pic>
      <p:sp>
        <p:nvSpPr>
          <p:cNvPr id="55" name="Espaço Reservado para Texto 14"/>
          <p:cNvSpPr>
            <a:spLocks noGrp="1"/>
          </p:cNvSpPr>
          <p:nvPr>
            <p:ph type="body" sz="quarter" idx="14" hasCustomPrompt="1"/>
          </p:nvPr>
        </p:nvSpPr>
        <p:spPr>
          <a:xfrm>
            <a:off x="1286245" y="893422"/>
            <a:ext cx="4620132" cy="717550"/>
          </a:xfrm>
          <a:prstGeom prst="rect">
            <a:avLst/>
          </a:prstGeom>
        </p:spPr>
        <p:txBody>
          <a:bodyPr anchor="ctr"/>
          <a:lstStyle>
            <a:lvl1pPr marL="228600" indent="-228600">
              <a:buNone/>
              <a:defRPr lang="pt-BR" sz="3600" b="1" kern="1200" spc="53" dirty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slide</a:t>
            </a:r>
          </a:p>
        </p:txBody>
      </p:sp>
      <p:sp>
        <p:nvSpPr>
          <p:cNvPr id="36" name="Espaço Reservado para Texto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83495" y="5182632"/>
            <a:ext cx="1628308" cy="108529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44" name="Espaço Reservado para Texto 10"/>
          <p:cNvSpPr>
            <a:spLocks noGrp="1"/>
          </p:cNvSpPr>
          <p:nvPr>
            <p:ph type="body" sz="quarter" idx="18" hasCustomPrompt="1"/>
          </p:nvPr>
        </p:nvSpPr>
        <p:spPr>
          <a:xfrm>
            <a:off x="3631042" y="4416993"/>
            <a:ext cx="1628308" cy="108529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45" name="Espaço Reservado para Texto 10"/>
          <p:cNvSpPr>
            <a:spLocks noGrp="1"/>
          </p:cNvSpPr>
          <p:nvPr>
            <p:ph type="body" sz="quarter" idx="19" hasCustomPrompt="1"/>
          </p:nvPr>
        </p:nvSpPr>
        <p:spPr>
          <a:xfrm>
            <a:off x="5638836" y="3599070"/>
            <a:ext cx="1628308" cy="108529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46" name="Espaço Reservado para Texto 10"/>
          <p:cNvSpPr>
            <a:spLocks noGrp="1"/>
          </p:cNvSpPr>
          <p:nvPr>
            <p:ph type="body" sz="quarter" idx="20" hasCustomPrompt="1"/>
          </p:nvPr>
        </p:nvSpPr>
        <p:spPr>
          <a:xfrm>
            <a:off x="7680721" y="2844784"/>
            <a:ext cx="1628308" cy="108529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61847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880B1BD4-F69F-4D10-BEC3-26970FF8C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436879">
            <a:off x="3426212" y="-7415763"/>
            <a:ext cx="12842935" cy="9680165"/>
          </a:xfrm>
          <a:prstGeom prst="rect">
            <a:avLst/>
          </a:prstGeom>
        </p:spPr>
      </p:pic>
      <p:pic>
        <p:nvPicPr>
          <p:cNvPr id="4" name="Gráfico 8">
            <a:extLst>
              <a:ext uri="{FF2B5EF4-FFF2-40B4-BE49-F238E27FC236}">
                <a16:creationId xmlns="" xmlns:a16="http://schemas.microsoft.com/office/drawing/2014/main" id="{71F1B147-94E4-40E3-BA05-18BDF461180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47679" y="1063736"/>
            <a:ext cx="1401291" cy="358370"/>
          </a:xfrm>
          <a:prstGeom prst="rect">
            <a:avLst/>
          </a:prstGeom>
        </p:spPr>
      </p:pic>
      <p:pic>
        <p:nvPicPr>
          <p:cNvPr id="5" name="Gráfico 21">
            <a:extLst>
              <a:ext uri="{FF2B5EF4-FFF2-40B4-BE49-F238E27FC236}">
                <a16:creationId xmlns="" xmlns:a16="http://schemas.microsoft.com/office/drawing/2014/main" id="{150911B7-387F-4223-9529-74AA29D6C5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97980">
            <a:off x="-3893388" y="4164022"/>
            <a:ext cx="10523401" cy="7336683"/>
          </a:xfrm>
          <a:prstGeom prst="rect">
            <a:avLst/>
          </a:prstGeom>
        </p:spPr>
      </p:pic>
      <p:sp>
        <p:nvSpPr>
          <p:cNvPr id="6" name="Espaço Reservado para Imagem 1">
            <a:extLst>
              <a:ext uri="{FF2B5EF4-FFF2-40B4-BE49-F238E27FC236}">
                <a16:creationId xmlns="" xmlns:a16="http://schemas.microsoft.com/office/drawing/2014/main" id="{00D38CFD-C724-4CC5-BCE3-DCB2421807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42062" y="2177602"/>
            <a:ext cx="6337796" cy="4050587"/>
          </a:xfrm>
          <a:custGeom>
            <a:avLst/>
            <a:gdLst>
              <a:gd name="connsiteX0" fmla="*/ 0 w 5851525"/>
              <a:gd name="connsiteY0" fmla="*/ 0 h 4008438"/>
              <a:gd name="connsiteX1" fmla="*/ 5851525 w 5851525"/>
              <a:gd name="connsiteY1" fmla="*/ 0 h 4008438"/>
              <a:gd name="connsiteX2" fmla="*/ 5851525 w 5851525"/>
              <a:gd name="connsiteY2" fmla="*/ 4008438 h 4008438"/>
              <a:gd name="connsiteX3" fmla="*/ 0 w 5851525"/>
              <a:gd name="connsiteY3" fmla="*/ 4008438 h 4008438"/>
              <a:gd name="connsiteX4" fmla="*/ 0 w 5851525"/>
              <a:gd name="connsiteY4" fmla="*/ 0 h 4008438"/>
              <a:gd name="connsiteX0" fmla="*/ 0 w 5866765"/>
              <a:gd name="connsiteY0" fmla="*/ 0 h 4176078"/>
              <a:gd name="connsiteX1" fmla="*/ 5866765 w 5866765"/>
              <a:gd name="connsiteY1" fmla="*/ 167640 h 4176078"/>
              <a:gd name="connsiteX2" fmla="*/ 5866765 w 5866765"/>
              <a:gd name="connsiteY2" fmla="*/ 4176078 h 4176078"/>
              <a:gd name="connsiteX3" fmla="*/ 15240 w 5866765"/>
              <a:gd name="connsiteY3" fmla="*/ 4176078 h 4176078"/>
              <a:gd name="connsiteX4" fmla="*/ 0 w 5866765"/>
              <a:gd name="connsiteY4" fmla="*/ 0 h 4176078"/>
              <a:gd name="connsiteX0" fmla="*/ 739998 w 6606763"/>
              <a:gd name="connsiteY0" fmla="*/ 0 h 4176078"/>
              <a:gd name="connsiteX1" fmla="*/ 6606763 w 6606763"/>
              <a:gd name="connsiteY1" fmla="*/ 167640 h 4176078"/>
              <a:gd name="connsiteX2" fmla="*/ 6606763 w 6606763"/>
              <a:gd name="connsiteY2" fmla="*/ 4176078 h 4176078"/>
              <a:gd name="connsiteX3" fmla="*/ 755238 w 6606763"/>
              <a:gd name="connsiteY3" fmla="*/ 4176078 h 4176078"/>
              <a:gd name="connsiteX4" fmla="*/ 739998 w 6606763"/>
              <a:gd name="connsiteY4" fmla="*/ 0 h 4176078"/>
              <a:gd name="connsiteX0" fmla="*/ 739998 w 6606763"/>
              <a:gd name="connsiteY0" fmla="*/ 832583 h 5008661"/>
              <a:gd name="connsiteX1" fmla="*/ 6606763 w 6606763"/>
              <a:gd name="connsiteY1" fmla="*/ 1000223 h 5008661"/>
              <a:gd name="connsiteX2" fmla="*/ 6606763 w 6606763"/>
              <a:gd name="connsiteY2" fmla="*/ 5008661 h 5008661"/>
              <a:gd name="connsiteX3" fmla="*/ 755238 w 6606763"/>
              <a:gd name="connsiteY3" fmla="*/ 5008661 h 5008661"/>
              <a:gd name="connsiteX4" fmla="*/ 739998 w 6606763"/>
              <a:gd name="connsiteY4" fmla="*/ 832583 h 5008661"/>
              <a:gd name="connsiteX0" fmla="*/ 739998 w 6607048"/>
              <a:gd name="connsiteY0" fmla="*/ 1076426 h 5252504"/>
              <a:gd name="connsiteX1" fmla="*/ 6606763 w 6607048"/>
              <a:gd name="connsiteY1" fmla="*/ 1244066 h 5252504"/>
              <a:gd name="connsiteX2" fmla="*/ 6606763 w 6607048"/>
              <a:gd name="connsiteY2" fmla="*/ 5252504 h 5252504"/>
              <a:gd name="connsiteX3" fmla="*/ 755238 w 6607048"/>
              <a:gd name="connsiteY3" fmla="*/ 5252504 h 5252504"/>
              <a:gd name="connsiteX4" fmla="*/ 739998 w 6607048"/>
              <a:gd name="connsiteY4" fmla="*/ 1076426 h 5252504"/>
              <a:gd name="connsiteX0" fmla="*/ 739998 w 7810947"/>
              <a:gd name="connsiteY0" fmla="*/ 914364 h 5090442"/>
              <a:gd name="connsiteX1" fmla="*/ 7810723 w 7810947"/>
              <a:gd name="connsiteY1" fmla="*/ 1600164 h 5090442"/>
              <a:gd name="connsiteX2" fmla="*/ 6606763 w 7810947"/>
              <a:gd name="connsiteY2" fmla="*/ 5090442 h 5090442"/>
              <a:gd name="connsiteX3" fmla="*/ 755238 w 7810947"/>
              <a:gd name="connsiteY3" fmla="*/ 5090442 h 5090442"/>
              <a:gd name="connsiteX4" fmla="*/ 739998 w 7810947"/>
              <a:gd name="connsiteY4" fmla="*/ 914364 h 5090442"/>
              <a:gd name="connsiteX0" fmla="*/ 739998 w 7861714"/>
              <a:gd name="connsiteY0" fmla="*/ 914364 h 5090442"/>
              <a:gd name="connsiteX1" fmla="*/ 7810723 w 7861714"/>
              <a:gd name="connsiteY1" fmla="*/ 1600164 h 5090442"/>
              <a:gd name="connsiteX2" fmla="*/ 6606763 w 7861714"/>
              <a:gd name="connsiteY2" fmla="*/ 5090442 h 5090442"/>
              <a:gd name="connsiteX3" fmla="*/ 755238 w 7861714"/>
              <a:gd name="connsiteY3" fmla="*/ 5090442 h 5090442"/>
              <a:gd name="connsiteX4" fmla="*/ 739998 w 7861714"/>
              <a:gd name="connsiteY4" fmla="*/ 914364 h 5090442"/>
              <a:gd name="connsiteX0" fmla="*/ 739998 w 7954676"/>
              <a:gd name="connsiteY0" fmla="*/ 914364 h 5118388"/>
              <a:gd name="connsiteX1" fmla="*/ 7810723 w 7954676"/>
              <a:gd name="connsiteY1" fmla="*/ 1600164 h 5118388"/>
              <a:gd name="connsiteX2" fmla="*/ 6606763 w 7954676"/>
              <a:gd name="connsiteY2" fmla="*/ 5090442 h 5118388"/>
              <a:gd name="connsiteX3" fmla="*/ 755238 w 7954676"/>
              <a:gd name="connsiteY3" fmla="*/ 5090442 h 5118388"/>
              <a:gd name="connsiteX4" fmla="*/ 739998 w 7954676"/>
              <a:gd name="connsiteY4" fmla="*/ 914364 h 5118388"/>
              <a:gd name="connsiteX0" fmla="*/ 739998 w 7873341"/>
              <a:gd name="connsiteY0" fmla="*/ 914364 h 5403642"/>
              <a:gd name="connsiteX1" fmla="*/ 7810723 w 7873341"/>
              <a:gd name="connsiteY1" fmla="*/ 1600164 h 5403642"/>
              <a:gd name="connsiteX2" fmla="*/ 5875243 w 7873341"/>
              <a:gd name="connsiteY2" fmla="*/ 5380002 h 5403642"/>
              <a:gd name="connsiteX3" fmla="*/ 755238 w 7873341"/>
              <a:gd name="connsiteY3" fmla="*/ 5090442 h 5403642"/>
              <a:gd name="connsiteX4" fmla="*/ 739998 w 7873341"/>
              <a:gd name="connsiteY4" fmla="*/ 914364 h 5403642"/>
              <a:gd name="connsiteX0" fmla="*/ 739998 w 7873341"/>
              <a:gd name="connsiteY0" fmla="*/ 914364 h 5403642"/>
              <a:gd name="connsiteX1" fmla="*/ 7810723 w 7873341"/>
              <a:gd name="connsiteY1" fmla="*/ 1600164 h 5403642"/>
              <a:gd name="connsiteX2" fmla="*/ 5875243 w 7873341"/>
              <a:gd name="connsiteY2" fmla="*/ 5380002 h 5403642"/>
              <a:gd name="connsiteX3" fmla="*/ 755238 w 7873341"/>
              <a:gd name="connsiteY3" fmla="*/ 5090442 h 5403642"/>
              <a:gd name="connsiteX4" fmla="*/ 739998 w 7873341"/>
              <a:gd name="connsiteY4" fmla="*/ 914364 h 5403642"/>
              <a:gd name="connsiteX0" fmla="*/ 739998 w 7873341"/>
              <a:gd name="connsiteY0" fmla="*/ 914364 h 5474923"/>
              <a:gd name="connsiteX1" fmla="*/ 7810723 w 7873341"/>
              <a:gd name="connsiteY1" fmla="*/ 1600164 h 5474923"/>
              <a:gd name="connsiteX2" fmla="*/ 5875243 w 7873341"/>
              <a:gd name="connsiteY2" fmla="*/ 5380002 h 5474923"/>
              <a:gd name="connsiteX3" fmla="*/ 755238 w 7873341"/>
              <a:gd name="connsiteY3" fmla="*/ 5090442 h 5474923"/>
              <a:gd name="connsiteX4" fmla="*/ 739998 w 7873341"/>
              <a:gd name="connsiteY4" fmla="*/ 914364 h 5474923"/>
              <a:gd name="connsiteX0" fmla="*/ 1106541 w 8239884"/>
              <a:gd name="connsiteY0" fmla="*/ 914364 h 5474923"/>
              <a:gd name="connsiteX1" fmla="*/ 8177266 w 8239884"/>
              <a:gd name="connsiteY1" fmla="*/ 1600164 h 5474923"/>
              <a:gd name="connsiteX2" fmla="*/ 6241786 w 8239884"/>
              <a:gd name="connsiteY2" fmla="*/ 5380002 h 5474923"/>
              <a:gd name="connsiteX3" fmla="*/ 1121781 w 8239884"/>
              <a:gd name="connsiteY3" fmla="*/ 5090442 h 5474923"/>
              <a:gd name="connsiteX4" fmla="*/ 1106541 w 8239884"/>
              <a:gd name="connsiteY4" fmla="*/ 914364 h 5474923"/>
              <a:gd name="connsiteX0" fmla="*/ 1170309 w 8303652"/>
              <a:gd name="connsiteY0" fmla="*/ 914364 h 5666352"/>
              <a:gd name="connsiteX1" fmla="*/ 8241034 w 8303652"/>
              <a:gd name="connsiteY1" fmla="*/ 1600164 h 5666352"/>
              <a:gd name="connsiteX2" fmla="*/ 6305554 w 8303652"/>
              <a:gd name="connsiteY2" fmla="*/ 5380002 h 5666352"/>
              <a:gd name="connsiteX3" fmla="*/ 1048389 w 8303652"/>
              <a:gd name="connsiteY3" fmla="*/ 5334282 h 5666352"/>
              <a:gd name="connsiteX4" fmla="*/ 1170309 w 8303652"/>
              <a:gd name="connsiteY4" fmla="*/ 914364 h 5666352"/>
              <a:gd name="connsiteX0" fmla="*/ 1170309 w 8323683"/>
              <a:gd name="connsiteY0" fmla="*/ 914364 h 5704083"/>
              <a:gd name="connsiteX1" fmla="*/ 8241034 w 8323683"/>
              <a:gd name="connsiteY1" fmla="*/ 1600164 h 5704083"/>
              <a:gd name="connsiteX2" fmla="*/ 6595114 w 8323683"/>
              <a:gd name="connsiteY2" fmla="*/ 5562882 h 5704083"/>
              <a:gd name="connsiteX3" fmla="*/ 1048389 w 8323683"/>
              <a:gd name="connsiteY3" fmla="*/ 5334282 h 5704083"/>
              <a:gd name="connsiteX4" fmla="*/ 1170309 w 8323683"/>
              <a:gd name="connsiteY4" fmla="*/ 914364 h 5704083"/>
              <a:gd name="connsiteX0" fmla="*/ 1170309 w 8393605"/>
              <a:gd name="connsiteY0" fmla="*/ 882306 h 5672025"/>
              <a:gd name="connsiteX1" fmla="*/ 8317234 w 8393605"/>
              <a:gd name="connsiteY1" fmla="*/ 1690026 h 5672025"/>
              <a:gd name="connsiteX2" fmla="*/ 6595114 w 8393605"/>
              <a:gd name="connsiteY2" fmla="*/ 5530824 h 5672025"/>
              <a:gd name="connsiteX3" fmla="*/ 1048389 w 8393605"/>
              <a:gd name="connsiteY3" fmla="*/ 5302224 h 5672025"/>
              <a:gd name="connsiteX4" fmla="*/ 1170309 w 8393605"/>
              <a:gd name="connsiteY4" fmla="*/ 882306 h 5672025"/>
              <a:gd name="connsiteX0" fmla="*/ 1170309 w 8393605"/>
              <a:gd name="connsiteY0" fmla="*/ 875672 h 5665391"/>
              <a:gd name="connsiteX1" fmla="*/ 8317234 w 8393605"/>
              <a:gd name="connsiteY1" fmla="*/ 1683392 h 5665391"/>
              <a:gd name="connsiteX2" fmla="*/ 6595114 w 8393605"/>
              <a:gd name="connsiteY2" fmla="*/ 5524190 h 5665391"/>
              <a:gd name="connsiteX3" fmla="*/ 1048389 w 8393605"/>
              <a:gd name="connsiteY3" fmla="*/ 5295590 h 5665391"/>
              <a:gd name="connsiteX4" fmla="*/ 1170309 w 8393605"/>
              <a:gd name="connsiteY4" fmla="*/ 875672 h 5665391"/>
              <a:gd name="connsiteX0" fmla="*/ 1170309 w 8704675"/>
              <a:gd name="connsiteY0" fmla="*/ 875672 h 5665391"/>
              <a:gd name="connsiteX1" fmla="*/ 8317234 w 8704675"/>
              <a:gd name="connsiteY1" fmla="*/ 1683392 h 5665391"/>
              <a:gd name="connsiteX2" fmla="*/ 6595114 w 8704675"/>
              <a:gd name="connsiteY2" fmla="*/ 5524190 h 5665391"/>
              <a:gd name="connsiteX3" fmla="*/ 1048389 w 8704675"/>
              <a:gd name="connsiteY3" fmla="*/ 5295590 h 5665391"/>
              <a:gd name="connsiteX4" fmla="*/ 1170309 w 8704675"/>
              <a:gd name="connsiteY4" fmla="*/ 875672 h 5665391"/>
              <a:gd name="connsiteX0" fmla="*/ 1170309 w 8602896"/>
              <a:gd name="connsiteY0" fmla="*/ 977175 h 5766894"/>
              <a:gd name="connsiteX1" fmla="*/ 8195314 w 8602896"/>
              <a:gd name="connsiteY1" fmla="*/ 1419135 h 5766894"/>
              <a:gd name="connsiteX2" fmla="*/ 6595114 w 8602896"/>
              <a:gd name="connsiteY2" fmla="*/ 5625693 h 5766894"/>
              <a:gd name="connsiteX3" fmla="*/ 1048389 w 8602896"/>
              <a:gd name="connsiteY3" fmla="*/ 5397093 h 5766894"/>
              <a:gd name="connsiteX4" fmla="*/ 1170309 w 8602896"/>
              <a:gd name="connsiteY4" fmla="*/ 977175 h 5766894"/>
              <a:gd name="connsiteX0" fmla="*/ 1170309 w 8602896"/>
              <a:gd name="connsiteY0" fmla="*/ 954117 h 5743836"/>
              <a:gd name="connsiteX1" fmla="*/ 8195314 w 8602896"/>
              <a:gd name="connsiteY1" fmla="*/ 1396077 h 5743836"/>
              <a:gd name="connsiteX2" fmla="*/ 6595114 w 8602896"/>
              <a:gd name="connsiteY2" fmla="*/ 5602635 h 5743836"/>
              <a:gd name="connsiteX3" fmla="*/ 1048389 w 8602896"/>
              <a:gd name="connsiteY3" fmla="*/ 5374035 h 5743836"/>
              <a:gd name="connsiteX4" fmla="*/ 1170309 w 8602896"/>
              <a:gd name="connsiteY4" fmla="*/ 954117 h 5743836"/>
              <a:gd name="connsiteX0" fmla="*/ 1170309 w 8987157"/>
              <a:gd name="connsiteY0" fmla="*/ 954117 h 5743836"/>
              <a:gd name="connsiteX1" fmla="*/ 8195314 w 8987157"/>
              <a:gd name="connsiteY1" fmla="*/ 1396077 h 5743836"/>
              <a:gd name="connsiteX2" fmla="*/ 6595114 w 8987157"/>
              <a:gd name="connsiteY2" fmla="*/ 5602635 h 5743836"/>
              <a:gd name="connsiteX3" fmla="*/ 1048389 w 8987157"/>
              <a:gd name="connsiteY3" fmla="*/ 5374035 h 5743836"/>
              <a:gd name="connsiteX4" fmla="*/ 1170309 w 8987157"/>
              <a:gd name="connsiteY4" fmla="*/ 954117 h 574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7157" h="5743836">
                <a:moveTo>
                  <a:pt x="1170309" y="954117"/>
                </a:moveTo>
                <a:cubicBezTo>
                  <a:pt x="2729657" y="-986443"/>
                  <a:pt x="7382726" y="486757"/>
                  <a:pt x="8195314" y="1396077"/>
                </a:cubicBezTo>
                <a:cubicBezTo>
                  <a:pt x="10156194" y="3458663"/>
                  <a:pt x="8032754" y="5841289"/>
                  <a:pt x="6595114" y="5602635"/>
                </a:cubicBezTo>
                <a:cubicBezTo>
                  <a:pt x="4888446" y="5186075"/>
                  <a:pt x="2587417" y="6278275"/>
                  <a:pt x="1048389" y="5374035"/>
                </a:cubicBezTo>
                <a:cubicBezTo>
                  <a:pt x="-236851" y="4469689"/>
                  <a:pt x="-501011" y="2803343"/>
                  <a:pt x="1170309" y="954117"/>
                </a:cubicBezTo>
                <a:close/>
              </a:path>
            </a:pathLst>
          </a:custGeom>
          <a:pattFill prst="pct90">
            <a:fgClr>
              <a:srgbClr val="2EC6C2"/>
            </a:fgClr>
            <a:bgClr>
              <a:schemeClr val="bg1"/>
            </a:bgClr>
          </a:pattFill>
        </p:spPr>
      </p:sp>
      <p:sp>
        <p:nvSpPr>
          <p:cNvPr id="8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1368312" y="88414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</p:spTree>
    <p:extLst>
      <p:ext uri="{BB962C8B-B14F-4D97-AF65-F5344CB8AC3E}">
        <p14:creationId xmlns:p14="http://schemas.microsoft.com/office/powerpoint/2010/main" val="4883405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0">
            <a:extLst>
              <a:ext uri="{FF2B5EF4-FFF2-40B4-BE49-F238E27FC236}">
                <a16:creationId xmlns="" xmlns:a16="http://schemas.microsoft.com/office/drawing/2014/main" id="{5B6C9961-613E-4BDF-9E52-F5F8C0F16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20489">
            <a:off x="-5059343" y="3462434"/>
            <a:ext cx="12842935" cy="8953811"/>
          </a:xfrm>
          <a:prstGeom prst="rect">
            <a:avLst/>
          </a:prstGeom>
        </p:spPr>
      </p:pic>
      <p:pic>
        <p:nvPicPr>
          <p:cNvPr id="4" name="Gráfico 13">
            <a:extLst>
              <a:ext uri="{FF2B5EF4-FFF2-40B4-BE49-F238E27FC236}">
                <a16:creationId xmlns="" xmlns:a16="http://schemas.microsoft.com/office/drawing/2014/main" id="{41A9C174-5D4F-4895-8514-85AFA5EDC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91625">
            <a:off x="1264564" y="-7101425"/>
            <a:ext cx="12842935" cy="9680165"/>
          </a:xfrm>
          <a:prstGeom prst="rect">
            <a:avLst/>
          </a:prstGeom>
        </p:spPr>
      </p:pic>
      <p:pic>
        <p:nvPicPr>
          <p:cNvPr id="5" name="Gráfico 9">
            <a:extLst>
              <a:ext uri="{FF2B5EF4-FFF2-40B4-BE49-F238E27FC236}">
                <a16:creationId xmlns="" xmlns:a16="http://schemas.microsoft.com/office/drawing/2014/main" id="{0D59BC49-6727-4F68-9DD8-6D83B9ABFB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6179" y="1063736"/>
            <a:ext cx="1401291" cy="358370"/>
          </a:xfrm>
          <a:prstGeom prst="rect">
            <a:avLst/>
          </a:prstGeom>
        </p:spPr>
      </p:pic>
      <p:sp>
        <p:nvSpPr>
          <p:cNvPr id="9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899237" y="921866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 baseline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assunto</a:t>
            </a:r>
          </a:p>
        </p:txBody>
      </p:sp>
      <p:sp>
        <p:nvSpPr>
          <p:cNvPr id="10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9237" y="1899188"/>
            <a:ext cx="5351693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F29C5BCB-5C3E-4AF7-AEDC-F81EE991C855}"/>
              </a:ext>
            </a:extLst>
          </p:cNvPr>
          <p:cNvSpPr/>
          <p:nvPr userDrawn="1"/>
        </p:nvSpPr>
        <p:spPr>
          <a:xfrm>
            <a:off x="8852825" y="4458217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">
            <a:extLst>
              <a:ext uri="{FF2B5EF4-FFF2-40B4-BE49-F238E27FC236}">
                <a16:creationId xmlns="" xmlns:a16="http://schemas.microsoft.com/office/drawing/2014/main" id="{484F5EAD-CCAD-4621-8D41-DC5A428ED0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694277" y="4337161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770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="" xmlns:a16="http://schemas.microsoft.com/office/drawing/2014/main" id="{5E097090-1DCD-4A7E-B1DF-B35327DC90E4}"/>
              </a:ext>
            </a:extLst>
          </p:cNvPr>
          <p:cNvSpPr>
            <a:spLocks/>
          </p:cNvSpPr>
          <p:nvPr userDrawn="1"/>
        </p:nvSpPr>
        <p:spPr bwMode="auto">
          <a:xfrm>
            <a:off x="3626129" y="3810807"/>
            <a:ext cx="2821330" cy="1410665"/>
          </a:xfrm>
          <a:custGeom>
            <a:avLst/>
            <a:gdLst>
              <a:gd name="T0" fmla="*/ 1157 w 2314"/>
              <a:gd name="T1" fmla="*/ 743 h 1157"/>
              <a:gd name="T2" fmla="*/ 414 w 2314"/>
              <a:gd name="T3" fmla="*/ 0 h 1157"/>
              <a:gd name="T4" fmla="*/ 0 w 2314"/>
              <a:gd name="T5" fmla="*/ 0 h 1157"/>
              <a:gd name="T6" fmla="*/ 1157 w 2314"/>
              <a:gd name="T7" fmla="*/ 1157 h 1157"/>
              <a:gd name="T8" fmla="*/ 2314 w 2314"/>
              <a:gd name="T9" fmla="*/ 0 h 1157"/>
              <a:gd name="T10" fmla="*/ 1900 w 2314"/>
              <a:gd name="T11" fmla="*/ 0 h 1157"/>
              <a:gd name="T12" fmla="*/ 1157 w 2314"/>
              <a:gd name="T13" fmla="*/ 743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14" h="1157">
                <a:moveTo>
                  <a:pt x="1157" y="743"/>
                </a:moveTo>
                <a:cubicBezTo>
                  <a:pt x="747" y="743"/>
                  <a:pt x="414" y="410"/>
                  <a:pt x="41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39"/>
                  <a:pt x="518" y="1157"/>
                  <a:pt x="1157" y="1157"/>
                </a:cubicBezTo>
                <a:cubicBezTo>
                  <a:pt x="1796" y="1157"/>
                  <a:pt x="2314" y="639"/>
                  <a:pt x="2314" y="0"/>
                </a:cubicBezTo>
                <a:cubicBezTo>
                  <a:pt x="1900" y="0"/>
                  <a:pt x="1900" y="0"/>
                  <a:pt x="1900" y="0"/>
                </a:cubicBezTo>
                <a:cubicBezTo>
                  <a:pt x="1900" y="410"/>
                  <a:pt x="1567" y="743"/>
                  <a:pt x="1157" y="743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4050"/>
          </a:p>
        </p:txBody>
      </p:sp>
      <p:sp>
        <p:nvSpPr>
          <p:cNvPr id="4" name="Freeform 12">
            <a:extLst>
              <a:ext uri="{FF2B5EF4-FFF2-40B4-BE49-F238E27FC236}">
                <a16:creationId xmlns="" xmlns:a16="http://schemas.microsoft.com/office/drawing/2014/main" id="{5719FB2A-CB16-419D-8C35-E467AF2E6898}"/>
              </a:ext>
            </a:extLst>
          </p:cNvPr>
          <p:cNvSpPr>
            <a:spLocks/>
          </p:cNvSpPr>
          <p:nvPr userDrawn="1"/>
        </p:nvSpPr>
        <p:spPr bwMode="auto">
          <a:xfrm>
            <a:off x="1311606" y="2398528"/>
            <a:ext cx="2819716" cy="1412279"/>
          </a:xfrm>
          <a:custGeom>
            <a:avLst/>
            <a:gdLst>
              <a:gd name="T0" fmla="*/ 1156 w 2313"/>
              <a:gd name="T1" fmla="*/ 414 h 1157"/>
              <a:gd name="T2" fmla="*/ 413 w 2313"/>
              <a:gd name="T3" fmla="*/ 1157 h 1157"/>
              <a:gd name="T4" fmla="*/ 0 w 2313"/>
              <a:gd name="T5" fmla="*/ 1157 h 1157"/>
              <a:gd name="T6" fmla="*/ 1156 w 2313"/>
              <a:gd name="T7" fmla="*/ 0 h 1157"/>
              <a:gd name="T8" fmla="*/ 2313 w 2313"/>
              <a:gd name="T9" fmla="*/ 1157 h 1157"/>
              <a:gd name="T10" fmla="*/ 1899 w 2313"/>
              <a:gd name="T11" fmla="*/ 1157 h 1157"/>
              <a:gd name="T12" fmla="*/ 1156 w 2313"/>
              <a:gd name="T13" fmla="*/ 414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13" h="1157">
                <a:moveTo>
                  <a:pt x="1156" y="414"/>
                </a:moveTo>
                <a:cubicBezTo>
                  <a:pt x="746" y="414"/>
                  <a:pt x="413" y="746"/>
                  <a:pt x="413" y="115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0" y="518"/>
                  <a:pt x="518" y="0"/>
                  <a:pt x="1156" y="0"/>
                </a:cubicBezTo>
                <a:cubicBezTo>
                  <a:pt x="1795" y="0"/>
                  <a:pt x="2313" y="518"/>
                  <a:pt x="2313" y="1157"/>
                </a:cubicBezTo>
                <a:cubicBezTo>
                  <a:pt x="1899" y="1157"/>
                  <a:pt x="1899" y="1157"/>
                  <a:pt x="1899" y="1157"/>
                </a:cubicBezTo>
                <a:cubicBezTo>
                  <a:pt x="1899" y="746"/>
                  <a:pt x="1567" y="414"/>
                  <a:pt x="1156" y="41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4050"/>
          </a:p>
        </p:txBody>
      </p:sp>
      <p:grpSp>
        <p:nvGrpSpPr>
          <p:cNvPr id="5" name="Agrupar 27">
            <a:extLst>
              <a:ext uri="{FF2B5EF4-FFF2-40B4-BE49-F238E27FC236}">
                <a16:creationId xmlns="" xmlns:a16="http://schemas.microsoft.com/office/drawing/2014/main" id="{75AE5F0E-6346-4F76-9C1B-2AD5143A1FFE}"/>
              </a:ext>
            </a:extLst>
          </p:cNvPr>
          <p:cNvGrpSpPr/>
          <p:nvPr userDrawn="1"/>
        </p:nvGrpSpPr>
        <p:grpSpPr>
          <a:xfrm>
            <a:off x="5942267" y="2398528"/>
            <a:ext cx="2931084" cy="2822944"/>
            <a:chOff x="8504492" y="2017528"/>
            <a:chExt cx="2931084" cy="2822944"/>
          </a:xfrm>
        </p:grpSpPr>
        <p:sp>
          <p:nvSpPr>
            <p:cNvPr id="6" name="Freeform 8">
              <a:extLst>
                <a:ext uri="{FF2B5EF4-FFF2-40B4-BE49-F238E27FC236}">
                  <a16:creationId xmlns="" xmlns:a16="http://schemas.microsoft.com/office/drawing/2014/main" id="{A85EB98F-3640-4ED6-B587-15D977C3D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4492" y="2017528"/>
              <a:ext cx="2819716" cy="1412279"/>
            </a:xfrm>
            <a:custGeom>
              <a:avLst/>
              <a:gdLst>
                <a:gd name="T0" fmla="*/ 1157 w 2313"/>
                <a:gd name="T1" fmla="*/ 414 h 1157"/>
                <a:gd name="T2" fmla="*/ 414 w 2313"/>
                <a:gd name="T3" fmla="*/ 1157 h 1157"/>
                <a:gd name="T4" fmla="*/ 0 w 2313"/>
                <a:gd name="T5" fmla="*/ 1157 h 1157"/>
                <a:gd name="T6" fmla="*/ 1157 w 2313"/>
                <a:gd name="T7" fmla="*/ 0 h 1157"/>
                <a:gd name="T8" fmla="*/ 2313 w 2313"/>
                <a:gd name="T9" fmla="*/ 1157 h 1157"/>
                <a:gd name="T10" fmla="*/ 1900 w 2313"/>
                <a:gd name="T11" fmla="*/ 1157 h 1157"/>
                <a:gd name="T12" fmla="*/ 1157 w 2313"/>
                <a:gd name="T13" fmla="*/ 414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3" h="1157">
                  <a:moveTo>
                    <a:pt x="1157" y="414"/>
                  </a:moveTo>
                  <a:cubicBezTo>
                    <a:pt x="746" y="414"/>
                    <a:pt x="414" y="746"/>
                    <a:pt x="414" y="1157"/>
                  </a:cubicBezTo>
                  <a:cubicBezTo>
                    <a:pt x="0" y="1157"/>
                    <a:pt x="0" y="1157"/>
                    <a:pt x="0" y="1157"/>
                  </a:cubicBezTo>
                  <a:cubicBezTo>
                    <a:pt x="0" y="518"/>
                    <a:pt x="518" y="0"/>
                    <a:pt x="1157" y="0"/>
                  </a:cubicBezTo>
                  <a:cubicBezTo>
                    <a:pt x="1796" y="0"/>
                    <a:pt x="2313" y="518"/>
                    <a:pt x="2313" y="1157"/>
                  </a:cubicBezTo>
                  <a:cubicBezTo>
                    <a:pt x="1900" y="1157"/>
                    <a:pt x="1900" y="1157"/>
                    <a:pt x="1900" y="1157"/>
                  </a:cubicBezTo>
                  <a:cubicBezTo>
                    <a:pt x="1900" y="746"/>
                    <a:pt x="1567" y="414"/>
                    <a:pt x="1157" y="41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id-ID" sz="4050"/>
            </a:p>
          </p:txBody>
        </p:sp>
        <p:sp>
          <p:nvSpPr>
            <p:cNvPr id="7" name="Freeform 14">
              <a:extLst>
                <a:ext uri="{FF2B5EF4-FFF2-40B4-BE49-F238E27FC236}">
                  <a16:creationId xmlns="" xmlns:a16="http://schemas.microsoft.com/office/drawing/2014/main" id="{C93C7F52-D278-4DD8-A7BA-6C7CB3A54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4492" y="3065036"/>
              <a:ext cx="2931084" cy="1775436"/>
            </a:xfrm>
            <a:custGeom>
              <a:avLst/>
              <a:gdLst>
                <a:gd name="T0" fmla="*/ 2106 w 2404"/>
                <a:gd name="T1" fmla="*/ 0 h 1455"/>
                <a:gd name="T2" fmla="*/ 1808 w 2404"/>
                <a:gd name="T3" fmla="*/ 298 h 1455"/>
                <a:gd name="T4" fmla="*/ 1900 w 2404"/>
                <a:gd name="T5" fmla="*/ 298 h 1455"/>
                <a:gd name="T6" fmla="*/ 1157 w 2404"/>
                <a:gd name="T7" fmla="*/ 1041 h 1455"/>
                <a:gd name="T8" fmla="*/ 414 w 2404"/>
                <a:gd name="T9" fmla="*/ 298 h 1455"/>
                <a:gd name="T10" fmla="*/ 0 w 2404"/>
                <a:gd name="T11" fmla="*/ 298 h 1455"/>
                <a:gd name="T12" fmla="*/ 1157 w 2404"/>
                <a:gd name="T13" fmla="*/ 1455 h 1455"/>
                <a:gd name="T14" fmla="*/ 2313 w 2404"/>
                <a:gd name="T15" fmla="*/ 298 h 1455"/>
                <a:gd name="T16" fmla="*/ 2404 w 2404"/>
                <a:gd name="T17" fmla="*/ 298 h 1455"/>
                <a:gd name="T18" fmla="*/ 2106 w 2404"/>
                <a:gd name="T19" fmla="*/ 0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4" h="1455">
                  <a:moveTo>
                    <a:pt x="2106" y="0"/>
                  </a:moveTo>
                  <a:cubicBezTo>
                    <a:pt x="1808" y="298"/>
                    <a:pt x="1808" y="298"/>
                    <a:pt x="1808" y="298"/>
                  </a:cubicBezTo>
                  <a:cubicBezTo>
                    <a:pt x="1900" y="298"/>
                    <a:pt x="1900" y="298"/>
                    <a:pt x="1900" y="298"/>
                  </a:cubicBezTo>
                  <a:cubicBezTo>
                    <a:pt x="1900" y="708"/>
                    <a:pt x="1567" y="1041"/>
                    <a:pt x="1157" y="1041"/>
                  </a:cubicBezTo>
                  <a:cubicBezTo>
                    <a:pt x="746" y="1041"/>
                    <a:pt x="414" y="708"/>
                    <a:pt x="414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937"/>
                    <a:pt x="518" y="1455"/>
                    <a:pt x="1157" y="1455"/>
                  </a:cubicBezTo>
                  <a:cubicBezTo>
                    <a:pt x="1796" y="1455"/>
                    <a:pt x="2313" y="937"/>
                    <a:pt x="2313" y="298"/>
                  </a:cubicBezTo>
                  <a:cubicBezTo>
                    <a:pt x="2404" y="298"/>
                    <a:pt x="2404" y="298"/>
                    <a:pt x="2404" y="298"/>
                  </a:cubicBezTo>
                  <a:lnTo>
                    <a:pt x="2106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id-ID" sz="4050"/>
            </a:p>
          </p:txBody>
        </p:sp>
      </p:grpSp>
      <p:sp>
        <p:nvSpPr>
          <p:cNvPr id="8" name="Freeform 15">
            <a:extLst>
              <a:ext uri="{FF2B5EF4-FFF2-40B4-BE49-F238E27FC236}">
                <a16:creationId xmlns="" xmlns:a16="http://schemas.microsoft.com/office/drawing/2014/main" id="{D82E489B-6DB4-4F67-BE99-9484322A1830}"/>
              </a:ext>
            </a:extLst>
          </p:cNvPr>
          <p:cNvSpPr>
            <a:spLocks/>
          </p:cNvSpPr>
          <p:nvPr userDrawn="1"/>
        </p:nvSpPr>
        <p:spPr bwMode="auto">
          <a:xfrm>
            <a:off x="3626129" y="2398528"/>
            <a:ext cx="2931084" cy="1773823"/>
          </a:xfrm>
          <a:custGeom>
            <a:avLst/>
            <a:gdLst>
              <a:gd name="T0" fmla="*/ 2106 w 2404"/>
              <a:gd name="T1" fmla="*/ 1454 h 1454"/>
              <a:gd name="T2" fmla="*/ 1809 w 2404"/>
              <a:gd name="T3" fmla="*/ 1157 h 1454"/>
              <a:gd name="T4" fmla="*/ 1900 w 2404"/>
              <a:gd name="T5" fmla="*/ 1157 h 1454"/>
              <a:gd name="T6" fmla="*/ 1157 w 2404"/>
              <a:gd name="T7" fmla="*/ 414 h 1454"/>
              <a:gd name="T8" fmla="*/ 414 w 2404"/>
              <a:gd name="T9" fmla="*/ 1157 h 1454"/>
              <a:gd name="T10" fmla="*/ 0 w 2404"/>
              <a:gd name="T11" fmla="*/ 1157 h 1454"/>
              <a:gd name="T12" fmla="*/ 1157 w 2404"/>
              <a:gd name="T13" fmla="*/ 0 h 1454"/>
              <a:gd name="T14" fmla="*/ 2314 w 2404"/>
              <a:gd name="T15" fmla="*/ 1157 h 1454"/>
              <a:gd name="T16" fmla="*/ 2404 w 2404"/>
              <a:gd name="T17" fmla="*/ 1157 h 1454"/>
              <a:gd name="T18" fmla="*/ 2106 w 2404"/>
              <a:gd name="T19" fmla="*/ 1454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04" h="1454">
                <a:moveTo>
                  <a:pt x="2106" y="1454"/>
                </a:moveTo>
                <a:cubicBezTo>
                  <a:pt x="1809" y="1157"/>
                  <a:pt x="1809" y="1157"/>
                  <a:pt x="1809" y="1157"/>
                </a:cubicBezTo>
                <a:cubicBezTo>
                  <a:pt x="1900" y="1157"/>
                  <a:pt x="1900" y="1157"/>
                  <a:pt x="1900" y="1157"/>
                </a:cubicBezTo>
                <a:cubicBezTo>
                  <a:pt x="1900" y="746"/>
                  <a:pt x="1567" y="414"/>
                  <a:pt x="1157" y="414"/>
                </a:cubicBezTo>
                <a:cubicBezTo>
                  <a:pt x="747" y="414"/>
                  <a:pt x="414" y="746"/>
                  <a:pt x="414" y="115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0" y="518"/>
                  <a:pt x="518" y="0"/>
                  <a:pt x="1157" y="0"/>
                </a:cubicBezTo>
                <a:cubicBezTo>
                  <a:pt x="1796" y="0"/>
                  <a:pt x="2314" y="518"/>
                  <a:pt x="2314" y="1157"/>
                </a:cubicBezTo>
                <a:cubicBezTo>
                  <a:pt x="2404" y="1157"/>
                  <a:pt x="2404" y="1157"/>
                  <a:pt x="2404" y="1157"/>
                </a:cubicBezTo>
                <a:lnTo>
                  <a:pt x="2106" y="1454"/>
                </a:lnTo>
                <a:close/>
              </a:path>
            </a:pathLst>
          </a:custGeom>
          <a:solidFill>
            <a:srgbClr val="2EC6C2"/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4050"/>
          </a:p>
        </p:txBody>
      </p:sp>
      <p:sp>
        <p:nvSpPr>
          <p:cNvPr id="9" name="Freeform 16">
            <a:extLst>
              <a:ext uri="{FF2B5EF4-FFF2-40B4-BE49-F238E27FC236}">
                <a16:creationId xmlns="" xmlns:a16="http://schemas.microsoft.com/office/drawing/2014/main" id="{A0395FE4-535D-4FE8-9F6A-94F75D2DD82D}"/>
              </a:ext>
            </a:extLst>
          </p:cNvPr>
          <p:cNvSpPr>
            <a:spLocks/>
          </p:cNvSpPr>
          <p:nvPr userDrawn="1"/>
        </p:nvSpPr>
        <p:spPr bwMode="auto">
          <a:xfrm>
            <a:off x="1311606" y="3446036"/>
            <a:ext cx="2929470" cy="1775436"/>
          </a:xfrm>
          <a:custGeom>
            <a:avLst/>
            <a:gdLst>
              <a:gd name="T0" fmla="*/ 2106 w 2403"/>
              <a:gd name="T1" fmla="*/ 0 h 1455"/>
              <a:gd name="T2" fmla="*/ 1808 w 2403"/>
              <a:gd name="T3" fmla="*/ 298 h 1455"/>
              <a:gd name="T4" fmla="*/ 1899 w 2403"/>
              <a:gd name="T5" fmla="*/ 298 h 1455"/>
              <a:gd name="T6" fmla="*/ 1156 w 2403"/>
              <a:gd name="T7" fmla="*/ 1041 h 1455"/>
              <a:gd name="T8" fmla="*/ 413 w 2403"/>
              <a:gd name="T9" fmla="*/ 298 h 1455"/>
              <a:gd name="T10" fmla="*/ 0 w 2403"/>
              <a:gd name="T11" fmla="*/ 298 h 1455"/>
              <a:gd name="T12" fmla="*/ 1156 w 2403"/>
              <a:gd name="T13" fmla="*/ 1455 h 1455"/>
              <a:gd name="T14" fmla="*/ 2313 w 2403"/>
              <a:gd name="T15" fmla="*/ 298 h 1455"/>
              <a:gd name="T16" fmla="*/ 2403 w 2403"/>
              <a:gd name="T17" fmla="*/ 298 h 1455"/>
              <a:gd name="T18" fmla="*/ 2106 w 2403"/>
              <a:gd name="T19" fmla="*/ 0 h 1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03" h="1455">
                <a:moveTo>
                  <a:pt x="2106" y="0"/>
                </a:moveTo>
                <a:cubicBezTo>
                  <a:pt x="1808" y="298"/>
                  <a:pt x="1808" y="298"/>
                  <a:pt x="1808" y="298"/>
                </a:cubicBezTo>
                <a:cubicBezTo>
                  <a:pt x="1899" y="298"/>
                  <a:pt x="1899" y="298"/>
                  <a:pt x="1899" y="298"/>
                </a:cubicBezTo>
                <a:cubicBezTo>
                  <a:pt x="1899" y="708"/>
                  <a:pt x="1567" y="1041"/>
                  <a:pt x="1156" y="1041"/>
                </a:cubicBezTo>
                <a:cubicBezTo>
                  <a:pt x="746" y="1041"/>
                  <a:pt x="413" y="708"/>
                  <a:pt x="413" y="298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937"/>
                  <a:pt x="518" y="1455"/>
                  <a:pt x="1156" y="1455"/>
                </a:cubicBezTo>
                <a:cubicBezTo>
                  <a:pt x="1795" y="1455"/>
                  <a:pt x="2313" y="937"/>
                  <a:pt x="2313" y="298"/>
                </a:cubicBezTo>
                <a:cubicBezTo>
                  <a:pt x="2403" y="298"/>
                  <a:pt x="2403" y="298"/>
                  <a:pt x="2403" y="298"/>
                </a:cubicBezTo>
                <a:lnTo>
                  <a:pt x="2106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4050"/>
          </a:p>
        </p:txBody>
      </p:sp>
      <p:pic>
        <p:nvPicPr>
          <p:cNvPr id="21" name="Gráfico 21">
            <a:extLst>
              <a:ext uri="{FF2B5EF4-FFF2-40B4-BE49-F238E27FC236}">
                <a16:creationId xmlns="" xmlns:a16="http://schemas.microsoft.com/office/drawing/2014/main" id="{0DD62F1B-AF63-4F74-95FB-50E93482E5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0075" y="1063736"/>
            <a:ext cx="1401291" cy="358370"/>
          </a:xfrm>
          <a:prstGeom prst="rect">
            <a:avLst/>
          </a:prstGeom>
        </p:spPr>
      </p:pic>
      <p:pic>
        <p:nvPicPr>
          <p:cNvPr id="22" name="Gráfico 30">
            <a:extLst>
              <a:ext uri="{FF2B5EF4-FFF2-40B4-BE49-F238E27FC236}">
                <a16:creationId xmlns="" xmlns:a16="http://schemas.microsoft.com/office/drawing/2014/main" id="{BE560949-4C30-4935-9C15-4534F6460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591650">
            <a:off x="4199017" y="4069880"/>
            <a:ext cx="10935849" cy="8895408"/>
          </a:xfrm>
          <a:prstGeom prst="rect">
            <a:avLst/>
          </a:prstGeom>
        </p:spPr>
      </p:pic>
      <p:sp>
        <p:nvSpPr>
          <p:cNvPr id="23" name="Espaço Reservado para Texto 14"/>
          <p:cNvSpPr>
            <a:spLocks noGrp="1"/>
          </p:cNvSpPr>
          <p:nvPr>
            <p:ph type="body" sz="quarter" idx="14" hasCustomPrompt="1"/>
          </p:nvPr>
        </p:nvSpPr>
        <p:spPr>
          <a:xfrm>
            <a:off x="1220443" y="893422"/>
            <a:ext cx="4620132" cy="717550"/>
          </a:xfrm>
          <a:prstGeom prst="rect">
            <a:avLst/>
          </a:prstGeom>
        </p:spPr>
        <p:txBody>
          <a:bodyPr anchor="ctr"/>
          <a:lstStyle>
            <a:lvl1pPr marL="228600" indent="-228600">
              <a:buNone/>
              <a:defRPr lang="pt-BR" sz="3600" b="1" kern="1200" spc="53" dirty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slide</a:t>
            </a:r>
          </a:p>
        </p:txBody>
      </p:sp>
    </p:spTree>
    <p:extLst>
      <p:ext uri="{BB962C8B-B14F-4D97-AF65-F5344CB8AC3E}">
        <p14:creationId xmlns:p14="http://schemas.microsoft.com/office/powerpoint/2010/main" val="4494983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49">
            <a:extLst>
              <a:ext uri="{FF2B5EF4-FFF2-40B4-BE49-F238E27FC236}">
                <a16:creationId xmlns="" xmlns:a16="http://schemas.microsoft.com/office/drawing/2014/main" id="{519C2FC9-496F-4D5B-A7B9-FEECA4A7F4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98912">
            <a:off x="-3620652" y="7331"/>
            <a:ext cx="6618042" cy="7587034"/>
          </a:xfrm>
          <a:prstGeom prst="rect">
            <a:avLst/>
          </a:prstGeom>
        </p:spPr>
      </p:pic>
      <p:pic>
        <p:nvPicPr>
          <p:cNvPr id="5" name="Gráfico 21">
            <a:extLst>
              <a:ext uri="{FF2B5EF4-FFF2-40B4-BE49-F238E27FC236}">
                <a16:creationId xmlns="" xmlns:a16="http://schemas.microsoft.com/office/drawing/2014/main" id="{0DD62F1B-AF63-4F74-95FB-50E93482E5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58937" y="1063736"/>
            <a:ext cx="1401291" cy="358370"/>
          </a:xfrm>
          <a:prstGeom prst="rect">
            <a:avLst/>
          </a:prstGeom>
        </p:spPr>
      </p:pic>
      <p:sp>
        <p:nvSpPr>
          <p:cNvPr id="6" name="Прямоугольник 77">
            <a:extLst>
              <a:ext uri="{FF2B5EF4-FFF2-40B4-BE49-F238E27FC236}">
                <a16:creationId xmlns="" xmlns:a16="http://schemas.microsoft.com/office/drawing/2014/main" id="{D0C9F7A3-5E00-4F95-A940-B13661233D18}"/>
              </a:ext>
            </a:extLst>
          </p:cNvPr>
          <p:cNvSpPr/>
          <p:nvPr userDrawn="1"/>
        </p:nvSpPr>
        <p:spPr>
          <a:xfrm rot="10800000">
            <a:off x="3381621" y="3180263"/>
            <a:ext cx="9210427" cy="1652887"/>
          </a:xfrm>
          <a:prstGeom prst="rect">
            <a:avLst/>
          </a:prstGeom>
          <a:solidFill>
            <a:srgbClr val="2EC6C2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25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олилиния 85">
            <a:extLst>
              <a:ext uri="{FF2B5EF4-FFF2-40B4-BE49-F238E27FC236}">
                <a16:creationId xmlns="" xmlns:a16="http://schemas.microsoft.com/office/drawing/2014/main" id="{A668AA65-4F1E-4C4E-BEC5-332E492865F8}"/>
              </a:ext>
            </a:extLst>
          </p:cNvPr>
          <p:cNvSpPr/>
          <p:nvPr userDrawn="1"/>
        </p:nvSpPr>
        <p:spPr>
          <a:xfrm rot="10800000">
            <a:off x="2168426" y="1835961"/>
            <a:ext cx="5033036" cy="1221191"/>
          </a:xfrm>
          <a:custGeom>
            <a:avLst/>
            <a:gdLst>
              <a:gd name="connsiteX0" fmla="*/ 11760742 w 11760742"/>
              <a:gd name="connsiteY0" fmla="*/ 2853567 h 2853567"/>
              <a:gd name="connsiteX1" fmla="*/ 0 w 11760742"/>
              <a:gd name="connsiteY1" fmla="*/ 2853567 h 2853567"/>
              <a:gd name="connsiteX2" fmla="*/ 0 w 11760742"/>
              <a:gd name="connsiteY2" fmla="*/ 0 h 2853567"/>
              <a:gd name="connsiteX3" fmla="*/ 9066565 w 11760742"/>
              <a:gd name="connsiteY3" fmla="*/ 0 h 2853567"/>
              <a:gd name="connsiteX4" fmla="*/ 9029526 w 11760742"/>
              <a:gd name="connsiteY4" fmla="*/ 44948 h 2853567"/>
              <a:gd name="connsiteX5" fmla="*/ 9015025 w 11760742"/>
              <a:gd name="connsiteY5" fmla="*/ 401066 h 2853567"/>
              <a:gd name="connsiteX6" fmla="*/ 11567900 w 11760742"/>
              <a:gd name="connsiteY6" fmla="*/ 2786607 h 2853567"/>
              <a:gd name="connsiteX7" fmla="*/ 11718907 w 11760742"/>
              <a:gd name="connsiteY7" fmla="*/ 2827570 h 2853567"/>
              <a:gd name="connsiteX8" fmla="*/ 11760742 w 11760742"/>
              <a:gd name="connsiteY8" fmla="*/ 2825812 h 285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60742" h="2853567">
                <a:moveTo>
                  <a:pt x="11760742" y="2853567"/>
                </a:moveTo>
                <a:lnTo>
                  <a:pt x="0" y="2853567"/>
                </a:lnTo>
                <a:lnTo>
                  <a:pt x="0" y="0"/>
                </a:lnTo>
                <a:lnTo>
                  <a:pt x="9066565" y="0"/>
                </a:lnTo>
                <a:lnTo>
                  <a:pt x="9029526" y="44948"/>
                </a:lnTo>
                <a:cubicBezTo>
                  <a:pt x="8961094" y="148689"/>
                  <a:pt x="8949901" y="284585"/>
                  <a:pt x="9015025" y="401066"/>
                </a:cubicBezTo>
                <a:cubicBezTo>
                  <a:pt x="9601144" y="1457165"/>
                  <a:pt x="10512885" y="2277195"/>
                  <a:pt x="11567900" y="2786607"/>
                </a:cubicBezTo>
                <a:cubicBezTo>
                  <a:pt x="11616742" y="2811457"/>
                  <a:pt x="11668028" y="2824658"/>
                  <a:pt x="11718907" y="2827570"/>
                </a:cubicBezTo>
                <a:lnTo>
                  <a:pt x="11760742" y="2825812"/>
                </a:lnTo>
                <a:close/>
              </a:path>
            </a:pathLst>
          </a:custGeom>
          <a:solidFill>
            <a:srgbClr val="2EC6C2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25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Полилиния 90">
            <a:extLst>
              <a:ext uri="{FF2B5EF4-FFF2-40B4-BE49-F238E27FC236}">
                <a16:creationId xmlns="" xmlns:a16="http://schemas.microsoft.com/office/drawing/2014/main" id="{C363D7D1-8D8D-467D-B0ED-40DFEB715722}"/>
              </a:ext>
            </a:extLst>
          </p:cNvPr>
          <p:cNvSpPr/>
          <p:nvPr userDrawn="1"/>
        </p:nvSpPr>
        <p:spPr>
          <a:xfrm flipH="1">
            <a:off x="2168426" y="4948377"/>
            <a:ext cx="5033036" cy="1221191"/>
          </a:xfrm>
          <a:custGeom>
            <a:avLst/>
            <a:gdLst>
              <a:gd name="connsiteX0" fmla="*/ 11760742 w 11760742"/>
              <a:gd name="connsiteY0" fmla="*/ 2853567 h 2853567"/>
              <a:gd name="connsiteX1" fmla="*/ 0 w 11760742"/>
              <a:gd name="connsiteY1" fmla="*/ 2853567 h 2853567"/>
              <a:gd name="connsiteX2" fmla="*/ 0 w 11760742"/>
              <a:gd name="connsiteY2" fmla="*/ 0 h 2853567"/>
              <a:gd name="connsiteX3" fmla="*/ 9066565 w 11760742"/>
              <a:gd name="connsiteY3" fmla="*/ 0 h 2853567"/>
              <a:gd name="connsiteX4" fmla="*/ 9029526 w 11760742"/>
              <a:gd name="connsiteY4" fmla="*/ 44948 h 2853567"/>
              <a:gd name="connsiteX5" fmla="*/ 9015025 w 11760742"/>
              <a:gd name="connsiteY5" fmla="*/ 401066 h 2853567"/>
              <a:gd name="connsiteX6" fmla="*/ 11567900 w 11760742"/>
              <a:gd name="connsiteY6" fmla="*/ 2786607 h 2853567"/>
              <a:gd name="connsiteX7" fmla="*/ 11718907 w 11760742"/>
              <a:gd name="connsiteY7" fmla="*/ 2827570 h 2853567"/>
              <a:gd name="connsiteX8" fmla="*/ 11760742 w 11760742"/>
              <a:gd name="connsiteY8" fmla="*/ 2825812 h 285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60742" h="2853567">
                <a:moveTo>
                  <a:pt x="11760742" y="2853567"/>
                </a:moveTo>
                <a:lnTo>
                  <a:pt x="0" y="2853567"/>
                </a:lnTo>
                <a:lnTo>
                  <a:pt x="0" y="0"/>
                </a:lnTo>
                <a:lnTo>
                  <a:pt x="9066565" y="0"/>
                </a:lnTo>
                <a:lnTo>
                  <a:pt x="9029526" y="44948"/>
                </a:lnTo>
                <a:cubicBezTo>
                  <a:pt x="8961094" y="148689"/>
                  <a:pt x="8949901" y="284585"/>
                  <a:pt x="9015025" y="401066"/>
                </a:cubicBezTo>
                <a:cubicBezTo>
                  <a:pt x="9601144" y="1457165"/>
                  <a:pt x="10512885" y="2277195"/>
                  <a:pt x="11567900" y="2786607"/>
                </a:cubicBezTo>
                <a:cubicBezTo>
                  <a:pt x="11616742" y="2811457"/>
                  <a:pt x="11668028" y="2824658"/>
                  <a:pt x="11718907" y="2827570"/>
                </a:cubicBezTo>
                <a:lnTo>
                  <a:pt x="11760742" y="2825812"/>
                </a:lnTo>
                <a:close/>
              </a:path>
            </a:pathLst>
          </a:custGeom>
          <a:solidFill>
            <a:srgbClr val="2EC6C2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25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Группа 81">
            <a:extLst>
              <a:ext uri="{FF2B5EF4-FFF2-40B4-BE49-F238E27FC236}">
                <a16:creationId xmlns="" xmlns:a16="http://schemas.microsoft.com/office/drawing/2014/main" id="{A2532D1C-A68D-4926-8F78-B235460741A5}"/>
              </a:ext>
            </a:extLst>
          </p:cNvPr>
          <p:cNvGrpSpPr/>
          <p:nvPr userDrawn="1"/>
        </p:nvGrpSpPr>
        <p:grpSpPr>
          <a:xfrm rot="5400000">
            <a:off x="387921" y="2910220"/>
            <a:ext cx="4395562" cy="2185414"/>
            <a:chOff x="1360695" y="-3393470"/>
            <a:chExt cx="3103563" cy="1543050"/>
          </a:xfrm>
        </p:grpSpPr>
        <p:sp>
          <p:nvSpPr>
            <p:cNvPr id="10" name="Freeform 15">
              <a:extLst>
                <a:ext uri="{FF2B5EF4-FFF2-40B4-BE49-F238E27FC236}">
                  <a16:creationId xmlns="" xmlns:a16="http://schemas.microsoft.com/office/drawing/2014/main" id="{19810C56-12EC-4D0B-9EAB-CB9518B8F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695" y="-3198208"/>
              <a:ext cx="1347788" cy="1336675"/>
            </a:xfrm>
            <a:custGeom>
              <a:avLst/>
              <a:gdLst>
                <a:gd name="T0" fmla="*/ 200 w 359"/>
                <a:gd name="T1" fmla="*/ 8 h 356"/>
                <a:gd name="T2" fmla="*/ 8 w 359"/>
                <a:gd name="T3" fmla="*/ 204 h 356"/>
                <a:gd name="T4" fmla="*/ 22 w 359"/>
                <a:gd name="T5" fmla="*/ 244 h 356"/>
                <a:gd name="T6" fmla="*/ 110 w 359"/>
                <a:gd name="T7" fmla="*/ 280 h 356"/>
                <a:gd name="T8" fmla="*/ 146 w 359"/>
                <a:gd name="T9" fmla="*/ 266 h 356"/>
                <a:gd name="T10" fmla="*/ 187 w 359"/>
                <a:gd name="T11" fmla="*/ 209 h 356"/>
                <a:gd name="T12" fmla="*/ 359 w 359"/>
                <a:gd name="T13" fmla="*/ 356 h 356"/>
                <a:gd name="T14" fmla="*/ 212 w 359"/>
                <a:gd name="T15" fmla="*/ 184 h 356"/>
                <a:gd name="T16" fmla="*/ 264 w 359"/>
                <a:gd name="T17" fmla="*/ 147 h 356"/>
                <a:gd name="T18" fmla="*/ 276 w 359"/>
                <a:gd name="T19" fmla="*/ 111 h 356"/>
                <a:gd name="T20" fmla="*/ 240 w 359"/>
                <a:gd name="T21" fmla="*/ 23 h 356"/>
                <a:gd name="T22" fmla="*/ 200 w 359"/>
                <a:gd name="T23" fmla="*/ 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9" h="356">
                  <a:moveTo>
                    <a:pt x="200" y="8"/>
                  </a:moveTo>
                  <a:cubicBezTo>
                    <a:pt x="115" y="53"/>
                    <a:pt x="49" y="123"/>
                    <a:pt x="8" y="204"/>
                  </a:cubicBezTo>
                  <a:cubicBezTo>
                    <a:pt x="0" y="219"/>
                    <a:pt x="7" y="237"/>
                    <a:pt x="22" y="244"/>
                  </a:cubicBezTo>
                  <a:cubicBezTo>
                    <a:pt x="110" y="280"/>
                    <a:pt x="110" y="280"/>
                    <a:pt x="110" y="280"/>
                  </a:cubicBezTo>
                  <a:cubicBezTo>
                    <a:pt x="124" y="286"/>
                    <a:pt x="139" y="280"/>
                    <a:pt x="146" y="266"/>
                  </a:cubicBezTo>
                  <a:cubicBezTo>
                    <a:pt x="157" y="246"/>
                    <a:pt x="171" y="227"/>
                    <a:pt x="187" y="209"/>
                  </a:cubicBezTo>
                  <a:cubicBezTo>
                    <a:pt x="359" y="356"/>
                    <a:pt x="359" y="356"/>
                    <a:pt x="359" y="356"/>
                  </a:cubicBezTo>
                  <a:cubicBezTo>
                    <a:pt x="212" y="184"/>
                    <a:pt x="212" y="184"/>
                    <a:pt x="212" y="184"/>
                  </a:cubicBezTo>
                  <a:cubicBezTo>
                    <a:pt x="228" y="170"/>
                    <a:pt x="245" y="157"/>
                    <a:pt x="264" y="147"/>
                  </a:cubicBezTo>
                  <a:cubicBezTo>
                    <a:pt x="277" y="140"/>
                    <a:pt x="282" y="124"/>
                    <a:pt x="276" y="111"/>
                  </a:cubicBezTo>
                  <a:cubicBezTo>
                    <a:pt x="240" y="23"/>
                    <a:pt x="240" y="23"/>
                    <a:pt x="240" y="23"/>
                  </a:cubicBezTo>
                  <a:cubicBezTo>
                    <a:pt x="234" y="7"/>
                    <a:pt x="215" y="0"/>
                    <a:pt x="200" y="8"/>
                  </a:cubicBezTo>
                  <a:close/>
                </a:path>
              </a:pathLst>
            </a:custGeom>
            <a:solidFill>
              <a:srgbClr val="00B9B4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ru-RU" sz="202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Freeform 16">
              <a:extLst>
                <a:ext uri="{FF2B5EF4-FFF2-40B4-BE49-F238E27FC236}">
                  <a16:creationId xmlns="" xmlns:a16="http://schemas.microsoft.com/office/drawing/2014/main" id="{D3328A69-DC6A-47D6-BE5C-701EEDEC2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470" y="-3183920"/>
              <a:ext cx="1347788" cy="1333500"/>
            </a:xfrm>
            <a:custGeom>
              <a:avLst/>
              <a:gdLst>
                <a:gd name="T0" fmla="*/ 0 w 359"/>
                <a:gd name="T1" fmla="*/ 355 h 355"/>
                <a:gd name="T2" fmla="*/ 147 w 359"/>
                <a:gd name="T3" fmla="*/ 182 h 355"/>
                <a:gd name="T4" fmla="*/ 98 w 359"/>
                <a:gd name="T5" fmla="*/ 146 h 355"/>
                <a:gd name="T6" fmla="*/ 85 w 359"/>
                <a:gd name="T7" fmla="*/ 110 h 355"/>
                <a:gd name="T8" fmla="*/ 122 w 359"/>
                <a:gd name="T9" fmla="*/ 22 h 355"/>
                <a:gd name="T10" fmla="*/ 163 w 359"/>
                <a:gd name="T11" fmla="*/ 8 h 355"/>
                <a:gd name="T12" fmla="*/ 351 w 359"/>
                <a:gd name="T13" fmla="*/ 204 h 355"/>
                <a:gd name="T14" fmla="*/ 336 w 359"/>
                <a:gd name="T15" fmla="*/ 244 h 355"/>
                <a:gd name="T16" fmla="*/ 249 w 359"/>
                <a:gd name="T17" fmla="*/ 280 h 355"/>
                <a:gd name="T18" fmla="*/ 212 w 359"/>
                <a:gd name="T19" fmla="*/ 266 h 355"/>
                <a:gd name="T20" fmla="*/ 173 w 359"/>
                <a:gd name="T21" fmla="*/ 208 h 355"/>
                <a:gd name="T22" fmla="*/ 0 w 359"/>
                <a:gd name="T23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9" h="355">
                  <a:moveTo>
                    <a:pt x="0" y="355"/>
                  </a:moveTo>
                  <a:cubicBezTo>
                    <a:pt x="147" y="182"/>
                    <a:pt x="147" y="182"/>
                    <a:pt x="147" y="182"/>
                  </a:cubicBezTo>
                  <a:cubicBezTo>
                    <a:pt x="132" y="168"/>
                    <a:pt x="115" y="156"/>
                    <a:pt x="98" y="146"/>
                  </a:cubicBezTo>
                  <a:cubicBezTo>
                    <a:pt x="85" y="139"/>
                    <a:pt x="80" y="123"/>
                    <a:pt x="85" y="110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8" y="6"/>
                    <a:pt x="147" y="0"/>
                    <a:pt x="163" y="8"/>
                  </a:cubicBezTo>
                  <a:cubicBezTo>
                    <a:pt x="242" y="51"/>
                    <a:pt x="309" y="119"/>
                    <a:pt x="351" y="204"/>
                  </a:cubicBezTo>
                  <a:cubicBezTo>
                    <a:pt x="359" y="219"/>
                    <a:pt x="352" y="237"/>
                    <a:pt x="336" y="244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35" y="286"/>
                    <a:pt x="219" y="280"/>
                    <a:pt x="212" y="266"/>
                  </a:cubicBezTo>
                  <a:cubicBezTo>
                    <a:pt x="201" y="245"/>
                    <a:pt x="188" y="226"/>
                    <a:pt x="173" y="208"/>
                  </a:cubicBezTo>
                  <a:lnTo>
                    <a:pt x="0" y="355"/>
                  </a:lnTo>
                  <a:close/>
                </a:path>
              </a:pathLst>
            </a:custGeom>
            <a:solidFill>
              <a:srgbClr val="00B9B4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ru-RU" sz="202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Freeform 17">
              <a:extLst>
                <a:ext uri="{FF2B5EF4-FFF2-40B4-BE49-F238E27FC236}">
                  <a16:creationId xmlns="" xmlns:a16="http://schemas.microsoft.com/office/drawing/2014/main" id="{B6F19A34-6ED7-41BF-8C38-E98FB8B0D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783" y="-3393470"/>
              <a:ext cx="1208088" cy="1449388"/>
            </a:xfrm>
            <a:custGeom>
              <a:avLst/>
              <a:gdLst>
                <a:gd name="T0" fmla="*/ 24 w 322"/>
                <a:gd name="T1" fmla="*/ 28 h 386"/>
                <a:gd name="T2" fmla="*/ 299 w 322"/>
                <a:gd name="T3" fmla="*/ 30 h 386"/>
                <a:gd name="T4" fmla="*/ 316 w 322"/>
                <a:gd name="T5" fmla="*/ 69 h 386"/>
                <a:gd name="T6" fmla="*/ 280 w 322"/>
                <a:gd name="T7" fmla="*/ 156 h 386"/>
                <a:gd name="T8" fmla="*/ 244 w 322"/>
                <a:gd name="T9" fmla="*/ 173 h 386"/>
                <a:gd name="T10" fmla="*/ 176 w 322"/>
                <a:gd name="T11" fmla="*/ 161 h 386"/>
                <a:gd name="T12" fmla="*/ 157 w 322"/>
                <a:gd name="T13" fmla="*/ 386 h 386"/>
                <a:gd name="T14" fmla="*/ 139 w 322"/>
                <a:gd name="T15" fmla="*/ 161 h 386"/>
                <a:gd name="T16" fmla="*/ 77 w 322"/>
                <a:gd name="T17" fmla="*/ 171 h 386"/>
                <a:gd name="T18" fmla="*/ 42 w 322"/>
                <a:gd name="T19" fmla="*/ 154 h 386"/>
                <a:gd name="T20" fmla="*/ 6 w 322"/>
                <a:gd name="T21" fmla="*/ 67 h 386"/>
                <a:gd name="T22" fmla="*/ 24 w 322"/>
                <a:gd name="T23" fmla="*/ 28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2" h="386">
                  <a:moveTo>
                    <a:pt x="24" y="28"/>
                  </a:moveTo>
                  <a:cubicBezTo>
                    <a:pt x="116" y="0"/>
                    <a:pt x="212" y="2"/>
                    <a:pt x="299" y="30"/>
                  </a:cubicBezTo>
                  <a:cubicBezTo>
                    <a:pt x="314" y="36"/>
                    <a:pt x="322" y="53"/>
                    <a:pt x="316" y="69"/>
                  </a:cubicBezTo>
                  <a:cubicBezTo>
                    <a:pt x="280" y="156"/>
                    <a:pt x="280" y="156"/>
                    <a:pt x="280" y="156"/>
                  </a:cubicBezTo>
                  <a:cubicBezTo>
                    <a:pt x="274" y="170"/>
                    <a:pt x="259" y="177"/>
                    <a:pt x="244" y="173"/>
                  </a:cubicBezTo>
                  <a:cubicBezTo>
                    <a:pt x="222" y="166"/>
                    <a:pt x="199" y="162"/>
                    <a:pt x="176" y="161"/>
                  </a:cubicBezTo>
                  <a:cubicBezTo>
                    <a:pt x="157" y="386"/>
                    <a:pt x="157" y="386"/>
                    <a:pt x="157" y="386"/>
                  </a:cubicBezTo>
                  <a:cubicBezTo>
                    <a:pt x="139" y="161"/>
                    <a:pt x="139" y="161"/>
                    <a:pt x="139" y="161"/>
                  </a:cubicBezTo>
                  <a:cubicBezTo>
                    <a:pt x="118" y="162"/>
                    <a:pt x="97" y="165"/>
                    <a:pt x="77" y="171"/>
                  </a:cubicBezTo>
                  <a:cubicBezTo>
                    <a:pt x="63" y="175"/>
                    <a:pt x="48" y="168"/>
                    <a:pt x="42" y="154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0" y="51"/>
                    <a:pt x="8" y="33"/>
                    <a:pt x="24" y="28"/>
                  </a:cubicBezTo>
                  <a:close/>
                </a:path>
              </a:pathLst>
            </a:custGeom>
            <a:solidFill>
              <a:srgbClr val="003C58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ru-RU" sz="202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="" xmlns:a16="http://schemas.microsoft.com/office/drawing/2014/main" id="{3CE1AD2B-1A8C-4899-AAB1-0468487B4B49}"/>
              </a:ext>
            </a:extLst>
          </p:cNvPr>
          <p:cNvSpPr/>
          <p:nvPr userDrawn="1"/>
        </p:nvSpPr>
        <p:spPr>
          <a:xfrm>
            <a:off x="476675" y="3544888"/>
            <a:ext cx="949993" cy="9499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Прямоугольник 77">
            <a:extLst>
              <a:ext uri="{FF2B5EF4-FFF2-40B4-BE49-F238E27FC236}">
                <a16:creationId xmlns="" xmlns:a16="http://schemas.microsoft.com/office/drawing/2014/main" id="{05157980-CAA3-49CD-801A-BA815B4BFD8C}"/>
              </a:ext>
            </a:extLst>
          </p:cNvPr>
          <p:cNvSpPr/>
          <p:nvPr userDrawn="1"/>
        </p:nvSpPr>
        <p:spPr>
          <a:xfrm rot="10800000">
            <a:off x="7199214" y="4948373"/>
            <a:ext cx="5392835" cy="1221191"/>
          </a:xfrm>
          <a:prstGeom prst="rect">
            <a:avLst/>
          </a:prstGeom>
          <a:solidFill>
            <a:srgbClr val="2EC6C2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25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Прямоугольник 77">
            <a:extLst>
              <a:ext uri="{FF2B5EF4-FFF2-40B4-BE49-F238E27FC236}">
                <a16:creationId xmlns="" xmlns:a16="http://schemas.microsoft.com/office/drawing/2014/main" id="{8F61C43B-B775-4A72-9327-749B1C4C812F}"/>
              </a:ext>
            </a:extLst>
          </p:cNvPr>
          <p:cNvSpPr/>
          <p:nvPr userDrawn="1"/>
        </p:nvSpPr>
        <p:spPr>
          <a:xfrm rot="10800000">
            <a:off x="7201461" y="1835956"/>
            <a:ext cx="5314388" cy="1221191"/>
          </a:xfrm>
          <a:prstGeom prst="rect">
            <a:avLst/>
          </a:prstGeom>
          <a:solidFill>
            <a:srgbClr val="2EC6C2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25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Gráfico 50">
            <a:extLst>
              <a:ext uri="{FF2B5EF4-FFF2-40B4-BE49-F238E27FC236}">
                <a16:creationId xmlns="" xmlns:a16="http://schemas.microsoft.com/office/drawing/2014/main" id="{A121F5E6-7763-4F01-AE67-4D253DCB157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79143">
            <a:off x="8447261" y="-2637795"/>
            <a:ext cx="5025935" cy="3171923"/>
          </a:xfrm>
          <a:prstGeom prst="rect">
            <a:avLst/>
          </a:prstGeom>
        </p:spPr>
      </p:pic>
      <p:sp>
        <p:nvSpPr>
          <p:cNvPr id="17" name="Espaço Reservado para Texto 14"/>
          <p:cNvSpPr>
            <a:spLocks noGrp="1"/>
          </p:cNvSpPr>
          <p:nvPr>
            <p:ph type="body" sz="quarter" idx="14" hasCustomPrompt="1"/>
          </p:nvPr>
        </p:nvSpPr>
        <p:spPr>
          <a:xfrm>
            <a:off x="3535018" y="893422"/>
            <a:ext cx="4620132" cy="717550"/>
          </a:xfrm>
          <a:prstGeom prst="rect">
            <a:avLst/>
          </a:prstGeom>
        </p:spPr>
        <p:txBody>
          <a:bodyPr anchor="ctr"/>
          <a:lstStyle>
            <a:lvl1pPr marL="228600" indent="-228600">
              <a:buNone/>
              <a:defRPr lang="pt-BR" sz="3600" b="1" kern="1200" spc="53" dirty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slide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5" hasCustomPrompt="1"/>
          </p:nvPr>
        </p:nvSpPr>
        <p:spPr>
          <a:xfrm>
            <a:off x="3678409" y="2096407"/>
            <a:ext cx="5399088" cy="6508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800">
                <a:solidFill>
                  <a:srgbClr val="282F3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</a:t>
            </a:r>
          </a:p>
        </p:txBody>
      </p:sp>
      <p:sp>
        <p:nvSpPr>
          <p:cNvPr id="20" name="Espaço Reservado para Texto 18"/>
          <p:cNvSpPr>
            <a:spLocks noGrp="1"/>
          </p:cNvSpPr>
          <p:nvPr>
            <p:ph type="body" sz="quarter" idx="16" hasCustomPrompt="1"/>
          </p:nvPr>
        </p:nvSpPr>
        <p:spPr>
          <a:xfrm>
            <a:off x="3771031" y="3643734"/>
            <a:ext cx="5399088" cy="6508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800">
                <a:solidFill>
                  <a:srgbClr val="282F3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</a:t>
            </a:r>
          </a:p>
        </p:txBody>
      </p:sp>
      <p:sp>
        <p:nvSpPr>
          <p:cNvPr id="21" name="Espaço Reservado para Texto 18"/>
          <p:cNvSpPr>
            <a:spLocks noGrp="1"/>
          </p:cNvSpPr>
          <p:nvPr>
            <p:ph type="body" sz="quarter" idx="17" hasCustomPrompt="1"/>
          </p:nvPr>
        </p:nvSpPr>
        <p:spPr>
          <a:xfrm>
            <a:off x="3771031" y="5233533"/>
            <a:ext cx="5399088" cy="6508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800">
                <a:solidFill>
                  <a:srgbClr val="282F3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528262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53">
            <a:extLst>
              <a:ext uri="{FF2B5EF4-FFF2-40B4-BE49-F238E27FC236}">
                <a16:creationId xmlns="" xmlns:a16="http://schemas.microsoft.com/office/drawing/2014/main" id="{6A91B99B-6D87-4E28-8DDE-F6D76F1632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013989">
            <a:off x="-2861709" y="2470954"/>
            <a:ext cx="7706393" cy="7459506"/>
          </a:xfrm>
          <a:prstGeom prst="rect">
            <a:avLst/>
          </a:prstGeom>
        </p:spPr>
      </p:pic>
      <p:pic>
        <p:nvPicPr>
          <p:cNvPr id="4" name="Gráfico 52">
            <a:extLst>
              <a:ext uri="{FF2B5EF4-FFF2-40B4-BE49-F238E27FC236}">
                <a16:creationId xmlns="" xmlns:a16="http://schemas.microsoft.com/office/drawing/2014/main" id="{1850DE13-444C-4F97-AA7C-B7C26B75BF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416358">
            <a:off x="5452954" y="-5154785"/>
            <a:ext cx="9882758" cy="8333805"/>
          </a:xfrm>
          <a:prstGeom prst="rect">
            <a:avLst/>
          </a:prstGeom>
        </p:spPr>
      </p:pic>
      <p:grpSp>
        <p:nvGrpSpPr>
          <p:cNvPr id="5" name="Group 88">
            <a:extLst>
              <a:ext uri="{FF2B5EF4-FFF2-40B4-BE49-F238E27FC236}">
                <a16:creationId xmlns="" xmlns:a16="http://schemas.microsoft.com/office/drawing/2014/main" id="{7CD169FE-D99A-4A49-8D31-94835ED6D2FB}"/>
              </a:ext>
            </a:extLst>
          </p:cNvPr>
          <p:cNvGrpSpPr/>
          <p:nvPr userDrawn="1"/>
        </p:nvGrpSpPr>
        <p:grpSpPr>
          <a:xfrm>
            <a:off x="3333962" y="1913529"/>
            <a:ext cx="4821188" cy="4287179"/>
            <a:chOff x="4269127" y="2222986"/>
            <a:chExt cx="4292100" cy="3816694"/>
          </a:xfrm>
        </p:grpSpPr>
        <p:sp>
          <p:nvSpPr>
            <p:cNvPr id="6" name="Freeform 19">
              <a:extLst>
                <a:ext uri="{FF2B5EF4-FFF2-40B4-BE49-F238E27FC236}">
                  <a16:creationId xmlns="" xmlns:a16="http://schemas.microsoft.com/office/drawing/2014/main" id="{E89399D4-09F9-4A29-8FE3-F6E5C42F5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1459" y="2222986"/>
              <a:ext cx="2346151" cy="1404736"/>
            </a:xfrm>
            <a:custGeom>
              <a:avLst/>
              <a:gdLst>
                <a:gd name="T0" fmla="*/ 569 w 738"/>
                <a:gd name="T1" fmla="*/ 73 h 442"/>
                <a:gd name="T2" fmla="*/ 438 w 738"/>
                <a:gd name="T3" fmla="*/ 0 h 442"/>
                <a:gd name="T4" fmla="*/ 335 w 738"/>
                <a:gd name="T5" fmla="*/ 0 h 442"/>
                <a:gd name="T6" fmla="*/ 215 w 738"/>
                <a:gd name="T7" fmla="*/ 69 h 442"/>
                <a:gd name="T8" fmla="*/ 0 w 738"/>
                <a:gd name="T9" fmla="*/ 442 h 442"/>
                <a:gd name="T10" fmla="*/ 128 w 738"/>
                <a:gd name="T11" fmla="*/ 365 h 442"/>
                <a:gd name="T12" fmla="*/ 738 w 738"/>
                <a:gd name="T13" fmla="*/ 365 h 442"/>
                <a:gd name="T14" fmla="*/ 569 w 738"/>
                <a:gd name="T15" fmla="*/ 73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8" h="442">
                  <a:moveTo>
                    <a:pt x="569" y="73"/>
                  </a:moveTo>
                  <a:cubicBezTo>
                    <a:pt x="542" y="29"/>
                    <a:pt x="493" y="0"/>
                    <a:pt x="438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291" y="0"/>
                    <a:pt x="237" y="31"/>
                    <a:pt x="215" y="69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28" y="394"/>
                    <a:pt x="77" y="367"/>
                    <a:pt x="128" y="365"/>
                  </a:cubicBezTo>
                  <a:cubicBezTo>
                    <a:pt x="738" y="365"/>
                    <a:pt x="738" y="365"/>
                    <a:pt x="738" y="365"/>
                  </a:cubicBezTo>
                  <a:cubicBezTo>
                    <a:pt x="569" y="73"/>
                    <a:pt x="569" y="73"/>
                    <a:pt x="569" y="7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7" name="Group 82">
              <a:extLst>
                <a:ext uri="{FF2B5EF4-FFF2-40B4-BE49-F238E27FC236}">
                  <a16:creationId xmlns="" xmlns:a16="http://schemas.microsoft.com/office/drawing/2014/main" id="{DE09F274-25FA-45AF-910F-F439D79F9ED5}"/>
                </a:ext>
              </a:extLst>
            </p:cNvPr>
            <p:cNvGrpSpPr/>
            <p:nvPr/>
          </p:nvGrpSpPr>
          <p:grpSpPr>
            <a:xfrm>
              <a:off x="6310426" y="2455318"/>
              <a:ext cx="537184" cy="927986"/>
              <a:chOff x="5991249" y="2256911"/>
              <a:chExt cx="537184" cy="927986"/>
            </a:xfrm>
          </p:grpSpPr>
          <p:sp>
            <p:nvSpPr>
              <p:cNvPr id="38" name="Freeform 16">
                <a:extLst>
                  <a:ext uri="{FF2B5EF4-FFF2-40B4-BE49-F238E27FC236}">
                    <a16:creationId xmlns="" xmlns:a16="http://schemas.microsoft.com/office/drawing/2014/main" id="{397EE120-0D33-4545-A6EC-7F28FE4BB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1617" y="3184896"/>
                <a:ext cx="206816" cy="0"/>
              </a:xfrm>
              <a:custGeom>
                <a:avLst/>
                <a:gdLst>
                  <a:gd name="T0" fmla="*/ 0 w 154"/>
                  <a:gd name="T1" fmla="*/ 0 w 154"/>
                  <a:gd name="T2" fmla="*/ 154 w 154"/>
                  <a:gd name="T3" fmla="*/ 0 w 15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54">
                    <a:moveTo>
                      <a:pt x="0" y="0"/>
                    </a:moveTo>
                    <a:lnTo>
                      <a:pt x="0" y="0"/>
                    </a:lnTo>
                    <a:lnTo>
                      <a:pt x="1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7">
                <a:extLst>
                  <a:ext uri="{FF2B5EF4-FFF2-40B4-BE49-F238E27FC236}">
                    <a16:creationId xmlns="" xmlns:a16="http://schemas.microsoft.com/office/drawing/2014/main" id="{5E91CB93-EDEC-46C0-B6A2-85FB9341C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1617" y="3184896"/>
                <a:ext cx="206816" cy="0"/>
              </a:xfrm>
              <a:custGeom>
                <a:avLst/>
                <a:gdLst>
                  <a:gd name="T0" fmla="*/ 0 w 154"/>
                  <a:gd name="T1" fmla="*/ 0 w 154"/>
                  <a:gd name="T2" fmla="*/ 154 w 154"/>
                  <a:gd name="T3" fmla="*/ 0 w 15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54">
                    <a:moveTo>
                      <a:pt x="0" y="0"/>
                    </a:moveTo>
                    <a:lnTo>
                      <a:pt x="0" y="0"/>
                    </a:lnTo>
                    <a:lnTo>
                      <a:pt x="154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8">
                <a:extLst>
                  <a:ext uri="{FF2B5EF4-FFF2-40B4-BE49-F238E27FC236}">
                    <a16:creationId xmlns="" xmlns:a16="http://schemas.microsoft.com/office/drawing/2014/main" id="{0C065937-F50B-4C59-B691-1112779E07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1249" y="2256911"/>
                <a:ext cx="537184" cy="927986"/>
              </a:xfrm>
              <a:custGeom>
                <a:avLst/>
                <a:gdLst>
                  <a:gd name="T0" fmla="*/ 0 w 400"/>
                  <a:gd name="T1" fmla="*/ 0 h 691"/>
                  <a:gd name="T2" fmla="*/ 246 w 400"/>
                  <a:gd name="T3" fmla="*/ 691 h 691"/>
                  <a:gd name="T4" fmla="*/ 400 w 400"/>
                  <a:gd name="T5" fmla="*/ 691 h 691"/>
                  <a:gd name="T6" fmla="*/ 182 w 400"/>
                  <a:gd name="T7" fmla="*/ 315 h 691"/>
                  <a:gd name="T8" fmla="*/ 0 w 400"/>
                  <a:gd name="T9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0" h="691">
                    <a:moveTo>
                      <a:pt x="0" y="0"/>
                    </a:moveTo>
                    <a:lnTo>
                      <a:pt x="246" y="691"/>
                    </a:lnTo>
                    <a:lnTo>
                      <a:pt x="400" y="691"/>
                    </a:lnTo>
                    <a:lnTo>
                      <a:pt x="182" y="31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0">
                <a:extLst>
                  <a:ext uri="{FF2B5EF4-FFF2-40B4-BE49-F238E27FC236}">
                    <a16:creationId xmlns="" xmlns:a16="http://schemas.microsoft.com/office/drawing/2014/main" id="{8B514258-D8AC-4966-B7D9-C5994C848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1249" y="2256911"/>
                <a:ext cx="537184" cy="927986"/>
              </a:xfrm>
              <a:custGeom>
                <a:avLst/>
                <a:gdLst>
                  <a:gd name="T0" fmla="*/ 0 w 400"/>
                  <a:gd name="T1" fmla="*/ 0 h 691"/>
                  <a:gd name="T2" fmla="*/ 246 w 400"/>
                  <a:gd name="T3" fmla="*/ 691 h 691"/>
                  <a:gd name="T4" fmla="*/ 400 w 400"/>
                  <a:gd name="T5" fmla="*/ 691 h 691"/>
                  <a:gd name="T6" fmla="*/ 182 w 400"/>
                  <a:gd name="T7" fmla="*/ 315 h 691"/>
                  <a:gd name="T8" fmla="*/ 0 w 400"/>
                  <a:gd name="T9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0" h="691">
                    <a:moveTo>
                      <a:pt x="0" y="0"/>
                    </a:moveTo>
                    <a:lnTo>
                      <a:pt x="246" y="691"/>
                    </a:lnTo>
                    <a:lnTo>
                      <a:pt x="400" y="691"/>
                    </a:lnTo>
                    <a:lnTo>
                      <a:pt x="182" y="3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21">
              <a:extLst>
                <a:ext uri="{FF2B5EF4-FFF2-40B4-BE49-F238E27FC236}">
                  <a16:creationId xmlns="" xmlns:a16="http://schemas.microsoft.com/office/drawing/2014/main" id="{193F86FE-481C-4CD1-8C20-DE7EE1170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109" y="2222986"/>
              <a:ext cx="1999668" cy="1908347"/>
            </a:xfrm>
            <a:custGeom>
              <a:avLst/>
              <a:gdLst>
                <a:gd name="T0" fmla="*/ 604 w 629"/>
                <a:gd name="T1" fmla="*/ 308 h 600"/>
                <a:gd name="T2" fmla="*/ 602 w 629"/>
                <a:gd name="T3" fmla="*/ 158 h 600"/>
                <a:gd name="T4" fmla="*/ 550 w 629"/>
                <a:gd name="T5" fmla="*/ 69 h 600"/>
                <a:gd name="T6" fmla="*/ 430 w 629"/>
                <a:gd name="T7" fmla="*/ 0 h 600"/>
                <a:gd name="T8" fmla="*/ 0 w 629"/>
                <a:gd name="T9" fmla="*/ 0 h 600"/>
                <a:gd name="T10" fmla="*/ 131 w 629"/>
                <a:gd name="T11" fmla="*/ 73 h 600"/>
                <a:gd name="T12" fmla="*/ 436 w 629"/>
                <a:gd name="T13" fmla="*/ 600 h 600"/>
                <a:gd name="T14" fmla="*/ 604 w 629"/>
                <a:gd name="T15" fmla="*/ 30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9" h="600">
                  <a:moveTo>
                    <a:pt x="604" y="308"/>
                  </a:moveTo>
                  <a:cubicBezTo>
                    <a:pt x="628" y="262"/>
                    <a:pt x="629" y="206"/>
                    <a:pt x="602" y="158"/>
                  </a:cubicBezTo>
                  <a:cubicBezTo>
                    <a:pt x="550" y="69"/>
                    <a:pt x="550" y="69"/>
                    <a:pt x="550" y="69"/>
                  </a:cubicBezTo>
                  <a:cubicBezTo>
                    <a:pt x="528" y="31"/>
                    <a:pt x="474" y="0"/>
                    <a:pt x="4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104" y="29"/>
                    <a:pt x="131" y="73"/>
                  </a:cubicBezTo>
                  <a:cubicBezTo>
                    <a:pt x="436" y="600"/>
                    <a:pt x="436" y="600"/>
                    <a:pt x="436" y="600"/>
                  </a:cubicBezTo>
                  <a:cubicBezTo>
                    <a:pt x="604" y="308"/>
                    <a:pt x="604" y="308"/>
                    <a:pt x="604" y="308"/>
                  </a:cubicBezTo>
                </a:path>
              </a:pathLst>
            </a:custGeom>
            <a:solidFill>
              <a:srgbClr val="7746FF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23">
              <a:extLst>
                <a:ext uri="{FF2B5EF4-FFF2-40B4-BE49-F238E27FC236}">
                  <a16:creationId xmlns="" xmlns:a16="http://schemas.microsoft.com/office/drawing/2014/main" id="{AF63BBD4-8EA7-459E-ABA8-E9F6ACE54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7610" y="2725253"/>
              <a:ext cx="1713617" cy="2156794"/>
            </a:xfrm>
            <a:custGeom>
              <a:avLst/>
              <a:gdLst>
                <a:gd name="T0" fmla="*/ 337 w 539"/>
                <a:gd name="T1" fmla="*/ 678 h 678"/>
                <a:gd name="T2" fmla="*/ 466 w 539"/>
                <a:gd name="T3" fmla="*/ 600 h 678"/>
                <a:gd name="T4" fmla="*/ 517 w 539"/>
                <a:gd name="T5" fmla="*/ 511 h 678"/>
                <a:gd name="T6" fmla="*/ 517 w 539"/>
                <a:gd name="T7" fmla="*/ 373 h 678"/>
                <a:gd name="T8" fmla="*/ 302 w 539"/>
                <a:gd name="T9" fmla="*/ 0 h 678"/>
                <a:gd name="T10" fmla="*/ 304 w 539"/>
                <a:gd name="T11" fmla="*/ 150 h 678"/>
                <a:gd name="T12" fmla="*/ 0 w 539"/>
                <a:gd name="T13" fmla="*/ 678 h 678"/>
                <a:gd name="T14" fmla="*/ 337 w 539"/>
                <a:gd name="T1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678">
                  <a:moveTo>
                    <a:pt x="337" y="678"/>
                  </a:moveTo>
                  <a:cubicBezTo>
                    <a:pt x="389" y="676"/>
                    <a:pt x="438" y="648"/>
                    <a:pt x="466" y="600"/>
                  </a:cubicBezTo>
                  <a:cubicBezTo>
                    <a:pt x="517" y="511"/>
                    <a:pt x="517" y="511"/>
                    <a:pt x="517" y="511"/>
                  </a:cubicBezTo>
                  <a:cubicBezTo>
                    <a:pt x="539" y="473"/>
                    <a:pt x="539" y="411"/>
                    <a:pt x="517" y="373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29" y="48"/>
                    <a:pt x="328" y="104"/>
                    <a:pt x="304" y="150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337" y="678"/>
                    <a:pt x="337" y="678"/>
                    <a:pt x="337" y="678"/>
                  </a:cubicBezTo>
                </a:path>
              </a:pathLst>
            </a:custGeom>
            <a:solidFill>
              <a:srgbClr val="00B9B4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0" name="Group 85">
              <a:extLst>
                <a:ext uri="{FF2B5EF4-FFF2-40B4-BE49-F238E27FC236}">
                  <a16:creationId xmlns="" xmlns:a16="http://schemas.microsoft.com/office/drawing/2014/main" id="{43AF307E-AF25-44AB-8EAB-8E0713F79115}"/>
                </a:ext>
              </a:extLst>
            </p:cNvPr>
            <p:cNvGrpSpPr/>
            <p:nvPr/>
          </p:nvGrpSpPr>
          <p:grpSpPr>
            <a:xfrm>
              <a:off x="6847610" y="4700748"/>
              <a:ext cx="1071682" cy="181300"/>
              <a:chOff x="6528433" y="4502341"/>
              <a:chExt cx="1071682" cy="181300"/>
            </a:xfrm>
          </p:grpSpPr>
          <p:sp>
            <p:nvSpPr>
              <p:cNvPr id="34" name="Freeform 4">
                <a:extLst>
                  <a:ext uri="{FF2B5EF4-FFF2-40B4-BE49-F238E27FC236}">
                    <a16:creationId xmlns="" xmlns:a16="http://schemas.microsoft.com/office/drawing/2014/main" id="{D7CA714C-5D5E-430C-8EE9-998FBF43E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8433" y="4502341"/>
                <a:ext cx="102065" cy="181300"/>
              </a:xfrm>
              <a:custGeom>
                <a:avLst/>
                <a:gdLst>
                  <a:gd name="T0" fmla="*/ 76 w 76"/>
                  <a:gd name="T1" fmla="*/ 0 h 135"/>
                  <a:gd name="T2" fmla="*/ 0 w 76"/>
                  <a:gd name="T3" fmla="*/ 135 h 135"/>
                  <a:gd name="T4" fmla="*/ 76 w 76"/>
                  <a:gd name="T5" fmla="*/ 0 h 135"/>
                  <a:gd name="T6" fmla="*/ 76 w 76"/>
                  <a:gd name="T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135">
                    <a:moveTo>
                      <a:pt x="76" y="0"/>
                    </a:moveTo>
                    <a:lnTo>
                      <a:pt x="0" y="135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5">
                <a:extLst>
                  <a:ext uri="{FF2B5EF4-FFF2-40B4-BE49-F238E27FC236}">
                    <a16:creationId xmlns="" xmlns:a16="http://schemas.microsoft.com/office/drawing/2014/main" id="{E25E1B80-5CDD-411E-85A4-510FAC049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8433" y="4502341"/>
                <a:ext cx="102065" cy="181300"/>
              </a:xfrm>
              <a:custGeom>
                <a:avLst/>
                <a:gdLst>
                  <a:gd name="T0" fmla="*/ 76 w 76"/>
                  <a:gd name="T1" fmla="*/ 0 h 135"/>
                  <a:gd name="T2" fmla="*/ 0 w 76"/>
                  <a:gd name="T3" fmla="*/ 135 h 135"/>
                  <a:gd name="T4" fmla="*/ 76 w 76"/>
                  <a:gd name="T5" fmla="*/ 0 h 135"/>
                  <a:gd name="T6" fmla="*/ 76 w 76"/>
                  <a:gd name="T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135">
                    <a:moveTo>
                      <a:pt x="76" y="0"/>
                    </a:moveTo>
                    <a:lnTo>
                      <a:pt x="0" y="135"/>
                    </a:lnTo>
                    <a:lnTo>
                      <a:pt x="76" y="0"/>
                    </a:lnTo>
                    <a:lnTo>
                      <a:pt x="7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">
                <a:extLst>
                  <a:ext uri="{FF2B5EF4-FFF2-40B4-BE49-F238E27FC236}">
                    <a16:creationId xmlns="" xmlns:a16="http://schemas.microsoft.com/office/drawing/2014/main" id="{490D6A1E-9780-4B34-A11A-E15B064AC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8433" y="4502341"/>
                <a:ext cx="1071682" cy="181300"/>
              </a:xfrm>
              <a:custGeom>
                <a:avLst/>
                <a:gdLst>
                  <a:gd name="T0" fmla="*/ 76 w 798"/>
                  <a:gd name="T1" fmla="*/ 0 h 135"/>
                  <a:gd name="T2" fmla="*/ 0 w 798"/>
                  <a:gd name="T3" fmla="*/ 135 h 135"/>
                  <a:gd name="T4" fmla="*/ 798 w 798"/>
                  <a:gd name="T5" fmla="*/ 135 h 135"/>
                  <a:gd name="T6" fmla="*/ 76 w 798"/>
                  <a:gd name="T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8" h="135">
                    <a:moveTo>
                      <a:pt x="76" y="0"/>
                    </a:moveTo>
                    <a:lnTo>
                      <a:pt x="0" y="135"/>
                    </a:lnTo>
                    <a:lnTo>
                      <a:pt x="798" y="135"/>
                    </a:lnTo>
                    <a:lnTo>
                      <a:pt x="7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4">
                <a:extLst>
                  <a:ext uri="{FF2B5EF4-FFF2-40B4-BE49-F238E27FC236}">
                    <a16:creationId xmlns="" xmlns:a16="http://schemas.microsoft.com/office/drawing/2014/main" id="{27781E43-9968-4536-ABB8-1899062C6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8433" y="4502341"/>
                <a:ext cx="1071682" cy="181300"/>
              </a:xfrm>
              <a:custGeom>
                <a:avLst/>
                <a:gdLst>
                  <a:gd name="T0" fmla="*/ 76 w 798"/>
                  <a:gd name="T1" fmla="*/ 0 h 135"/>
                  <a:gd name="T2" fmla="*/ 0 w 798"/>
                  <a:gd name="T3" fmla="*/ 135 h 135"/>
                  <a:gd name="T4" fmla="*/ 798 w 798"/>
                  <a:gd name="T5" fmla="*/ 135 h 135"/>
                  <a:gd name="T6" fmla="*/ 76 w 798"/>
                  <a:gd name="T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8" h="135">
                    <a:moveTo>
                      <a:pt x="76" y="0"/>
                    </a:moveTo>
                    <a:lnTo>
                      <a:pt x="0" y="135"/>
                    </a:lnTo>
                    <a:lnTo>
                      <a:pt x="798" y="135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Freeform 25">
              <a:extLst>
                <a:ext uri="{FF2B5EF4-FFF2-40B4-BE49-F238E27FC236}">
                  <a16:creationId xmlns="" xmlns:a16="http://schemas.microsoft.com/office/drawing/2014/main" id="{BB96C675-454D-4B86-B831-BA1487BA5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744" y="4633600"/>
              <a:ext cx="2346151" cy="1406079"/>
            </a:xfrm>
            <a:custGeom>
              <a:avLst/>
              <a:gdLst>
                <a:gd name="T0" fmla="*/ 168 w 738"/>
                <a:gd name="T1" fmla="*/ 370 h 442"/>
                <a:gd name="T2" fmla="*/ 300 w 738"/>
                <a:gd name="T3" fmla="*/ 442 h 442"/>
                <a:gd name="T4" fmla="*/ 402 w 738"/>
                <a:gd name="T5" fmla="*/ 442 h 442"/>
                <a:gd name="T6" fmla="*/ 522 w 738"/>
                <a:gd name="T7" fmla="*/ 373 h 442"/>
                <a:gd name="T8" fmla="*/ 738 w 738"/>
                <a:gd name="T9" fmla="*/ 0 h 442"/>
                <a:gd name="T10" fmla="*/ 609 w 738"/>
                <a:gd name="T11" fmla="*/ 78 h 442"/>
                <a:gd name="T12" fmla="*/ 0 w 738"/>
                <a:gd name="T13" fmla="*/ 78 h 442"/>
                <a:gd name="T14" fmla="*/ 168 w 738"/>
                <a:gd name="T15" fmla="*/ 37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8" h="442">
                  <a:moveTo>
                    <a:pt x="168" y="370"/>
                  </a:moveTo>
                  <a:cubicBezTo>
                    <a:pt x="196" y="413"/>
                    <a:pt x="244" y="442"/>
                    <a:pt x="300" y="442"/>
                  </a:cubicBezTo>
                  <a:cubicBezTo>
                    <a:pt x="402" y="442"/>
                    <a:pt x="402" y="442"/>
                    <a:pt x="402" y="442"/>
                  </a:cubicBezTo>
                  <a:cubicBezTo>
                    <a:pt x="446" y="442"/>
                    <a:pt x="500" y="411"/>
                    <a:pt x="522" y="373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10" y="48"/>
                    <a:pt x="661" y="76"/>
                    <a:pt x="609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68" y="370"/>
                    <a:pt x="168" y="370"/>
                    <a:pt x="168" y="370"/>
                  </a:cubicBezTo>
                </a:path>
              </a:pathLst>
            </a:custGeom>
            <a:solidFill>
              <a:srgbClr val="7746FF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2" name="Group 86">
              <a:extLst>
                <a:ext uri="{FF2B5EF4-FFF2-40B4-BE49-F238E27FC236}">
                  <a16:creationId xmlns="" xmlns:a16="http://schemas.microsoft.com/office/drawing/2014/main" id="{CA37702F-EB3E-4F1E-A9F2-F496BC1BF155}"/>
                </a:ext>
              </a:extLst>
            </p:cNvPr>
            <p:cNvGrpSpPr/>
            <p:nvPr/>
          </p:nvGrpSpPr>
          <p:grpSpPr>
            <a:xfrm>
              <a:off x="5982744" y="4882047"/>
              <a:ext cx="534498" cy="927986"/>
              <a:chOff x="5663567" y="4683640"/>
              <a:chExt cx="534498" cy="927986"/>
            </a:xfrm>
          </p:grpSpPr>
          <p:sp>
            <p:nvSpPr>
              <p:cNvPr id="30" name="Freeform 7">
                <a:extLst>
                  <a:ext uri="{FF2B5EF4-FFF2-40B4-BE49-F238E27FC236}">
                    <a16:creationId xmlns="" xmlns:a16="http://schemas.microsoft.com/office/drawing/2014/main" id="{FB97B388-C3FE-4C8E-B284-FDF8609D8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3567" y="4683640"/>
                <a:ext cx="206816" cy="0"/>
              </a:xfrm>
              <a:custGeom>
                <a:avLst/>
                <a:gdLst>
                  <a:gd name="T0" fmla="*/ 154 w 154"/>
                  <a:gd name="T1" fmla="*/ 0 w 154"/>
                  <a:gd name="T2" fmla="*/ 154 w 154"/>
                  <a:gd name="T3" fmla="*/ 154 w 15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54">
                    <a:moveTo>
                      <a:pt x="154" y="0"/>
                    </a:moveTo>
                    <a:lnTo>
                      <a:pt x="0" y="0"/>
                    </a:lnTo>
                    <a:lnTo>
                      <a:pt x="154" y="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="" xmlns:a16="http://schemas.microsoft.com/office/drawing/2014/main" id="{C35CE4A6-144A-4578-A40B-E8F6BF3FC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3567" y="4683640"/>
                <a:ext cx="206816" cy="0"/>
              </a:xfrm>
              <a:custGeom>
                <a:avLst/>
                <a:gdLst>
                  <a:gd name="T0" fmla="*/ 154 w 154"/>
                  <a:gd name="T1" fmla="*/ 0 w 154"/>
                  <a:gd name="T2" fmla="*/ 154 w 154"/>
                  <a:gd name="T3" fmla="*/ 154 w 15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54">
                    <a:moveTo>
                      <a:pt x="154" y="0"/>
                    </a:moveTo>
                    <a:lnTo>
                      <a:pt x="0" y="0"/>
                    </a:lnTo>
                    <a:lnTo>
                      <a:pt x="154" y="0"/>
                    </a:lnTo>
                    <a:lnTo>
                      <a:pt x="1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9">
                <a:extLst>
                  <a:ext uri="{FF2B5EF4-FFF2-40B4-BE49-F238E27FC236}">
                    <a16:creationId xmlns="" xmlns:a16="http://schemas.microsoft.com/office/drawing/2014/main" id="{1A09B44D-AA0D-4F8A-A00C-F2894FDF4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3567" y="4683640"/>
                <a:ext cx="534498" cy="927986"/>
              </a:xfrm>
              <a:custGeom>
                <a:avLst/>
                <a:gdLst>
                  <a:gd name="T0" fmla="*/ 0 w 398"/>
                  <a:gd name="T1" fmla="*/ 0 h 691"/>
                  <a:gd name="T2" fmla="*/ 5 w 398"/>
                  <a:gd name="T3" fmla="*/ 7 h 691"/>
                  <a:gd name="T4" fmla="*/ 398 w 398"/>
                  <a:gd name="T5" fmla="*/ 691 h 691"/>
                  <a:gd name="T6" fmla="*/ 154 w 398"/>
                  <a:gd name="T7" fmla="*/ 0 h 691"/>
                  <a:gd name="T8" fmla="*/ 0 w 398"/>
                  <a:gd name="T9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691">
                    <a:moveTo>
                      <a:pt x="0" y="0"/>
                    </a:moveTo>
                    <a:lnTo>
                      <a:pt x="5" y="7"/>
                    </a:lnTo>
                    <a:lnTo>
                      <a:pt x="398" y="691"/>
                    </a:lnTo>
                    <a:lnTo>
                      <a:pt x="154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26">
                <a:extLst>
                  <a:ext uri="{FF2B5EF4-FFF2-40B4-BE49-F238E27FC236}">
                    <a16:creationId xmlns="" xmlns:a16="http://schemas.microsoft.com/office/drawing/2014/main" id="{8AB8B326-88E8-42EA-B610-F76979EFE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3567" y="4683640"/>
                <a:ext cx="534498" cy="927986"/>
              </a:xfrm>
              <a:custGeom>
                <a:avLst/>
                <a:gdLst>
                  <a:gd name="T0" fmla="*/ 0 w 398"/>
                  <a:gd name="T1" fmla="*/ 0 h 691"/>
                  <a:gd name="T2" fmla="*/ 5 w 398"/>
                  <a:gd name="T3" fmla="*/ 7 h 691"/>
                  <a:gd name="T4" fmla="*/ 398 w 398"/>
                  <a:gd name="T5" fmla="*/ 691 h 691"/>
                  <a:gd name="T6" fmla="*/ 154 w 398"/>
                  <a:gd name="T7" fmla="*/ 0 h 691"/>
                  <a:gd name="T8" fmla="*/ 0 w 398"/>
                  <a:gd name="T9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691">
                    <a:moveTo>
                      <a:pt x="0" y="0"/>
                    </a:moveTo>
                    <a:lnTo>
                      <a:pt x="5" y="7"/>
                    </a:lnTo>
                    <a:lnTo>
                      <a:pt x="398" y="691"/>
                    </a:lnTo>
                    <a:lnTo>
                      <a:pt x="1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Freeform 27">
              <a:extLst>
                <a:ext uri="{FF2B5EF4-FFF2-40B4-BE49-F238E27FC236}">
                  <a16:creationId xmlns="" xmlns:a16="http://schemas.microsoft.com/office/drawing/2014/main" id="{7C95DE2B-BA65-4773-9A28-10FDB3A8A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893" y="4131333"/>
              <a:ext cx="2002354" cy="1908347"/>
            </a:xfrm>
            <a:custGeom>
              <a:avLst/>
              <a:gdLst>
                <a:gd name="T0" fmla="*/ 25 w 630"/>
                <a:gd name="T1" fmla="*/ 292 h 600"/>
                <a:gd name="T2" fmla="*/ 28 w 630"/>
                <a:gd name="T3" fmla="*/ 442 h 600"/>
                <a:gd name="T4" fmla="*/ 79 w 630"/>
                <a:gd name="T5" fmla="*/ 531 h 600"/>
                <a:gd name="T6" fmla="*/ 199 w 630"/>
                <a:gd name="T7" fmla="*/ 600 h 600"/>
                <a:gd name="T8" fmla="*/ 630 w 630"/>
                <a:gd name="T9" fmla="*/ 600 h 600"/>
                <a:gd name="T10" fmla="*/ 498 w 630"/>
                <a:gd name="T11" fmla="*/ 528 h 600"/>
                <a:gd name="T12" fmla="*/ 194 w 630"/>
                <a:gd name="T13" fmla="*/ 0 h 600"/>
                <a:gd name="T14" fmla="*/ 25 w 630"/>
                <a:gd name="T15" fmla="*/ 292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0" h="600">
                  <a:moveTo>
                    <a:pt x="25" y="292"/>
                  </a:moveTo>
                  <a:cubicBezTo>
                    <a:pt x="1" y="338"/>
                    <a:pt x="0" y="394"/>
                    <a:pt x="28" y="442"/>
                  </a:cubicBezTo>
                  <a:cubicBezTo>
                    <a:pt x="79" y="531"/>
                    <a:pt x="79" y="531"/>
                    <a:pt x="79" y="531"/>
                  </a:cubicBezTo>
                  <a:cubicBezTo>
                    <a:pt x="101" y="569"/>
                    <a:pt x="155" y="600"/>
                    <a:pt x="199" y="600"/>
                  </a:cubicBezTo>
                  <a:cubicBezTo>
                    <a:pt x="630" y="600"/>
                    <a:pt x="630" y="600"/>
                    <a:pt x="630" y="600"/>
                  </a:cubicBezTo>
                  <a:cubicBezTo>
                    <a:pt x="574" y="600"/>
                    <a:pt x="526" y="571"/>
                    <a:pt x="498" y="528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5" y="292"/>
                    <a:pt x="25" y="292"/>
                    <a:pt x="25" y="292"/>
                  </a:cubicBezTo>
                </a:path>
              </a:pathLst>
            </a:custGeom>
            <a:solidFill>
              <a:srgbClr val="00B9B4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87">
              <a:extLst>
                <a:ext uri="{FF2B5EF4-FFF2-40B4-BE49-F238E27FC236}">
                  <a16:creationId xmlns="" xmlns:a16="http://schemas.microsoft.com/office/drawing/2014/main" id="{928C9EB9-577F-4C34-9694-28510455CB6B}"/>
                </a:ext>
              </a:extLst>
            </p:cNvPr>
            <p:cNvGrpSpPr/>
            <p:nvPr/>
          </p:nvGrpSpPr>
          <p:grpSpPr>
            <a:xfrm>
              <a:off x="5013127" y="4131332"/>
              <a:ext cx="639249" cy="927986"/>
              <a:chOff x="4693950" y="3932925"/>
              <a:chExt cx="639249" cy="927986"/>
            </a:xfrm>
          </p:grpSpPr>
          <p:sp>
            <p:nvSpPr>
              <p:cNvPr id="26" name="Freeform 10">
                <a:extLst>
                  <a:ext uri="{FF2B5EF4-FFF2-40B4-BE49-F238E27FC236}">
                    <a16:creationId xmlns="" xmlns:a16="http://schemas.microsoft.com/office/drawing/2014/main" id="{1CFC1706-0C77-44FF-BB26-F6B22CCD8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3950" y="3932925"/>
                <a:ext cx="639249" cy="927986"/>
              </a:xfrm>
              <a:custGeom>
                <a:avLst/>
                <a:gdLst>
                  <a:gd name="T0" fmla="*/ 400 w 476"/>
                  <a:gd name="T1" fmla="*/ 0 h 691"/>
                  <a:gd name="T2" fmla="*/ 0 w 476"/>
                  <a:gd name="T3" fmla="*/ 691 h 691"/>
                  <a:gd name="T4" fmla="*/ 400 w 476"/>
                  <a:gd name="T5" fmla="*/ 0 h 691"/>
                  <a:gd name="T6" fmla="*/ 476 w 476"/>
                  <a:gd name="T7" fmla="*/ 132 h 691"/>
                  <a:gd name="T8" fmla="*/ 476 w 476"/>
                  <a:gd name="T9" fmla="*/ 132 h 691"/>
                  <a:gd name="T10" fmla="*/ 400 w 476"/>
                  <a:gd name="T11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6" h="691">
                    <a:moveTo>
                      <a:pt x="400" y="0"/>
                    </a:moveTo>
                    <a:lnTo>
                      <a:pt x="0" y="691"/>
                    </a:lnTo>
                    <a:lnTo>
                      <a:pt x="400" y="0"/>
                    </a:lnTo>
                    <a:lnTo>
                      <a:pt x="476" y="132"/>
                    </a:lnTo>
                    <a:lnTo>
                      <a:pt x="476" y="132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1">
                <a:extLst>
                  <a:ext uri="{FF2B5EF4-FFF2-40B4-BE49-F238E27FC236}">
                    <a16:creationId xmlns="" xmlns:a16="http://schemas.microsoft.com/office/drawing/2014/main" id="{4327E005-B568-4C35-8831-681333503C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3950" y="3932925"/>
                <a:ext cx="639249" cy="927986"/>
              </a:xfrm>
              <a:custGeom>
                <a:avLst/>
                <a:gdLst>
                  <a:gd name="T0" fmla="*/ 400 w 476"/>
                  <a:gd name="T1" fmla="*/ 0 h 691"/>
                  <a:gd name="T2" fmla="*/ 0 w 476"/>
                  <a:gd name="T3" fmla="*/ 691 h 691"/>
                  <a:gd name="T4" fmla="*/ 400 w 476"/>
                  <a:gd name="T5" fmla="*/ 0 h 691"/>
                  <a:gd name="T6" fmla="*/ 476 w 476"/>
                  <a:gd name="T7" fmla="*/ 132 h 691"/>
                  <a:gd name="T8" fmla="*/ 476 w 476"/>
                  <a:gd name="T9" fmla="*/ 132 h 691"/>
                  <a:gd name="T10" fmla="*/ 400 w 476"/>
                  <a:gd name="T11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6" h="691">
                    <a:moveTo>
                      <a:pt x="400" y="0"/>
                    </a:moveTo>
                    <a:lnTo>
                      <a:pt x="0" y="691"/>
                    </a:lnTo>
                    <a:lnTo>
                      <a:pt x="400" y="0"/>
                    </a:lnTo>
                    <a:lnTo>
                      <a:pt x="476" y="132"/>
                    </a:lnTo>
                    <a:lnTo>
                      <a:pt x="476" y="132"/>
                    </a:lnTo>
                    <a:lnTo>
                      <a:pt x="40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2">
                <a:extLst>
                  <a:ext uri="{FF2B5EF4-FFF2-40B4-BE49-F238E27FC236}">
                    <a16:creationId xmlns="" xmlns:a16="http://schemas.microsoft.com/office/drawing/2014/main" id="{B9723E6F-DD7F-4BF0-B2BD-F3465D214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3950" y="3932925"/>
                <a:ext cx="639249" cy="927986"/>
              </a:xfrm>
              <a:custGeom>
                <a:avLst/>
                <a:gdLst>
                  <a:gd name="T0" fmla="*/ 400 w 476"/>
                  <a:gd name="T1" fmla="*/ 0 h 691"/>
                  <a:gd name="T2" fmla="*/ 0 w 476"/>
                  <a:gd name="T3" fmla="*/ 691 h 691"/>
                  <a:gd name="T4" fmla="*/ 476 w 476"/>
                  <a:gd name="T5" fmla="*/ 132 h 691"/>
                  <a:gd name="T6" fmla="*/ 400 w 476"/>
                  <a:gd name="T7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6" h="691">
                    <a:moveTo>
                      <a:pt x="400" y="0"/>
                    </a:moveTo>
                    <a:lnTo>
                      <a:pt x="0" y="691"/>
                    </a:lnTo>
                    <a:lnTo>
                      <a:pt x="476" y="132"/>
                    </a:lnTo>
                    <a:lnTo>
                      <a:pt x="40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="" xmlns:a16="http://schemas.microsoft.com/office/drawing/2014/main" id="{77FF4F94-5E41-4961-B1A5-6FE8368955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3950" y="3932925"/>
                <a:ext cx="639249" cy="927986"/>
              </a:xfrm>
              <a:custGeom>
                <a:avLst/>
                <a:gdLst>
                  <a:gd name="T0" fmla="*/ 400 w 476"/>
                  <a:gd name="T1" fmla="*/ 0 h 691"/>
                  <a:gd name="T2" fmla="*/ 0 w 476"/>
                  <a:gd name="T3" fmla="*/ 691 h 691"/>
                  <a:gd name="T4" fmla="*/ 476 w 476"/>
                  <a:gd name="T5" fmla="*/ 132 h 691"/>
                  <a:gd name="T6" fmla="*/ 400 w 476"/>
                  <a:gd name="T7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6" h="691">
                    <a:moveTo>
                      <a:pt x="400" y="0"/>
                    </a:moveTo>
                    <a:lnTo>
                      <a:pt x="0" y="691"/>
                    </a:lnTo>
                    <a:lnTo>
                      <a:pt x="476" y="132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" name="Freeform 29">
              <a:extLst>
                <a:ext uri="{FF2B5EF4-FFF2-40B4-BE49-F238E27FC236}">
                  <a16:creationId xmlns="" xmlns:a16="http://schemas.microsoft.com/office/drawing/2014/main" id="{59BBD7A6-D597-4A75-85E1-A1CC890C9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9127" y="3383303"/>
              <a:ext cx="1713617" cy="2152765"/>
            </a:xfrm>
            <a:custGeom>
              <a:avLst/>
              <a:gdLst>
                <a:gd name="T0" fmla="*/ 201 w 539"/>
                <a:gd name="T1" fmla="*/ 0 h 677"/>
                <a:gd name="T2" fmla="*/ 73 w 539"/>
                <a:gd name="T3" fmla="*/ 77 h 677"/>
                <a:gd name="T4" fmla="*/ 22 w 539"/>
                <a:gd name="T5" fmla="*/ 166 h 677"/>
                <a:gd name="T6" fmla="*/ 22 w 539"/>
                <a:gd name="T7" fmla="*/ 304 h 677"/>
                <a:gd name="T8" fmla="*/ 237 w 539"/>
                <a:gd name="T9" fmla="*/ 677 h 677"/>
                <a:gd name="T10" fmla="*/ 234 w 539"/>
                <a:gd name="T11" fmla="*/ 527 h 677"/>
                <a:gd name="T12" fmla="*/ 539 w 539"/>
                <a:gd name="T13" fmla="*/ 0 h 677"/>
                <a:gd name="T14" fmla="*/ 201 w 539"/>
                <a:gd name="T15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677">
                  <a:moveTo>
                    <a:pt x="201" y="0"/>
                  </a:moveTo>
                  <a:cubicBezTo>
                    <a:pt x="150" y="2"/>
                    <a:pt x="101" y="29"/>
                    <a:pt x="73" y="77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0" y="204"/>
                    <a:pt x="0" y="266"/>
                    <a:pt x="22" y="304"/>
                  </a:cubicBezTo>
                  <a:cubicBezTo>
                    <a:pt x="237" y="677"/>
                    <a:pt x="237" y="677"/>
                    <a:pt x="237" y="677"/>
                  </a:cubicBezTo>
                  <a:cubicBezTo>
                    <a:pt x="209" y="629"/>
                    <a:pt x="210" y="573"/>
                    <a:pt x="234" y="527"/>
                  </a:cubicBezTo>
                  <a:cubicBezTo>
                    <a:pt x="539" y="0"/>
                    <a:pt x="539" y="0"/>
                    <a:pt x="539" y="0"/>
                  </a:cubicBezTo>
                  <a:cubicBezTo>
                    <a:pt x="201" y="0"/>
                    <a:pt x="201" y="0"/>
                    <a:pt x="20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6" name="Group 81">
              <a:extLst>
                <a:ext uri="{FF2B5EF4-FFF2-40B4-BE49-F238E27FC236}">
                  <a16:creationId xmlns="" xmlns:a16="http://schemas.microsoft.com/office/drawing/2014/main" id="{F62FA54A-EC9B-4DE8-8B7E-3275C437AAFB}"/>
                </a:ext>
              </a:extLst>
            </p:cNvPr>
            <p:cNvGrpSpPr/>
            <p:nvPr/>
          </p:nvGrpSpPr>
          <p:grpSpPr>
            <a:xfrm>
              <a:off x="4908376" y="3383303"/>
              <a:ext cx="1074368" cy="178614"/>
              <a:chOff x="4589199" y="3184896"/>
              <a:chExt cx="1074368" cy="178614"/>
            </a:xfrm>
          </p:grpSpPr>
          <p:sp>
            <p:nvSpPr>
              <p:cNvPr id="22" name="Freeform 13">
                <a:extLst>
                  <a:ext uri="{FF2B5EF4-FFF2-40B4-BE49-F238E27FC236}">
                    <a16:creationId xmlns="" xmlns:a16="http://schemas.microsoft.com/office/drawing/2014/main" id="{AD422439-6FA0-459C-914A-E0F3F619D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8816" y="3184896"/>
                <a:ext cx="104751" cy="178614"/>
              </a:xfrm>
              <a:custGeom>
                <a:avLst/>
                <a:gdLst>
                  <a:gd name="T0" fmla="*/ 78 w 78"/>
                  <a:gd name="T1" fmla="*/ 0 h 133"/>
                  <a:gd name="T2" fmla="*/ 0 w 78"/>
                  <a:gd name="T3" fmla="*/ 133 h 133"/>
                  <a:gd name="T4" fmla="*/ 0 w 78"/>
                  <a:gd name="T5" fmla="*/ 133 h 133"/>
                  <a:gd name="T6" fmla="*/ 78 w 78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33">
                    <a:moveTo>
                      <a:pt x="78" y="0"/>
                    </a:moveTo>
                    <a:lnTo>
                      <a:pt x="0" y="133"/>
                    </a:lnTo>
                    <a:lnTo>
                      <a:pt x="0" y="133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="" xmlns:a16="http://schemas.microsoft.com/office/drawing/2014/main" id="{F28EF1EE-4B81-4C3D-83EC-6D0F16C25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8816" y="3184896"/>
                <a:ext cx="104751" cy="178614"/>
              </a:xfrm>
              <a:custGeom>
                <a:avLst/>
                <a:gdLst>
                  <a:gd name="T0" fmla="*/ 78 w 78"/>
                  <a:gd name="T1" fmla="*/ 0 h 133"/>
                  <a:gd name="T2" fmla="*/ 0 w 78"/>
                  <a:gd name="T3" fmla="*/ 133 h 133"/>
                  <a:gd name="T4" fmla="*/ 0 w 78"/>
                  <a:gd name="T5" fmla="*/ 133 h 133"/>
                  <a:gd name="T6" fmla="*/ 78 w 78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33">
                    <a:moveTo>
                      <a:pt x="78" y="0"/>
                    </a:moveTo>
                    <a:lnTo>
                      <a:pt x="0" y="133"/>
                    </a:lnTo>
                    <a:lnTo>
                      <a:pt x="0" y="133"/>
                    </a:lnTo>
                    <a:lnTo>
                      <a:pt x="7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="" xmlns:a16="http://schemas.microsoft.com/office/drawing/2014/main" id="{C8897B0B-16D2-499F-AD1A-41E16D88E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9199" y="3184896"/>
                <a:ext cx="1074368" cy="178614"/>
              </a:xfrm>
              <a:custGeom>
                <a:avLst/>
                <a:gdLst>
                  <a:gd name="T0" fmla="*/ 800 w 800"/>
                  <a:gd name="T1" fmla="*/ 0 h 133"/>
                  <a:gd name="T2" fmla="*/ 0 w 800"/>
                  <a:gd name="T3" fmla="*/ 0 h 133"/>
                  <a:gd name="T4" fmla="*/ 722 w 800"/>
                  <a:gd name="T5" fmla="*/ 133 h 133"/>
                  <a:gd name="T6" fmla="*/ 800 w 800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0" h="133">
                    <a:moveTo>
                      <a:pt x="800" y="0"/>
                    </a:moveTo>
                    <a:lnTo>
                      <a:pt x="0" y="0"/>
                    </a:lnTo>
                    <a:lnTo>
                      <a:pt x="722" y="133"/>
                    </a:lnTo>
                    <a:lnTo>
                      <a:pt x="80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="" xmlns:a16="http://schemas.microsoft.com/office/drawing/2014/main" id="{6DFEFD6C-FF2F-493F-8240-668942F8F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9199" y="3184896"/>
                <a:ext cx="1074368" cy="178614"/>
              </a:xfrm>
              <a:custGeom>
                <a:avLst/>
                <a:gdLst>
                  <a:gd name="T0" fmla="*/ 800 w 800"/>
                  <a:gd name="T1" fmla="*/ 0 h 133"/>
                  <a:gd name="T2" fmla="*/ 0 w 800"/>
                  <a:gd name="T3" fmla="*/ 0 h 133"/>
                  <a:gd name="T4" fmla="*/ 722 w 800"/>
                  <a:gd name="T5" fmla="*/ 133 h 133"/>
                  <a:gd name="T6" fmla="*/ 800 w 800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0" h="133">
                    <a:moveTo>
                      <a:pt x="800" y="0"/>
                    </a:moveTo>
                    <a:lnTo>
                      <a:pt x="0" y="0"/>
                    </a:lnTo>
                    <a:lnTo>
                      <a:pt x="722" y="133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84">
              <a:extLst>
                <a:ext uri="{FF2B5EF4-FFF2-40B4-BE49-F238E27FC236}">
                  <a16:creationId xmlns="" xmlns:a16="http://schemas.microsoft.com/office/drawing/2014/main" id="{5B6C3FC2-1470-4F64-AEBE-DDE2796EBF04}"/>
                </a:ext>
              </a:extLst>
            </p:cNvPr>
            <p:cNvGrpSpPr/>
            <p:nvPr/>
          </p:nvGrpSpPr>
          <p:grpSpPr>
            <a:xfrm>
              <a:off x="7100476" y="3202004"/>
              <a:ext cx="927986" cy="929328"/>
              <a:chOff x="6781299" y="3003597"/>
              <a:chExt cx="927986" cy="929328"/>
            </a:xfrm>
          </p:grpSpPr>
          <p:sp>
            <p:nvSpPr>
              <p:cNvPr id="19" name="Freeform 3">
                <a:extLst>
                  <a:ext uri="{FF2B5EF4-FFF2-40B4-BE49-F238E27FC236}">
                    <a16:creationId xmlns="" xmlns:a16="http://schemas.microsoft.com/office/drawing/2014/main" id="{D05AD928-5797-4419-8DD4-714C01FD2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115" y="3003597"/>
                <a:ext cx="639249" cy="929328"/>
              </a:xfrm>
              <a:custGeom>
                <a:avLst/>
                <a:gdLst>
                  <a:gd name="T0" fmla="*/ 476 w 476"/>
                  <a:gd name="T1" fmla="*/ 0 h 692"/>
                  <a:gd name="T2" fmla="*/ 0 w 476"/>
                  <a:gd name="T3" fmla="*/ 559 h 692"/>
                  <a:gd name="T4" fmla="*/ 78 w 476"/>
                  <a:gd name="T5" fmla="*/ 692 h 692"/>
                  <a:gd name="T6" fmla="*/ 476 w 476"/>
                  <a:gd name="T7" fmla="*/ 0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6" h="692">
                    <a:moveTo>
                      <a:pt x="476" y="0"/>
                    </a:moveTo>
                    <a:lnTo>
                      <a:pt x="0" y="559"/>
                    </a:lnTo>
                    <a:lnTo>
                      <a:pt x="78" y="692"/>
                    </a:lnTo>
                    <a:lnTo>
                      <a:pt x="47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2">
                <a:extLst>
                  <a:ext uri="{FF2B5EF4-FFF2-40B4-BE49-F238E27FC236}">
                    <a16:creationId xmlns="" xmlns:a16="http://schemas.microsoft.com/office/drawing/2014/main" id="{13DAED49-2370-4D63-9458-F9CCDAA3C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115" y="3003597"/>
                <a:ext cx="639249" cy="929328"/>
              </a:xfrm>
              <a:custGeom>
                <a:avLst/>
                <a:gdLst>
                  <a:gd name="T0" fmla="*/ 476 w 476"/>
                  <a:gd name="T1" fmla="*/ 0 h 692"/>
                  <a:gd name="T2" fmla="*/ 0 w 476"/>
                  <a:gd name="T3" fmla="*/ 559 h 692"/>
                  <a:gd name="T4" fmla="*/ 78 w 476"/>
                  <a:gd name="T5" fmla="*/ 692 h 692"/>
                  <a:gd name="T6" fmla="*/ 476 w 476"/>
                  <a:gd name="T7" fmla="*/ 0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6" h="692">
                    <a:moveTo>
                      <a:pt x="476" y="0"/>
                    </a:moveTo>
                    <a:lnTo>
                      <a:pt x="0" y="559"/>
                    </a:lnTo>
                    <a:lnTo>
                      <a:pt x="78" y="692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chemeClr val="accent5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31">
                <a:extLst>
                  <a:ext uri="{FF2B5EF4-FFF2-40B4-BE49-F238E27FC236}">
                    <a16:creationId xmlns="" xmlns:a16="http://schemas.microsoft.com/office/drawing/2014/main" id="{2751AB35-9738-46D7-A388-1ECA1360B936}"/>
                  </a:ext>
                </a:extLst>
              </p:cNvPr>
              <p:cNvSpPr>
                <a:spLocks/>
              </p:cNvSpPr>
              <p:nvPr/>
            </p:nvSpPr>
            <p:spPr bwMode="auto">
              <a:xfrm rot="3605204">
                <a:off x="6976700" y="3013250"/>
                <a:ext cx="537184" cy="927986"/>
              </a:xfrm>
              <a:custGeom>
                <a:avLst/>
                <a:gdLst>
                  <a:gd name="T0" fmla="*/ 0 w 400"/>
                  <a:gd name="T1" fmla="*/ 0 h 691"/>
                  <a:gd name="T2" fmla="*/ 246 w 400"/>
                  <a:gd name="T3" fmla="*/ 691 h 691"/>
                  <a:gd name="T4" fmla="*/ 400 w 400"/>
                  <a:gd name="T5" fmla="*/ 691 h 691"/>
                  <a:gd name="T6" fmla="*/ 182 w 400"/>
                  <a:gd name="T7" fmla="*/ 315 h 691"/>
                  <a:gd name="T8" fmla="*/ 0 w 400"/>
                  <a:gd name="T9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0" h="691">
                    <a:moveTo>
                      <a:pt x="0" y="0"/>
                    </a:moveTo>
                    <a:lnTo>
                      <a:pt x="246" y="691"/>
                    </a:lnTo>
                    <a:lnTo>
                      <a:pt x="400" y="691"/>
                    </a:lnTo>
                    <a:lnTo>
                      <a:pt x="182" y="3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" name="Freeform 32">
              <a:extLst>
                <a:ext uri="{FF2B5EF4-FFF2-40B4-BE49-F238E27FC236}">
                  <a16:creationId xmlns="" xmlns:a16="http://schemas.microsoft.com/office/drawing/2014/main" id="{B1DA8E99-3AD0-4C6A-87E5-57403126C0F7}"/>
                </a:ext>
              </a:extLst>
            </p:cNvPr>
            <p:cNvSpPr>
              <a:spLocks/>
            </p:cNvSpPr>
            <p:nvPr/>
          </p:nvSpPr>
          <p:spPr bwMode="auto">
            <a:xfrm rot="18069585">
              <a:off x="5931422" y="4837639"/>
              <a:ext cx="639249" cy="927986"/>
            </a:xfrm>
            <a:custGeom>
              <a:avLst/>
              <a:gdLst>
                <a:gd name="T0" fmla="*/ 400 w 476"/>
                <a:gd name="T1" fmla="*/ 0 h 691"/>
                <a:gd name="T2" fmla="*/ 0 w 476"/>
                <a:gd name="T3" fmla="*/ 691 h 691"/>
                <a:gd name="T4" fmla="*/ 476 w 476"/>
                <a:gd name="T5" fmla="*/ 132 h 691"/>
                <a:gd name="T6" fmla="*/ 400 w 476"/>
                <a:gd name="T7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691">
                  <a:moveTo>
                    <a:pt x="400" y="0"/>
                  </a:moveTo>
                  <a:lnTo>
                    <a:pt x="0" y="691"/>
                  </a:lnTo>
                  <a:lnTo>
                    <a:pt x="476" y="13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3">
                <a:lumMod val="50000"/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4" name="Gráfico 51">
            <a:extLst>
              <a:ext uri="{FF2B5EF4-FFF2-40B4-BE49-F238E27FC236}">
                <a16:creationId xmlns="" xmlns:a16="http://schemas.microsoft.com/office/drawing/2014/main" id="{30F0AC3C-FAB7-4046-8781-B8E36D7E308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05300" y="1063736"/>
            <a:ext cx="1401291" cy="358370"/>
          </a:xfrm>
          <a:prstGeom prst="rect">
            <a:avLst/>
          </a:prstGeom>
        </p:spPr>
      </p:pic>
      <p:sp>
        <p:nvSpPr>
          <p:cNvPr id="55" name="Espaço Reservado para Texto 14"/>
          <p:cNvSpPr>
            <a:spLocks noGrp="1"/>
          </p:cNvSpPr>
          <p:nvPr>
            <p:ph type="body" sz="quarter" idx="14" hasCustomPrompt="1"/>
          </p:nvPr>
        </p:nvSpPr>
        <p:spPr>
          <a:xfrm>
            <a:off x="1093375" y="893422"/>
            <a:ext cx="4620132" cy="717550"/>
          </a:xfrm>
          <a:prstGeom prst="rect">
            <a:avLst/>
          </a:prstGeom>
        </p:spPr>
        <p:txBody>
          <a:bodyPr anchor="ctr"/>
          <a:lstStyle>
            <a:lvl1pPr marL="228600" indent="-228600">
              <a:buNone/>
              <a:defRPr lang="pt-BR" sz="3600" b="1" kern="1200" spc="53" dirty="0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Título do slide</a:t>
            </a:r>
          </a:p>
        </p:txBody>
      </p:sp>
    </p:spTree>
    <p:extLst>
      <p:ext uri="{BB962C8B-B14F-4D97-AF65-F5344CB8AC3E}">
        <p14:creationId xmlns:p14="http://schemas.microsoft.com/office/powerpoint/2010/main" val="399638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9">
            <a:extLst>
              <a:ext uri="{FF2B5EF4-FFF2-40B4-BE49-F238E27FC236}">
                <a16:creationId xmlns="" xmlns:a16="http://schemas.microsoft.com/office/drawing/2014/main" id="{A3607543-A253-4E0B-91DC-168ECAE672E3}"/>
              </a:ext>
            </a:extLst>
          </p:cNvPr>
          <p:cNvSpPr/>
          <p:nvPr userDrawn="1"/>
        </p:nvSpPr>
        <p:spPr>
          <a:xfrm rot="6073933" flipH="1">
            <a:off x="9629893" y="431019"/>
            <a:ext cx="6821480" cy="6729226"/>
          </a:xfrm>
          <a:custGeom>
            <a:avLst/>
            <a:gdLst>
              <a:gd name="connsiteX0" fmla="*/ 0 w 1781907"/>
              <a:gd name="connsiteY0" fmla="*/ 890954 h 1781907"/>
              <a:gd name="connsiteX1" fmla="*/ 890954 w 1781907"/>
              <a:gd name="connsiteY1" fmla="*/ 0 h 1781907"/>
              <a:gd name="connsiteX2" fmla="*/ 1781908 w 1781907"/>
              <a:gd name="connsiteY2" fmla="*/ 890954 h 1781907"/>
              <a:gd name="connsiteX3" fmla="*/ 890954 w 1781907"/>
              <a:gd name="connsiteY3" fmla="*/ 1781908 h 1781907"/>
              <a:gd name="connsiteX4" fmla="*/ 0 w 1781907"/>
              <a:gd name="connsiteY4" fmla="*/ 890954 h 1781907"/>
              <a:gd name="connsiteX0" fmla="*/ 0 w 1781908"/>
              <a:gd name="connsiteY0" fmla="*/ 890954 h 1949217"/>
              <a:gd name="connsiteX1" fmla="*/ 890954 w 1781908"/>
              <a:gd name="connsiteY1" fmla="*/ 0 h 1949217"/>
              <a:gd name="connsiteX2" fmla="*/ 1781908 w 1781908"/>
              <a:gd name="connsiteY2" fmla="*/ 890954 h 1949217"/>
              <a:gd name="connsiteX3" fmla="*/ 890954 w 1781908"/>
              <a:gd name="connsiteY3" fmla="*/ 1781908 h 1949217"/>
              <a:gd name="connsiteX4" fmla="*/ 0 w 1781908"/>
              <a:gd name="connsiteY4" fmla="*/ 890954 h 1949217"/>
              <a:gd name="connsiteX0" fmla="*/ 0 w 1810346"/>
              <a:gd name="connsiteY0" fmla="*/ 890954 h 1949217"/>
              <a:gd name="connsiteX1" fmla="*/ 890954 w 1810346"/>
              <a:gd name="connsiteY1" fmla="*/ 0 h 1949217"/>
              <a:gd name="connsiteX2" fmla="*/ 1781908 w 1810346"/>
              <a:gd name="connsiteY2" fmla="*/ 890954 h 1949217"/>
              <a:gd name="connsiteX3" fmla="*/ 890954 w 1810346"/>
              <a:gd name="connsiteY3" fmla="*/ 1781908 h 1949217"/>
              <a:gd name="connsiteX4" fmla="*/ 0 w 1810346"/>
              <a:gd name="connsiteY4" fmla="*/ 890954 h 1949217"/>
              <a:gd name="connsiteX0" fmla="*/ 0 w 1810346"/>
              <a:gd name="connsiteY0" fmla="*/ 890954 h 1949217"/>
              <a:gd name="connsiteX1" fmla="*/ 890954 w 1810346"/>
              <a:gd name="connsiteY1" fmla="*/ 0 h 1949217"/>
              <a:gd name="connsiteX2" fmla="*/ 1781908 w 1810346"/>
              <a:gd name="connsiteY2" fmla="*/ 890954 h 1949217"/>
              <a:gd name="connsiteX3" fmla="*/ 890954 w 1810346"/>
              <a:gd name="connsiteY3" fmla="*/ 1781908 h 1949217"/>
              <a:gd name="connsiteX4" fmla="*/ 0 w 1810346"/>
              <a:gd name="connsiteY4" fmla="*/ 890954 h 194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0346" h="1949217">
                <a:moveTo>
                  <a:pt x="0" y="890954"/>
                </a:moveTo>
                <a:cubicBezTo>
                  <a:pt x="0" y="398894"/>
                  <a:pt x="398894" y="0"/>
                  <a:pt x="890954" y="0"/>
                </a:cubicBezTo>
                <a:cubicBezTo>
                  <a:pt x="1383014" y="0"/>
                  <a:pt x="1943833" y="160769"/>
                  <a:pt x="1781908" y="890954"/>
                </a:cubicBezTo>
                <a:cubicBezTo>
                  <a:pt x="1648558" y="1316339"/>
                  <a:pt x="1544939" y="1229458"/>
                  <a:pt x="890954" y="1781908"/>
                </a:cubicBezTo>
                <a:cubicBezTo>
                  <a:pt x="236969" y="2334358"/>
                  <a:pt x="0" y="1383014"/>
                  <a:pt x="0" y="890954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12">
            <a:extLst>
              <a:ext uri="{FF2B5EF4-FFF2-40B4-BE49-F238E27FC236}">
                <a16:creationId xmlns="" xmlns:a16="http://schemas.microsoft.com/office/drawing/2014/main" id="{90D7A87E-05B5-4CB5-BA02-D192655294CE}"/>
              </a:ext>
            </a:extLst>
          </p:cNvPr>
          <p:cNvSpPr txBox="1"/>
          <p:nvPr userDrawn="1"/>
        </p:nvSpPr>
        <p:spPr>
          <a:xfrm>
            <a:off x="1810993" y="4128311"/>
            <a:ext cx="1854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</a:t>
            </a:r>
            <a:endParaRPr lang="en-ID" sz="5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48">
            <a:extLst>
              <a:ext uri="{FF2B5EF4-FFF2-40B4-BE49-F238E27FC236}">
                <a16:creationId xmlns="" xmlns:a16="http://schemas.microsoft.com/office/drawing/2014/main" id="{C48C6528-68A8-4E35-8B7C-6110BC9E5718}"/>
              </a:ext>
            </a:extLst>
          </p:cNvPr>
          <p:cNvSpPr txBox="1"/>
          <p:nvPr userDrawn="1"/>
        </p:nvSpPr>
        <p:spPr>
          <a:xfrm>
            <a:off x="1810993" y="1972178"/>
            <a:ext cx="1854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01.</a:t>
            </a:r>
            <a:endParaRPr lang="en-ID" sz="5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51">
            <a:extLst>
              <a:ext uri="{FF2B5EF4-FFF2-40B4-BE49-F238E27FC236}">
                <a16:creationId xmlns="" xmlns:a16="http://schemas.microsoft.com/office/drawing/2014/main" id="{329C9AD0-60DE-4EAF-9BF7-5DFA995F8010}"/>
              </a:ext>
            </a:extLst>
          </p:cNvPr>
          <p:cNvSpPr txBox="1"/>
          <p:nvPr userDrawn="1"/>
        </p:nvSpPr>
        <p:spPr>
          <a:xfrm>
            <a:off x="5714871" y="1994618"/>
            <a:ext cx="1854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03.</a:t>
            </a:r>
            <a:endParaRPr lang="en-ID" sz="5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21">
            <a:extLst>
              <a:ext uri="{FF2B5EF4-FFF2-40B4-BE49-F238E27FC236}">
                <a16:creationId xmlns="" xmlns:a16="http://schemas.microsoft.com/office/drawing/2014/main" id="{E0EE00B3-99F6-4404-9521-669A7CBED977}"/>
              </a:ext>
            </a:extLst>
          </p:cNvPr>
          <p:cNvSpPr/>
          <p:nvPr userDrawn="1"/>
        </p:nvSpPr>
        <p:spPr>
          <a:xfrm flipH="1">
            <a:off x="3207398" y="1994618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Oval 24">
            <a:extLst>
              <a:ext uri="{FF2B5EF4-FFF2-40B4-BE49-F238E27FC236}">
                <a16:creationId xmlns="" xmlns:a16="http://schemas.microsoft.com/office/drawing/2014/main" id="{3D869DCA-9C38-4EAB-8F21-4F0841731B3E}"/>
              </a:ext>
            </a:extLst>
          </p:cNvPr>
          <p:cNvSpPr/>
          <p:nvPr userDrawn="1"/>
        </p:nvSpPr>
        <p:spPr>
          <a:xfrm flipH="1">
            <a:off x="3223391" y="4150751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26">
            <a:extLst>
              <a:ext uri="{FF2B5EF4-FFF2-40B4-BE49-F238E27FC236}">
                <a16:creationId xmlns="" xmlns:a16="http://schemas.microsoft.com/office/drawing/2014/main" id="{29F99673-0094-4085-9871-C199D531353A}"/>
              </a:ext>
            </a:extLst>
          </p:cNvPr>
          <p:cNvSpPr/>
          <p:nvPr userDrawn="1"/>
        </p:nvSpPr>
        <p:spPr>
          <a:xfrm flipH="1">
            <a:off x="7081792" y="2017058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2">
            <a:extLst>
              <a:ext uri="{FF2B5EF4-FFF2-40B4-BE49-F238E27FC236}">
                <a16:creationId xmlns="" xmlns:a16="http://schemas.microsoft.com/office/drawing/2014/main" id="{73B8817A-F8C3-4EAC-A733-F7625CFEEAFA}"/>
              </a:ext>
            </a:extLst>
          </p:cNvPr>
          <p:cNvSpPr txBox="1"/>
          <p:nvPr userDrawn="1"/>
        </p:nvSpPr>
        <p:spPr>
          <a:xfrm>
            <a:off x="5714871" y="4128311"/>
            <a:ext cx="1854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</a:t>
            </a:r>
            <a:endParaRPr lang="en-ID" sz="5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24">
            <a:extLst>
              <a:ext uri="{FF2B5EF4-FFF2-40B4-BE49-F238E27FC236}">
                <a16:creationId xmlns="" xmlns:a16="http://schemas.microsoft.com/office/drawing/2014/main" id="{BB87E34A-7FD9-418A-B73A-EB487A59AAF8}"/>
              </a:ext>
            </a:extLst>
          </p:cNvPr>
          <p:cNvSpPr/>
          <p:nvPr userDrawn="1"/>
        </p:nvSpPr>
        <p:spPr>
          <a:xfrm flipH="1">
            <a:off x="7127269" y="4150751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25">
            <a:extLst>
              <a:ext uri="{FF2B5EF4-FFF2-40B4-BE49-F238E27FC236}">
                <a16:creationId xmlns="" xmlns:a16="http://schemas.microsoft.com/office/drawing/2014/main" id="{51B6AE57-E828-46F2-A85C-F5EAC645A2C1}"/>
              </a:ext>
            </a:extLst>
          </p:cNvPr>
          <p:cNvSpPr/>
          <p:nvPr userDrawn="1"/>
        </p:nvSpPr>
        <p:spPr>
          <a:xfrm flipH="1">
            <a:off x="7308178" y="4335951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Espaço Reservado para Texto 14"/>
          <p:cNvSpPr>
            <a:spLocks noGrp="1"/>
          </p:cNvSpPr>
          <p:nvPr>
            <p:ph type="body" sz="quarter" idx="14" hasCustomPrompt="1"/>
          </p:nvPr>
        </p:nvSpPr>
        <p:spPr>
          <a:xfrm>
            <a:off x="1214161" y="893422"/>
            <a:ext cx="4620132" cy="717550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Próxima aula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1235992" y="2813811"/>
            <a:ext cx="3676454" cy="118903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</a:t>
            </a:r>
          </a:p>
        </p:txBody>
      </p:sp>
      <p:sp>
        <p:nvSpPr>
          <p:cNvPr id="25" name="Espaço Reservado para Texto 2"/>
          <p:cNvSpPr>
            <a:spLocks noGrp="1"/>
          </p:cNvSpPr>
          <p:nvPr>
            <p:ph type="body" sz="quarter" idx="16" hasCustomPrompt="1"/>
          </p:nvPr>
        </p:nvSpPr>
        <p:spPr>
          <a:xfrm>
            <a:off x="5221925" y="2837988"/>
            <a:ext cx="3676454" cy="118903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</a:t>
            </a:r>
          </a:p>
        </p:txBody>
      </p:sp>
      <p:sp>
        <p:nvSpPr>
          <p:cNvPr id="28" name="Espaço Reservado para Texto 2"/>
          <p:cNvSpPr>
            <a:spLocks noGrp="1"/>
          </p:cNvSpPr>
          <p:nvPr>
            <p:ph type="body" sz="quarter" idx="17" hasCustomPrompt="1"/>
          </p:nvPr>
        </p:nvSpPr>
        <p:spPr>
          <a:xfrm>
            <a:off x="5221925" y="5035920"/>
            <a:ext cx="3676454" cy="118903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</a:t>
            </a:r>
          </a:p>
        </p:txBody>
      </p:sp>
      <p:sp>
        <p:nvSpPr>
          <p:cNvPr id="34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1235992" y="5025743"/>
            <a:ext cx="3676454" cy="118903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</a:t>
            </a:r>
          </a:p>
        </p:txBody>
      </p:sp>
      <p:pic>
        <p:nvPicPr>
          <p:cNvPr id="23" name="Gráfico 17">
            <a:extLst>
              <a:ext uri="{FF2B5EF4-FFF2-40B4-BE49-F238E27FC236}">
                <a16:creationId xmlns="" xmlns:a16="http://schemas.microsoft.com/office/drawing/2014/main" id="{51D307CD-01E6-4B43-83B6-D198AF136F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3803" y="1060874"/>
            <a:ext cx="1401291" cy="358370"/>
          </a:xfrm>
          <a:prstGeom prst="rect">
            <a:avLst/>
          </a:prstGeom>
        </p:spPr>
      </p:pic>
      <p:sp>
        <p:nvSpPr>
          <p:cNvPr id="24" name="Oval 25">
            <a:extLst>
              <a:ext uri="{FF2B5EF4-FFF2-40B4-BE49-F238E27FC236}">
                <a16:creationId xmlns="" xmlns:a16="http://schemas.microsoft.com/office/drawing/2014/main" id="{4C088376-01F1-49CB-9103-28D19EB43768}"/>
              </a:ext>
            </a:extLst>
          </p:cNvPr>
          <p:cNvSpPr/>
          <p:nvPr userDrawn="1"/>
        </p:nvSpPr>
        <p:spPr>
          <a:xfrm flipH="1">
            <a:off x="7308178" y="2173654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540E3A3F-26A5-44FF-A90A-45B0F6E62A29}"/>
              </a:ext>
            </a:extLst>
          </p:cNvPr>
          <p:cNvSpPr/>
          <p:nvPr userDrawn="1"/>
        </p:nvSpPr>
        <p:spPr>
          <a:xfrm flipH="1">
            <a:off x="3399348" y="2173654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0E0BDA6E-DC69-48E6-BFE1-41D0B8723826}"/>
              </a:ext>
            </a:extLst>
          </p:cNvPr>
          <p:cNvSpPr/>
          <p:nvPr userDrawn="1"/>
        </p:nvSpPr>
        <p:spPr>
          <a:xfrm flipH="1">
            <a:off x="3399348" y="4338289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0" name="Gráfico 1">
            <a:extLst>
              <a:ext uri="{FF2B5EF4-FFF2-40B4-BE49-F238E27FC236}">
                <a16:creationId xmlns="" xmlns:a16="http://schemas.microsoft.com/office/drawing/2014/main" id="{F8750285-3DD5-48BC-BD8D-71099F21CB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959216">
            <a:off x="-4413216" y="3786554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2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4">
            <a:extLst>
              <a:ext uri="{FF2B5EF4-FFF2-40B4-BE49-F238E27FC236}">
                <a16:creationId xmlns="" xmlns:a16="http://schemas.microsoft.com/office/drawing/2014/main" id="{6C5691F9-1EFA-42BA-AF0F-A885E17147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616376">
            <a:off x="-5824404" y="-5091130"/>
            <a:ext cx="15441591" cy="16073649"/>
          </a:xfrm>
          <a:prstGeom prst="rect">
            <a:avLst/>
          </a:prstGeom>
        </p:spPr>
      </p:pic>
      <p:pic>
        <p:nvPicPr>
          <p:cNvPr id="6" name="Gráfico 17">
            <a:extLst>
              <a:ext uri="{FF2B5EF4-FFF2-40B4-BE49-F238E27FC236}">
                <a16:creationId xmlns="" xmlns:a16="http://schemas.microsoft.com/office/drawing/2014/main" id="{FFCEE9D0-ABED-4B53-89B9-D5E13B8A59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2333" y="1063736"/>
            <a:ext cx="1401291" cy="358370"/>
          </a:xfrm>
          <a:prstGeom prst="rect">
            <a:avLst/>
          </a:prstGeom>
        </p:spPr>
      </p:pic>
      <p:sp>
        <p:nvSpPr>
          <p:cNvPr id="8" name="Espaço Reservado para Tex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1204250" y="823348"/>
            <a:ext cx="4620132" cy="839146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Conclusão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7" hasCustomPrompt="1"/>
          </p:nvPr>
        </p:nvSpPr>
        <p:spPr>
          <a:xfrm>
            <a:off x="1204250" y="2236876"/>
            <a:ext cx="5345156" cy="3409779"/>
          </a:xfrm>
          <a:prstGeom prst="rect">
            <a:avLst/>
          </a:prstGeom>
        </p:spPr>
        <p:txBody>
          <a:bodyPr anchor="t"/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18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</a:t>
            </a:r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pic>
        <p:nvPicPr>
          <p:cNvPr id="9" name="Gráfico 1">
            <a:extLst>
              <a:ext uri="{FF2B5EF4-FFF2-40B4-BE49-F238E27FC236}">
                <a16:creationId xmlns="" xmlns:a16="http://schemas.microsoft.com/office/drawing/2014/main" id="{E8620A86-4772-4E20-86AE-C047A585A13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567069" y="4332513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5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6">
            <a:extLst>
              <a:ext uri="{FF2B5EF4-FFF2-40B4-BE49-F238E27FC236}">
                <a16:creationId xmlns="" xmlns:a16="http://schemas.microsoft.com/office/drawing/2014/main" id="{DB2EAEA7-7A50-4BB3-9069-5BA7538A0F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314509">
            <a:off x="-975763" y="668769"/>
            <a:ext cx="12308797" cy="11914466"/>
          </a:xfrm>
          <a:prstGeom prst="rect">
            <a:avLst/>
          </a:prstGeom>
        </p:spPr>
      </p:pic>
      <p:pic>
        <p:nvPicPr>
          <p:cNvPr id="6" name="Gráfico 8">
            <a:extLst>
              <a:ext uri="{FF2B5EF4-FFF2-40B4-BE49-F238E27FC236}">
                <a16:creationId xmlns="" xmlns:a16="http://schemas.microsoft.com/office/drawing/2014/main" id="{04BB18E1-E403-4410-A221-29D1B35193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5350" y="1063736"/>
            <a:ext cx="1401291" cy="358370"/>
          </a:xfrm>
          <a:prstGeom prst="rect">
            <a:avLst/>
          </a:prstGeom>
        </p:spPr>
      </p:pic>
      <p:sp>
        <p:nvSpPr>
          <p:cNvPr id="8" name="Espaço Reservado para Tex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1152812" y="846046"/>
            <a:ext cx="4620132" cy="839146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Conclusão</a:t>
            </a:r>
          </a:p>
        </p:txBody>
      </p:sp>
      <p:sp>
        <p:nvSpPr>
          <p:cNvPr id="9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1153215" y="1861088"/>
            <a:ext cx="6358305" cy="4449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oogle Shape;74;p14"/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2587244" y="-5794267"/>
            <a:ext cx="7613462" cy="6858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182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14">
            <a:extLst>
              <a:ext uri="{FF2B5EF4-FFF2-40B4-BE49-F238E27FC236}">
                <a16:creationId xmlns="" xmlns:a16="http://schemas.microsoft.com/office/drawing/2014/main" id="{6C5691F9-1EFA-42BA-AF0F-A885E17147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616376">
            <a:off x="-4894913" y="-7100494"/>
            <a:ext cx="15441591" cy="16073649"/>
          </a:xfrm>
          <a:prstGeom prst="rect">
            <a:avLst/>
          </a:prstGeom>
        </p:spPr>
      </p:pic>
      <p:pic>
        <p:nvPicPr>
          <p:cNvPr id="6" name="Gráfico 17">
            <a:extLst>
              <a:ext uri="{FF2B5EF4-FFF2-40B4-BE49-F238E27FC236}">
                <a16:creationId xmlns="" xmlns:a16="http://schemas.microsoft.com/office/drawing/2014/main" id="{FFCEE9D0-ABED-4B53-89B9-D5E13B8A59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4850" y="1063736"/>
            <a:ext cx="1401291" cy="358370"/>
          </a:xfrm>
          <a:prstGeom prst="rect">
            <a:avLst/>
          </a:prstGeom>
        </p:spPr>
      </p:pic>
      <p:sp>
        <p:nvSpPr>
          <p:cNvPr id="8" name="Espaço Reservado para Tex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1357204" y="823348"/>
            <a:ext cx="4620132" cy="839146"/>
          </a:xfrm>
          <a:prstGeom prst="rect">
            <a:avLst/>
          </a:prstGeom>
        </p:spPr>
        <p:txBody>
          <a:bodyPr anchor="ctr"/>
          <a:lstStyle>
            <a:lvl1pPr marL="0" marR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 lang="pt-BR" sz="3600" b="1" kern="1200" spc="53">
                <a:solidFill>
                  <a:srgbClr val="282F3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0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Conclusão</a:t>
            </a:r>
          </a:p>
        </p:txBody>
      </p:sp>
      <p:sp>
        <p:nvSpPr>
          <p:cNvPr id="9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22509" y="1899188"/>
            <a:ext cx="5924552" cy="37630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353F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0" name="Gráfico 1">
            <a:extLst>
              <a:ext uri="{FF2B5EF4-FFF2-40B4-BE49-F238E27FC236}">
                <a16:creationId xmlns="" xmlns:a16="http://schemas.microsoft.com/office/drawing/2014/main" id="{CA2BCAC6-0448-471B-8CC4-88BE1DA1D4F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5971">
            <a:off x="7465677" y="4346686"/>
            <a:ext cx="6665480" cy="56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4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37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51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7" r:id="rId2"/>
    <p:sldLayoutId id="2147483749" r:id="rId3"/>
    <p:sldLayoutId id="2147483753" r:id="rId4"/>
    <p:sldLayoutId id="2147483750" r:id="rId5"/>
    <p:sldLayoutId id="214748375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72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1" r:id="rId2"/>
    <p:sldLayoutId id="2147483722" r:id="rId3"/>
    <p:sldLayoutId id="2147483724" r:id="rId4"/>
    <p:sldLayoutId id="2147483754" r:id="rId5"/>
    <p:sldLayoutId id="2147483723" r:id="rId6"/>
    <p:sldLayoutId id="2147483719" r:id="rId7"/>
    <p:sldLayoutId id="2147483720" r:id="rId8"/>
    <p:sldLayoutId id="2147483725" r:id="rId9"/>
    <p:sldLayoutId id="214748375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33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27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38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2" r:id="rId2"/>
    <p:sldLayoutId id="2147483716" r:id="rId3"/>
    <p:sldLayoutId id="2147483703" r:id="rId4"/>
    <p:sldLayoutId id="2147483704" r:id="rId5"/>
    <p:sldLayoutId id="2147483706" r:id="rId6"/>
    <p:sldLayoutId id="2147483714" r:id="rId7"/>
    <p:sldLayoutId id="2147483715" r:id="rId8"/>
    <p:sldLayoutId id="2147483705" r:id="rId9"/>
    <p:sldLayoutId id="2147483708" r:id="rId10"/>
    <p:sldLayoutId id="2147483711" r:id="rId11"/>
    <p:sldLayoutId id="2147483713" r:id="rId12"/>
    <p:sldLayoutId id="2147483709" r:id="rId13"/>
    <p:sldLayoutId id="2147483712" r:id="rId14"/>
    <p:sldLayoutId id="2147483770" r:id="rId15"/>
    <p:sldLayoutId id="21474837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87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BPM - Fundamentos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475482" y="4121129"/>
            <a:ext cx="6403244" cy="328630"/>
          </a:xfrm>
        </p:spPr>
        <p:txBody>
          <a:bodyPr/>
          <a:lstStyle/>
          <a:p>
            <a:r>
              <a:rPr lang="pt-BR" dirty="0" smtClean="0"/>
              <a:t>Capítulo 10 – Transformação de processos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Enivaldo</a:t>
            </a:r>
            <a:r>
              <a:rPr lang="pt-BR" dirty="0" smtClean="0"/>
              <a:t> </a:t>
            </a:r>
            <a:r>
              <a:rPr lang="pt-BR" dirty="0" err="1" smtClean="0"/>
              <a:t>Bigão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4506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Próxima aula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5"/>
          </p:nvPr>
        </p:nvSpPr>
        <p:spPr>
          <a:xfrm>
            <a:off x="1235992" y="2537353"/>
            <a:ext cx="3474231" cy="1189038"/>
          </a:xfrm>
        </p:spPr>
        <p:txBody>
          <a:bodyPr/>
          <a:lstStyle/>
          <a:p>
            <a:pPr algn="ctr"/>
            <a:r>
              <a:rPr lang="pt-BR" dirty="0" smtClean="0"/>
              <a:t>Tecnologias de gerenciamento de processos de negócio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6"/>
          </p:nvPr>
        </p:nvSpPr>
        <p:spPr>
          <a:xfrm>
            <a:off x="5221925" y="2465833"/>
            <a:ext cx="3007675" cy="1189038"/>
          </a:xfrm>
        </p:spPr>
        <p:txBody>
          <a:bodyPr/>
          <a:lstStyle/>
          <a:p>
            <a:pPr algn="ctr"/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ctr"/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8"/>
          </p:nvPr>
        </p:nvSpPr>
        <p:spPr>
          <a:xfrm>
            <a:off x="1087130" y="4685487"/>
            <a:ext cx="3601822" cy="1189038"/>
          </a:xfrm>
        </p:spPr>
        <p:txBody>
          <a:bodyPr/>
          <a:lstStyle/>
          <a:p>
            <a:pPr algn="ctr"/>
            <a:r>
              <a:rPr lang="pt-BR" dirty="0" smtClean="0"/>
              <a:t>Negócio e tecnologia da informação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018567" y="1711842"/>
            <a:ext cx="4199861" cy="4752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880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475867" y="2779713"/>
            <a:ext cx="5410707" cy="717550"/>
          </a:xfrm>
        </p:spPr>
        <p:txBody>
          <a:bodyPr/>
          <a:lstStyle/>
          <a:p>
            <a:r>
              <a:rPr lang="pt-BR" dirty="0" smtClean="0"/>
              <a:t>BPM - Fundamentos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475867" y="3878847"/>
            <a:ext cx="8178496" cy="466321"/>
          </a:xfrm>
        </p:spPr>
        <p:txBody>
          <a:bodyPr/>
          <a:lstStyle/>
          <a:p>
            <a:r>
              <a:rPr lang="pt-BR" dirty="0" smtClean="0"/>
              <a:t>CAPÍTULO 10 – Aula 2 – Condução da transformação de processos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ENIVALDO BIGÃO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7725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Nesta aula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>
          <a:xfrm>
            <a:off x="969599" y="2137386"/>
            <a:ext cx="8589071" cy="4186237"/>
          </a:xfrm>
        </p:spPr>
        <p:txBody>
          <a:bodyPr/>
          <a:lstStyle/>
          <a:p>
            <a:pPr algn="just"/>
            <a:r>
              <a:rPr lang="pt-BR" dirty="0"/>
              <a:t>Condução da transformação de processos</a:t>
            </a:r>
          </a:p>
        </p:txBody>
      </p:sp>
    </p:spTree>
    <p:extLst>
      <p:ext uri="{BB962C8B-B14F-4D97-AF65-F5344CB8AC3E}">
        <p14:creationId xmlns:p14="http://schemas.microsoft.com/office/powerpoint/2010/main" val="976677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>
          <a:xfrm>
            <a:off x="1368311" y="884146"/>
            <a:ext cx="8711353" cy="1061612"/>
          </a:xfrm>
        </p:spPr>
        <p:txBody>
          <a:bodyPr/>
          <a:lstStyle/>
          <a:p>
            <a:r>
              <a:rPr lang="pt-BR" sz="2800" dirty="0" smtClean="0"/>
              <a:t>Condução da transformação de processos</a:t>
            </a:r>
            <a:endParaRPr lang="pt-BR" sz="2800" dirty="0"/>
          </a:p>
        </p:txBody>
      </p:sp>
      <p:pic>
        <p:nvPicPr>
          <p:cNvPr id="8" name="Espaço Reservado para Imagem 7" descr="artigo-prof-micelli.jp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7923" r="79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08470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conduzir pessoa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265091">
            <a:off x="7403872" y="2752831"/>
            <a:ext cx="4702078" cy="2435856"/>
          </a:xfrm>
          <a:prstGeom prst="rect">
            <a:avLst/>
          </a:prstGeom>
          <a:noFill/>
        </p:spPr>
      </p:pic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899236" y="921866"/>
            <a:ext cx="8744493" cy="717550"/>
          </a:xfrm>
        </p:spPr>
        <p:txBody>
          <a:bodyPr/>
          <a:lstStyle/>
          <a:p>
            <a:r>
              <a:rPr lang="pt-BR" sz="2400" dirty="0" smtClean="0"/>
              <a:t>Condução da transformação de processos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3"/>
          <p:cNvSpPr txBox="1">
            <a:spLocks/>
          </p:cNvSpPr>
          <p:nvPr/>
        </p:nvSpPr>
        <p:spPr>
          <a:xfrm>
            <a:off x="1041991" y="1856071"/>
            <a:ext cx="7488832" cy="2737193"/>
          </a:xfrm>
          <a:prstGeom prst="rect">
            <a:avLst/>
          </a:prstGeom>
        </p:spPr>
        <p:txBody>
          <a:bodyPr/>
          <a:lstStyle/>
          <a:p>
            <a:pPr marL="857250" marR="0" lvl="1" indent="-45720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Cada transformação tem escopo, objetivos e direcionadores diferentes.</a:t>
            </a:r>
          </a:p>
          <a:p>
            <a:pPr marL="857250" marR="0" lvl="1" indent="-45720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857250" marR="0" lvl="1" indent="-45720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Algumas transformações são orientadas funcionalmente e confinadas em uma área funcional.</a:t>
            </a:r>
          </a:p>
          <a:p>
            <a:pPr marL="857250" marR="0" lvl="1" indent="-45720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857250" marR="0" lvl="1" indent="-45720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Outras são orientadas  por processos interfuncionais.</a:t>
            </a:r>
          </a:p>
        </p:txBody>
      </p:sp>
    </p:spTree>
    <p:extLst>
      <p:ext uri="{BB962C8B-B14F-4D97-AF65-F5344CB8AC3E}">
        <p14:creationId xmlns:p14="http://schemas.microsoft.com/office/powerpoint/2010/main" val="28618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899236" y="921866"/>
            <a:ext cx="8744493" cy="717550"/>
          </a:xfrm>
        </p:spPr>
        <p:txBody>
          <a:bodyPr/>
          <a:lstStyle/>
          <a:p>
            <a:r>
              <a:rPr lang="pt-BR" sz="2400" dirty="0" smtClean="0"/>
              <a:t>Condução da transformação de processos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671029" y="1760379"/>
            <a:ext cx="7488832" cy="1080120"/>
          </a:xfrm>
          <a:prstGeom prst="rect">
            <a:avLst/>
          </a:prstGeom>
        </p:spPr>
        <p:txBody>
          <a:bodyPr/>
          <a:lstStyle/>
          <a:p>
            <a:pPr marL="857250" marR="0" lvl="1" indent="-4572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Processos interfuncionais -  exemplo</a:t>
            </a:r>
            <a:endParaRPr kumimoji="0" lang="pt-B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25731" t="22360" r="23880" b="8735"/>
          <a:stretch>
            <a:fillRect/>
          </a:stretch>
        </p:blipFill>
        <p:spPr bwMode="auto">
          <a:xfrm>
            <a:off x="2323" y="2179674"/>
            <a:ext cx="9545713" cy="4667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18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899236" y="921866"/>
            <a:ext cx="8744493" cy="717550"/>
          </a:xfrm>
        </p:spPr>
        <p:txBody>
          <a:bodyPr/>
          <a:lstStyle/>
          <a:p>
            <a:r>
              <a:rPr lang="pt-BR" sz="2400" dirty="0" smtClean="0"/>
              <a:t>Condução da transformação de processos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3"/>
          <p:cNvSpPr txBox="1">
            <a:spLocks/>
          </p:cNvSpPr>
          <p:nvPr/>
        </p:nvSpPr>
        <p:spPr>
          <a:xfrm>
            <a:off x="563526" y="1754585"/>
            <a:ext cx="7488832" cy="1080120"/>
          </a:xfrm>
          <a:prstGeom prst="rect">
            <a:avLst/>
          </a:prstGeom>
        </p:spPr>
        <p:txBody>
          <a:bodyPr/>
          <a:lstStyle/>
          <a:p>
            <a:pPr marL="857250" marR="0" lvl="1" indent="-4572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Processos interfuncionais -  exemplo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l="26160" t="18703" r="23746" b="13376"/>
          <a:stretch>
            <a:fillRect/>
          </a:stretch>
        </p:blipFill>
        <p:spPr bwMode="auto">
          <a:xfrm>
            <a:off x="159488" y="2200940"/>
            <a:ext cx="8591107" cy="464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18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899236" y="921866"/>
            <a:ext cx="8744493" cy="717550"/>
          </a:xfrm>
        </p:spPr>
        <p:txBody>
          <a:bodyPr/>
          <a:lstStyle/>
          <a:p>
            <a:r>
              <a:rPr lang="pt-BR" sz="2400" dirty="0" smtClean="0"/>
              <a:t>Condução da transformação de processos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607241" y="1941132"/>
            <a:ext cx="9833938" cy="3534636"/>
          </a:xfrm>
          <a:prstGeom prst="rect">
            <a:avLst/>
          </a:prstGeom>
        </p:spPr>
        <p:txBody>
          <a:bodyPr/>
          <a:lstStyle/>
          <a:p>
            <a:pPr marL="857250" marR="0" lvl="1" indent="-4572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 equipe precisa lidar com questões de procedimento:</a:t>
            </a:r>
          </a:p>
          <a:p>
            <a:pPr marL="857250" marR="0" lvl="1" indent="-45720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857250" marR="0" lvl="1" indent="-45720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Em quantos projetos a iniciativa de transformação será subdividida?</a:t>
            </a:r>
          </a:p>
          <a:p>
            <a:pPr marL="857250" marR="0" lvl="1" indent="-45720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Em quantas equipes será subdividido o projeto?</a:t>
            </a:r>
          </a:p>
          <a:p>
            <a:pPr marL="857250" marR="0" lvl="1" indent="-45720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Serão feitas entrevistas e/ou workshops?</a:t>
            </a:r>
          </a:p>
          <a:p>
            <a:pPr marL="857250" marR="0" lvl="1" indent="-45720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Os profissionais de negócio receberão treinamento em modelagem ou toda modelagem será feita pela equipe de transformação?</a:t>
            </a:r>
          </a:p>
          <a:p>
            <a:pPr marL="857250" marR="0" lvl="1" indent="-45720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Quem será envolvido na criação da governança e padrões para a transformação?</a:t>
            </a:r>
          </a:p>
          <a:p>
            <a:pPr marL="857250" marR="0" lvl="1" indent="-45720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Onde a equipe irá encontrar as regras de negócio?</a:t>
            </a:r>
          </a:p>
          <a:p>
            <a:pPr marL="857250" marR="0" lvl="1" indent="-45720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 que está fora dos limites ao se questionar e considerar mudanças?</a:t>
            </a:r>
          </a:p>
          <a:p>
            <a:pPr marL="857250" marR="0" lvl="1" indent="-45720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 equipe adotará uma perspectiva de processos ou uma perspectiva funcional?</a:t>
            </a:r>
          </a:p>
          <a:p>
            <a:pPr marL="857250" lvl="1" indent="-457200" defTabSz="914400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ü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Existirá um escritório de processos para prover orientação e padrões?</a:t>
            </a:r>
          </a:p>
          <a:p>
            <a:pPr marL="857250" marR="0" lvl="1" indent="-45720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 equipe usará simulação para validar o desenho?</a:t>
            </a:r>
          </a:p>
        </p:txBody>
      </p:sp>
    </p:spTree>
    <p:extLst>
      <p:ext uri="{BB962C8B-B14F-4D97-AF65-F5344CB8AC3E}">
        <p14:creationId xmlns:p14="http://schemas.microsoft.com/office/powerpoint/2010/main" val="28618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1322508" y="1899188"/>
            <a:ext cx="7959715" cy="3948720"/>
          </a:xfrm>
        </p:spPr>
        <p:txBody>
          <a:bodyPr/>
          <a:lstStyle/>
          <a:p>
            <a:pPr algn="just">
              <a:buFont typeface="Wingdings 2" pitchFamily="18" charset="2"/>
              <a:buChar char="R"/>
            </a:pPr>
            <a:r>
              <a:rPr lang="pt-BR" sz="1800" dirty="0" smtClean="0"/>
              <a:t> Cada transformação tem escopo, objetivos e direcionadores diferentes.</a:t>
            </a:r>
          </a:p>
          <a:p>
            <a:pPr algn="just">
              <a:buFont typeface="Wingdings 2" pitchFamily="18" charset="2"/>
              <a:buChar char="R"/>
            </a:pPr>
            <a:r>
              <a:rPr lang="pt-BR" sz="1800" dirty="0" smtClean="0"/>
              <a:t> Algumas transformações são orientadas funcionalmente e confinadas em uma área funcional.</a:t>
            </a:r>
          </a:p>
          <a:p>
            <a:pPr algn="just">
              <a:buFont typeface="Wingdings 2" pitchFamily="18" charset="2"/>
              <a:buChar char="R"/>
            </a:pPr>
            <a:r>
              <a:rPr lang="pt-BR" sz="1800" dirty="0" smtClean="0"/>
              <a:t> Outras são orientadas  por processos interfuncionais.</a:t>
            </a:r>
          </a:p>
        </p:txBody>
      </p:sp>
    </p:spTree>
    <p:extLst>
      <p:ext uri="{BB962C8B-B14F-4D97-AF65-F5344CB8AC3E}">
        <p14:creationId xmlns:p14="http://schemas.microsoft.com/office/powerpoint/2010/main" val="11501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apa de aula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sta/Próxima aula e Conclusão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xtos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magem + Título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ópicos">
  <a:themeElements>
    <a:clrScheme name="Personalizado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B3"/>
      </a:accent1>
      <a:accent2>
        <a:srgbClr val="6B48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Infográficos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PowerPoint_IGTI_Theme</Template>
  <TotalTime>4113</TotalTime>
  <Words>266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6</vt:i4>
      </vt:variant>
      <vt:variant>
        <vt:lpstr>Títulos de slides</vt:lpstr>
      </vt:variant>
      <vt:variant>
        <vt:i4>10</vt:i4>
      </vt:variant>
    </vt:vector>
  </HeadingPairs>
  <TitlesOfParts>
    <vt:vector size="26" baseType="lpstr">
      <vt:lpstr>Arial</vt:lpstr>
      <vt:lpstr>Arial Black</vt:lpstr>
      <vt:lpstr>Arial Narrow</vt:lpstr>
      <vt:lpstr>Calibri</vt:lpstr>
      <vt:lpstr>Circular Std Black</vt:lpstr>
      <vt:lpstr>Lato</vt:lpstr>
      <vt:lpstr>Nunito Sans</vt:lpstr>
      <vt:lpstr>Tahoma</vt:lpstr>
      <vt:lpstr>Wingdings</vt:lpstr>
      <vt:lpstr>Wingdings 2</vt:lpstr>
      <vt:lpstr>1_Capa de aula</vt:lpstr>
      <vt:lpstr>Nesta/Próxima aula e Conclusão</vt:lpstr>
      <vt:lpstr>Textos</vt:lpstr>
      <vt:lpstr>Imagem + Título</vt:lpstr>
      <vt:lpstr>Tópicos</vt:lpstr>
      <vt:lpstr>Infográficos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Usuario_Local</dc:creator>
  <cp:lastModifiedBy>Stochiero</cp:lastModifiedBy>
  <cp:revision>411</cp:revision>
  <dcterms:created xsi:type="dcterms:W3CDTF">2020-01-13T16:44:14Z</dcterms:created>
  <dcterms:modified xsi:type="dcterms:W3CDTF">2021-03-10T23:56:54Z</dcterms:modified>
</cp:coreProperties>
</file>