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259" r:id="rId5"/>
    <p:sldId id="301" r:id="rId6"/>
    <p:sldId id="306" r:id="rId7"/>
    <p:sldId id="302" r:id="rId8"/>
    <p:sldId id="307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BE3"/>
    <a:srgbClr val="282372"/>
    <a:srgbClr val="C8CACB"/>
    <a:srgbClr val="0050A3"/>
    <a:srgbClr val="1BA39C"/>
    <a:srgbClr val="D35400"/>
    <a:srgbClr val="8E44AD"/>
    <a:srgbClr val="3A539B"/>
    <a:srgbClr val="2ABBFF"/>
    <a:srgbClr val="FFC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3" autoAdjust="0"/>
    <p:restoredTop sz="99803" autoAdjust="0"/>
  </p:normalViewPr>
  <p:slideViewPr>
    <p:cSldViewPr snapToGrid="0" snapToObjects="1">
      <p:cViewPr>
        <p:scale>
          <a:sx n="85" d="100"/>
          <a:sy n="85" d="100"/>
        </p:scale>
        <p:origin x="-174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5C4A8-E250-5744-AE37-1AC1D922F7A9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326F5-9D9A-F34E-AFB4-26F058A4381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0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****NO</a:t>
            </a:r>
            <a:r>
              <a:rPr lang="es-ES" baseline="0" dirty="0" smtClean="0"/>
              <a:t> MODIFICAR ANIMACIONES****    / Título: Corbel 44 pt – S</a:t>
            </a:r>
            <a:r>
              <a:rPr lang="es-ES" dirty="0" smtClean="0"/>
              <a:t>ubtítulo: Adobe </a:t>
            </a:r>
            <a:r>
              <a:rPr lang="es-ES" dirty="0" err="1" smtClean="0"/>
              <a:t>Caslon</a:t>
            </a:r>
            <a:r>
              <a:rPr lang="es-ES" smtClean="0"/>
              <a:t> 24 </a:t>
            </a:r>
            <a:r>
              <a:rPr lang="es-ES" dirty="0" smtClean="0"/>
              <a:t>pt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15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REMPLAZAR TEXTOS Y NÚMEROS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4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REMPLAZAR TEXTOS Y NÚMEROS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4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REMPLAZAR TEXTOS Y NÚMEROS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4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REMPLAZAR TEXTOS Y NÚMEROS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4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REMPLAZAR TEXTOS Y NÚMEROS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4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REMPLAZAR TEXTOS Y NÚMEROS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26F5-9D9A-F34E-AFB4-26F058A4381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4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22-01-15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22-01-15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22-01-15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531415"/>
            <a:ext cx="8420100" cy="147002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MicroRNA biogenesis pathway from the salmon louse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(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Caligus rogercresseyi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): Emerging role in delousing drug response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460054"/>
            <a:ext cx="6400800" cy="530070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robel"/>
                <a:cs typeface="Crobel"/>
              </a:rPr>
              <a:t>Diego Valenzuela-Miranda</a:t>
            </a:r>
            <a:endParaRPr lang="es-ES" sz="2400" dirty="0">
              <a:latin typeface="Crobel"/>
              <a:cs typeface="Crobel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2245" y="4231452"/>
            <a:ext cx="687579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LOGOINCA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46719" y="398675"/>
            <a:ext cx="1235981" cy="15203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587086"/>
            <a:ext cx="4800600" cy="1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171E-6 2.12897E-6 L -4.56171E-6 -0.28541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46968" y="1822050"/>
            <a:ext cx="2005663" cy="30525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46" y="670214"/>
            <a:ext cx="6875793" cy="62630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Caligidosis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2245" y="1411111"/>
            <a:ext cx="687579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NCA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326119" y="398676"/>
            <a:ext cx="617409" cy="89784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2245" y="1622073"/>
            <a:ext cx="68757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/>
              <a:buChar char="•"/>
            </a:pPr>
            <a:r>
              <a:rPr lang="en-US" sz="2400" b="1" dirty="0" smtClean="0">
                <a:solidFill>
                  <a:srgbClr val="7F7F7F"/>
                </a:solidFill>
                <a:latin typeface="+mj-lt"/>
              </a:rPr>
              <a:t>One of the biggest concern for </a:t>
            </a:r>
            <a:r>
              <a:rPr lang="en-US" sz="2400" b="1" dirty="0" err="1" smtClean="0">
                <a:solidFill>
                  <a:srgbClr val="7F7F7F"/>
                </a:solidFill>
                <a:latin typeface="+mj-lt"/>
              </a:rPr>
              <a:t>salmonid</a:t>
            </a:r>
            <a:r>
              <a:rPr lang="en-US" sz="2400" b="1" dirty="0" smtClean="0">
                <a:solidFill>
                  <a:srgbClr val="7F7F7F"/>
                </a:solidFill>
                <a:latin typeface="+mj-lt"/>
              </a:rPr>
              <a:t> aquaculture industry</a:t>
            </a:r>
          </a:p>
          <a:p>
            <a:pPr marL="285750" lvl="1" indent="-285750" algn="just">
              <a:buFont typeface="Arial"/>
              <a:buChar char="•"/>
            </a:pPr>
            <a:endParaRPr lang="en-US" sz="2400" b="1" dirty="0" smtClean="0">
              <a:solidFill>
                <a:srgbClr val="7F7F7F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28" y="4082701"/>
            <a:ext cx="2866472" cy="21402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4089400"/>
            <a:ext cx="32918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46" y="670214"/>
            <a:ext cx="6875793" cy="62630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Delousing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2245" y="1411111"/>
            <a:ext cx="687579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NCA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326119" y="398676"/>
            <a:ext cx="617409" cy="89784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2245" y="1622073"/>
            <a:ext cx="68757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/>
              <a:buChar char="•"/>
            </a:pPr>
            <a:r>
              <a:rPr lang="en-US" sz="2400" b="1" dirty="0" smtClean="0">
                <a:solidFill>
                  <a:srgbClr val="7F7F7F"/>
                </a:solidFill>
                <a:latin typeface="+mj-lt"/>
              </a:rPr>
              <a:t>Mainly based in the use of delousing compounds applied  by bath</a:t>
            </a:r>
          </a:p>
          <a:p>
            <a:pPr marL="285750" lvl="1" indent="-285750" algn="just">
              <a:buFont typeface="Arial"/>
              <a:buChar char="•"/>
            </a:pPr>
            <a:endParaRPr lang="en-US" sz="2400" b="1" dirty="0" smtClean="0">
              <a:solidFill>
                <a:srgbClr val="7F7F7F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28" y="2783591"/>
            <a:ext cx="3523884" cy="227290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723" y="2962883"/>
            <a:ext cx="3802981" cy="205735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507634" y="5172633"/>
            <a:ext cx="213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 err="1" smtClean="0">
                <a:solidFill>
                  <a:srgbClr val="7F7F7F"/>
                </a:solidFill>
                <a:latin typeface="+mj-lt"/>
              </a:rPr>
              <a:t>Deltamethrin</a:t>
            </a:r>
            <a:endParaRPr lang="en-US" sz="2400" dirty="0" smtClean="0">
              <a:solidFill>
                <a:srgbClr val="7F7F7F"/>
              </a:solidFill>
              <a:latin typeface="+mj-lt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65446" y="5172633"/>
            <a:ext cx="213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 err="1" smtClean="0">
                <a:solidFill>
                  <a:srgbClr val="7F7F7F"/>
                </a:solidFill>
                <a:latin typeface="+mj-lt"/>
              </a:rPr>
              <a:t>Azamethiphos</a:t>
            </a:r>
            <a:endParaRPr lang="en-US" sz="2400" dirty="0" smtClean="0">
              <a:solidFill>
                <a:srgbClr val="7F7F7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1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46" y="670214"/>
            <a:ext cx="6875793" cy="62630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Methodology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2245" y="1411111"/>
            <a:ext cx="687579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NCA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326119" y="398676"/>
            <a:ext cx="617409" cy="8978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19" y="1703293"/>
            <a:ext cx="4428441" cy="44823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20" y="3570938"/>
            <a:ext cx="2223805" cy="143435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030" y="4721409"/>
            <a:ext cx="2181867" cy="11803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119" y="1867647"/>
            <a:ext cx="1848970" cy="14791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714" y="1867648"/>
            <a:ext cx="1972235" cy="14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46" y="670214"/>
            <a:ext cx="6875793" cy="62630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Micro-RNAs??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NCA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326119" y="398676"/>
            <a:ext cx="617409" cy="897840"/>
          </a:xfrm>
          <a:prstGeom prst="rect">
            <a:avLst/>
          </a:prstGeom>
        </p:spPr>
      </p:pic>
      <p:pic>
        <p:nvPicPr>
          <p:cNvPr id="3" name="Imagen 2" descr="complete_f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11" y="279148"/>
            <a:ext cx="5171501" cy="64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46" y="670214"/>
            <a:ext cx="6875793" cy="62630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RNA-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Seq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 analysis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2245" y="1411111"/>
            <a:ext cx="687579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NCA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326119" y="398676"/>
            <a:ext cx="617409" cy="89784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" y="2136588"/>
            <a:ext cx="4494418" cy="3730812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43" y="1778000"/>
            <a:ext cx="3244570" cy="44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46" y="670214"/>
            <a:ext cx="6875793" cy="626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 Black"/>
              </a:rPr>
              <a:t>MicroRNAs after Hat-shock stress?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 Black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2245" y="1411111"/>
            <a:ext cx="687579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0" y="1"/>
            <a:ext cx="9156700" cy="262740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744856"/>
            <a:ext cx="9156700" cy="113144"/>
          </a:xfrm>
          <a:prstGeom prst="rect">
            <a:avLst/>
          </a:prstGeom>
          <a:solidFill>
            <a:srgbClr val="59AB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NCA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-2" r="-1113" b="22559"/>
          <a:stretch/>
        </p:blipFill>
        <p:spPr>
          <a:xfrm>
            <a:off x="326119" y="398676"/>
            <a:ext cx="617409" cy="897840"/>
          </a:xfrm>
          <a:prstGeom prst="rect">
            <a:avLst/>
          </a:prstGeom>
        </p:spPr>
      </p:pic>
      <p:pic>
        <p:nvPicPr>
          <p:cNvPr id="3" name="Imagen 2" descr="DEG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66" y="1439263"/>
            <a:ext cx="3966882" cy="40613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19" y="5635063"/>
            <a:ext cx="8584959" cy="9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pectro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1628</TotalTime>
  <Words>107</Words>
  <Application>Microsoft Macintosh PowerPoint</Application>
  <PresentationFormat>Presentación en pantalla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MicroRNA biogenesis pathway from the salmon louse (Caligus rogercresseyi): Emerging role in delousing drug response</vt:lpstr>
      <vt:lpstr>Caligidosis</vt:lpstr>
      <vt:lpstr>Delousing</vt:lpstr>
      <vt:lpstr>Methodology</vt:lpstr>
      <vt:lpstr>Micro-RNAs??</vt:lpstr>
      <vt:lpstr>RNA-Seq analysis</vt:lpstr>
      <vt:lpstr>MicroRNAs after Hat-shock stress?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Diego Valenzuela</cp:lastModifiedBy>
  <cp:revision>129</cp:revision>
  <dcterms:created xsi:type="dcterms:W3CDTF">2010-04-12T23:12:02Z</dcterms:created>
  <dcterms:modified xsi:type="dcterms:W3CDTF">2015-01-22T20:01:36Z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