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3" r:id="rId8"/>
    <p:sldId id="304" r:id="rId9"/>
    <p:sldId id="309" r:id="rId10"/>
    <p:sldId id="305" r:id="rId11"/>
    <p:sldId id="308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89363-3617-4082-A1C4-35A2868F2B6E}" v="539" dt="2020-09-10T14:17:51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E0AB3-C63C-48C1-B2BD-4906092285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9D66F2-1E04-48DF-BBEE-4D26C9BB30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Random Forest Score :  96%</a:t>
          </a:r>
        </a:p>
      </dgm:t>
    </dgm:pt>
    <dgm:pt modelId="{72C7A6B1-F1A1-4B3F-B0B4-F230F55489D7}" type="parTrans" cxnId="{F1B73C60-3871-48A0-8D2B-B7190E48BC8C}">
      <dgm:prSet/>
      <dgm:spPr/>
      <dgm:t>
        <a:bodyPr/>
        <a:lstStyle/>
        <a:p>
          <a:endParaRPr lang="en-US"/>
        </a:p>
      </dgm:t>
    </dgm:pt>
    <dgm:pt modelId="{81055A14-BD4F-4956-9AD5-AA9ED0DA8092}" type="sibTrans" cxnId="{F1B73C60-3871-48A0-8D2B-B7190E48BC8C}">
      <dgm:prSet/>
      <dgm:spPr/>
      <dgm:t>
        <a:bodyPr/>
        <a:lstStyle/>
        <a:p>
          <a:endParaRPr lang="en-US"/>
        </a:p>
      </dgm:t>
    </dgm:pt>
    <dgm:pt modelId="{3A6B7DE6-7F8B-49C2-A4B5-B82479C1E0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 Trees Score :  95%</a:t>
          </a:r>
        </a:p>
      </dgm:t>
    </dgm:pt>
    <dgm:pt modelId="{6EE8CB82-9C67-4447-89AF-7758EB1E9111}" type="parTrans" cxnId="{A07E22B7-17A8-436E-A40A-A7D60AFF829E}">
      <dgm:prSet/>
      <dgm:spPr/>
      <dgm:t>
        <a:bodyPr/>
        <a:lstStyle/>
        <a:p>
          <a:endParaRPr lang="en-US"/>
        </a:p>
      </dgm:t>
    </dgm:pt>
    <dgm:pt modelId="{D3553D6A-4B02-47CD-AE3E-6665EC4C963D}" type="sibTrans" cxnId="{A07E22B7-17A8-436E-A40A-A7D60AFF829E}">
      <dgm:prSet/>
      <dgm:spPr/>
      <dgm:t>
        <a:bodyPr/>
        <a:lstStyle/>
        <a:p>
          <a:endParaRPr lang="en-US"/>
        </a:p>
      </dgm:t>
    </dgm:pt>
    <dgm:pt modelId="{B1F92173-F462-424D-B310-8B032B2E62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Adaboost Score :  92%</a:t>
          </a:r>
        </a:p>
      </dgm:t>
    </dgm:pt>
    <dgm:pt modelId="{A9686D53-7412-4501-9CC7-3BB00E1A9801}" type="parTrans" cxnId="{E6E4A95C-F4A4-4655-BF20-F4C9A429FC4B}">
      <dgm:prSet/>
      <dgm:spPr/>
      <dgm:t>
        <a:bodyPr/>
        <a:lstStyle/>
        <a:p>
          <a:endParaRPr lang="en-US"/>
        </a:p>
      </dgm:t>
    </dgm:pt>
    <dgm:pt modelId="{1943AE5B-68ED-4878-8CC8-5AB5DA6005DA}" type="sibTrans" cxnId="{E6E4A95C-F4A4-4655-BF20-F4C9A429FC4B}">
      <dgm:prSet/>
      <dgm:spPr/>
      <dgm:t>
        <a:bodyPr/>
        <a:lstStyle/>
        <a:p>
          <a:endParaRPr lang="en-US"/>
        </a:p>
      </dgm:t>
    </dgm:pt>
    <dgm:pt modelId="{3469DBB4-EBE1-42C0-AD05-A970FD540E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Logistic Regression Score :  85%</a:t>
          </a:r>
        </a:p>
      </dgm:t>
    </dgm:pt>
    <dgm:pt modelId="{A4EAFAE1-38BC-4B4C-BAB9-D9A66BAC07B9}" type="parTrans" cxnId="{ACB74859-D0D1-4EF2-9BE0-3EF8A4AB2C05}">
      <dgm:prSet/>
      <dgm:spPr/>
      <dgm:t>
        <a:bodyPr/>
        <a:lstStyle/>
        <a:p>
          <a:endParaRPr lang="en-US"/>
        </a:p>
      </dgm:t>
    </dgm:pt>
    <dgm:pt modelId="{5B2B5A3D-C2E4-4A95-A3C0-574B8CCEBF5F}" type="sibTrans" cxnId="{ACB74859-D0D1-4EF2-9BE0-3EF8A4AB2C05}">
      <dgm:prSet/>
      <dgm:spPr/>
      <dgm:t>
        <a:bodyPr/>
        <a:lstStyle/>
        <a:p>
          <a:endParaRPr lang="en-US"/>
        </a:p>
      </dgm:t>
    </dgm:pt>
    <dgm:pt modelId="{6891E7D1-9135-4879-B21E-62A897182FD0}" type="pres">
      <dgm:prSet presAssocID="{4A8E0AB3-C63C-48C1-B2BD-4906092285F3}" presName="root" presStyleCnt="0">
        <dgm:presLayoutVars>
          <dgm:dir/>
          <dgm:resizeHandles val="exact"/>
        </dgm:presLayoutVars>
      </dgm:prSet>
      <dgm:spPr/>
    </dgm:pt>
    <dgm:pt modelId="{8E25B631-0EBA-48F9-AF4B-837E2F1CAD06}" type="pres">
      <dgm:prSet presAssocID="{319D66F2-1E04-48DF-BBEE-4D26C9BB30B9}" presName="compNode" presStyleCnt="0"/>
      <dgm:spPr/>
    </dgm:pt>
    <dgm:pt modelId="{0D4FF2B5-DCDE-47C4-AB67-63AF014AD3C2}" type="pres">
      <dgm:prSet presAssocID="{319D66F2-1E04-48DF-BBEE-4D26C9BB30B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31E571-EF13-4F3D-9C01-2A5AFE7C5158}" type="pres">
      <dgm:prSet presAssocID="{319D66F2-1E04-48DF-BBEE-4D26C9BB30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CF5A658-2C9C-4A07-9C26-DEB804B3FA5F}" type="pres">
      <dgm:prSet presAssocID="{319D66F2-1E04-48DF-BBEE-4D26C9BB30B9}" presName="spaceRect" presStyleCnt="0"/>
      <dgm:spPr/>
    </dgm:pt>
    <dgm:pt modelId="{36204BCF-F90B-4994-A862-9F2D256E9A20}" type="pres">
      <dgm:prSet presAssocID="{319D66F2-1E04-48DF-BBEE-4D26C9BB30B9}" presName="textRect" presStyleLbl="revTx" presStyleIdx="0" presStyleCnt="4">
        <dgm:presLayoutVars>
          <dgm:chMax val="1"/>
          <dgm:chPref val="1"/>
        </dgm:presLayoutVars>
      </dgm:prSet>
      <dgm:spPr/>
    </dgm:pt>
    <dgm:pt modelId="{4847F73E-E3F8-4D45-82ED-09B54399E1A3}" type="pres">
      <dgm:prSet presAssocID="{81055A14-BD4F-4956-9AD5-AA9ED0DA8092}" presName="sibTrans" presStyleCnt="0"/>
      <dgm:spPr/>
    </dgm:pt>
    <dgm:pt modelId="{80AD914D-5368-4A11-8A7C-D5C8B7E4734B}" type="pres">
      <dgm:prSet presAssocID="{3A6B7DE6-7F8B-49C2-A4B5-B82479C1E096}" presName="compNode" presStyleCnt="0"/>
      <dgm:spPr/>
    </dgm:pt>
    <dgm:pt modelId="{0EE78124-C7EA-4449-89C1-C0636A86CF9D}" type="pres">
      <dgm:prSet presAssocID="{3A6B7DE6-7F8B-49C2-A4B5-B82479C1E09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1B0E22-A92C-4922-8F4C-FD77F8CB36E2}" type="pres">
      <dgm:prSet presAssocID="{3A6B7DE6-7F8B-49C2-A4B5-B82479C1E0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F43BE96-C619-4FC3-9BB6-155ED72005AA}" type="pres">
      <dgm:prSet presAssocID="{3A6B7DE6-7F8B-49C2-A4B5-B82479C1E096}" presName="spaceRect" presStyleCnt="0"/>
      <dgm:spPr/>
    </dgm:pt>
    <dgm:pt modelId="{DF5B6CD3-B12A-41F9-9843-BD9C3D0EC704}" type="pres">
      <dgm:prSet presAssocID="{3A6B7DE6-7F8B-49C2-A4B5-B82479C1E096}" presName="textRect" presStyleLbl="revTx" presStyleIdx="1" presStyleCnt="4">
        <dgm:presLayoutVars>
          <dgm:chMax val="1"/>
          <dgm:chPref val="1"/>
        </dgm:presLayoutVars>
      </dgm:prSet>
      <dgm:spPr/>
    </dgm:pt>
    <dgm:pt modelId="{338D7009-AC9E-4AED-AF1C-E8498E34918F}" type="pres">
      <dgm:prSet presAssocID="{D3553D6A-4B02-47CD-AE3E-6665EC4C963D}" presName="sibTrans" presStyleCnt="0"/>
      <dgm:spPr/>
    </dgm:pt>
    <dgm:pt modelId="{190C881D-F6AD-4655-9B1A-FE64285AE7FA}" type="pres">
      <dgm:prSet presAssocID="{B1F92173-F462-424D-B310-8B032B2E629A}" presName="compNode" presStyleCnt="0"/>
      <dgm:spPr/>
    </dgm:pt>
    <dgm:pt modelId="{E0506210-7EC2-4FDD-9E5D-09F8CC6885E7}" type="pres">
      <dgm:prSet presAssocID="{B1F92173-F462-424D-B310-8B032B2E629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33CEDB-149C-4BC4-BA4B-5CA0D4C281AC}" type="pres">
      <dgm:prSet presAssocID="{B1F92173-F462-424D-B310-8B032B2E62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C6E58CE-E4CF-4D11-B0B7-2A6C9D2F9098}" type="pres">
      <dgm:prSet presAssocID="{B1F92173-F462-424D-B310-8B032B2E629A}" presName="spaceRect" presStyleCnt="0"/>
      <dgm:spPr/>
    </dgm:pt>
    <dgm:pt modelId="{B471A2AC-707F-40E7-8418-3287EC70A734}" type="pres">
      <dgm:prSet presAssocID="{B1F92173-F462-424D-B310-8B032B2E629A}" presName="textRect" presStyleLbl="revTx" presStyleIdx="2" presStyleCnt="4">
        <dgm:presLayoutVars>
          <dgm:chMax val="1"/>
          <dgm:chPref val="1"/>
        </dgm:presLayoutVars>
      </dgm:prSet>
      <dgm:spPr/>
    </dgm:pt>
    <dgm:pt modelId="{698A9DBF-AD9F-4109-8C72-93CB0CBD8512}" type="pres">
      <dgm:prSet presAssocID="{1943AE5B-68ED-4878-8CC8-5AB5DA6005DA}" presName="sibTrans" presStyleCnt="0"/>
      <dgm:spPr/>
    </dgm:pt>
    <dgm:pt modelId="{D00EAD06-18CB-4743-8141-9A00BC1372A2}" type="pres">
      <dgm:prSet presAssocID="{3469DBB4-EBE1-42C0-AD05-A970FD540E0C}" presName="compNode" presStyleCnt="0"/>
      <dgm:spPr/>
    </dgm:pt>
    <dgm:pt modelId="{D56498F0-FE77-41FF-A0EA-F38BAF5177B1}" type="pres">
      <dgm:prSet presAssocID="{3469DBB4-EBE1-42C0-AD05-A970FD540E0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2CB943F-929A-444E-9D09-8C38BC9D01CD}" type="pres">
      <dgm:prSet presAssocID="{3469DBB4-EBE1-42C0-AD05-A970FD540E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F67A93-11C7-4AB2-9FE0-154740BFE8C7}" type="pres">
      <dgm:prSet presAssocID="{3469DBB4-EBE1-42C0-AD05-A970FD540E0C}" presName="spaceRect" presStyleCnt="0"/>
      <dgm:spPr/>
    </dgm:pt>
    <dgm:pt modelId="{CC035522-5530-420F-AFB7-8FBB15505F44}" type="pres">
      <dgm:prSet presAssocID="{3469DBB4-EBE1-42C0-AD05-A970FD540E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930F15-FAFB-4CE1-A685-E423C942B561}" type="presOf" srcId="{3469DBB4-EBE1-42C0-AD05-A970FD540E0C}" destId="{CC035522-5530-420F-AFB7-8FBB15505F44}" srcOrd="0" destOrd="0" presId="urn:microsoft.com/office/officeart/2018/5/layout/IconLeafLabelList"/>
    <dgm:cxn modelId="{0902E030-411F-47BE-AC90-EC2C3CD59EA7}" type="presOf" srcId="{4A8E0AB3-C63C-48C1-B2BD-4906092285F3}" destId="{6891E7D1-9135-4879-B21E-62A897182FD0}" srcOrd="0" destOrd="0" presId="urn:microsoft.com/office/officeart/2018/5/layout/IconLeafLabelList"/>
    <dgm:cxn modelId="{E6E4A95C-F4A4-4655-BF20-F4C9A429FC4B}" srcId="{4A8E0AB3-C63C-48C1-B2BD-4906092285F3}" destId="{B1F92173-F462-424D-B310-8B032B2E629A}" srcOrd="2" destOrd="0" parTransId="{A9686D53-7412-4501-9CC7-3BB00E1A9801}" sibTransId="{1943AE5B-68ED-4878-8CC8-5AB5DA6005DA}"/>
    <dgm:cxn modelId="{F1B73C60-3871-48A0-8D2B-B7190E48BC8C}" srcId="{4A8E0AB3-C63C-48C1-B2BD-4906092285F3}" destId="{319D66F2-1E04-48DF-BBEE-4D26C9BB30B9}" srcOrd="0" destOrd="0" parTransId="{72C7A6B1-F1A1-4B3F-B0B4-F230F55489D7}" sibTransId="{81055A14-BD4F-4956-9AD5-AA9ED0DA8092}"/>
    <dgm:cxn modelId="{ACB74859-D0D1-4EF2-9BE0-3EF8A4AB2C05}" srcId="{4A8E0AB3-C63C-48C1-B2BD-4906092285F3}" destId="{3469DBB4-EBE1-42C0-AD05-A970FD540E0C}" srcOrd="3" destOrd="0" parTransId="{A4EAFAE1-38BC-4B4C-BAB9-D9A66BAC07B9}" sibTransId="{5B2B5A3D-C2E4-4A95-A3C0-574B8CCEBF5F}"/>
    <dgm:cxn modelId="{0633DFAE-D59D-4447-98D9-01C96ACB4A54}" type="presOf" srcId="{3A6B7DE6-7F8B-49C2-A4B5-B82479C1E096}" destId="{DF5B6CD3-B12A-41F9-9843-BD9C3D0EC704}" srcOrd="0" destOrd="0" presId="urn:microsoft.com/office/officeart/2018/5/layout/IconLeafLabelList"/>
    <dgm:cxn modelId="{A07E22B7-17A8-436E-A40A-A7D60AFF829E}" srcId="{4A8E0AB3-C63C-48C1-B2BD-4906092285F3}" destId="{3A6B7DE6-7F8B-49C2-A4B5-B82479C1E096}" srcOrd="1" destOrd="0" parTransId="{6EE8CB82-9C67-4447-89AF-7758EB1E9111}" sibTransId="{D3553D6A-4B02-47CD-AE3E-6665EC4C963D}"/>
    <dgm:cxn modelId="{0DB830DE-D91D-4635-84E1-46626795274D}" type="presOf" srcId="{319D66F2-1E04-48DF-BBEE-4D26C9BB30B9}" destId="{36204BCF-F90B-4994-A862-9F2D256E9A20}" srcOrd="0" destOrd="0" presId="urn:microsoft.com/office/officeart/2018/5/layout/IconLeafLabelList"/>
    <dgm:cxn modelId="{1D36E1EB-3A67-4F0B-A939-92513E566F96}" type="presOf" srcId="{B1F92173-F462-424D-B310-8B032B2E629A}" destId="{B471A2AC-707F-40E7-8418-3287EC70A734}" srcOrd="0" destOrd="0" presId="urn:microsoft.com/office/officeart/2018/5/layout/IconLeafLabelList"/>
    <dgm:cxn modelId="{76A3484A-7C43-433B-8A3F-DDCDDE8D5AC7}" type="presParOf" srcId="{6891E7D1-9135-4879-B21E-62A897182FD0}" destId="{8E25B631-0EBA-48F9-AF4B-837E2F1CAD06}" srcOrd="0" destOrd="0" presId="urn:microsoft.com/office/officeart/2018/5/layout/IconLeafLabelList"/>
    <dgm:cxn modelId="{99466156-62C6-453C-B725-24BD8B64DC11}" type="presParOf" srcId="{8E25B631-0EBA-48F9-AF4B-837E2F1CAD06}" destId="{0D4FF2B5-DCDE-47C4-AB67-63AF014AD3C2}" srcOrd="0" destOrd="0" presId="urn:microsoft.com/office/officeart/2018/5/layout/IconLeafLabelList"/>
    <dgm:cxn modelId="{56B4FF69-234F-49C8-87FE-405DF945C5BC}" type="presParOf" srcId="{8E25B631-0EBA-48F9-AF4B-837E2F1CAD06}" destId="{4231E571-EF13-4F3D-9C01-2A5AFE7C5158}" srcOrd="1" destOrd="0" presId="urn:microsoft.com/office/officeart/2018/5/layout/IconLeafLabelList"/>
    <dgm:cxn modelId="{208CF5DF-FE4E-4A8A-99A8-EF8D867E7D9E}" type="presParOf" srcId="{8E25B631-0EBA-48F9-AF4B-837E2F1CAD06}" destId="{DCF5A658-2C9C-4A07-9C26-DEB804B3FA5F}" srcOrd="2" destOrd="0" presId="urn:microsoft.com/office/officeart/2018/5/layout/IconLeafLabelList"/>
    <dgm:cxn modelId="{1CDE2EE8-6682-40C3-9B8C-852E9964367D}" type="presParOf" srcId="{8E25B631-0EBA-48F9-AF4B-837E2F1CAD06}" destId="{36204BCF-F90B-4994-A862-9F2D256E9A20}" srcOrd="3" destOrd="0" presId="urn:microsoft.com/office/officeart/2018/5/layout/IconLeafLabelList"/>
    <dgm:cxn modelId="{280CE604-925E-421F-B8F4-0ABC1CD0314A}" type="presParOf" srcId="{6891E7D1-9135-4879-B21E-62A897182FD0}" destId="{4847F73E-E3F8-4D45-82ED-09B54399E1A3}" srcOrd="1" destOrd="0" presId="urn:microsoft.com/office/officeart/2018/5/layout/IconLeafLabelList"/>
    <dgm:cxn modelId="{FF6D5C63-A4A2-42B5-83F6-9BB466F03072}" type="presParOf" srcId="{6891E7D1-9135-4879-B21E-62A897182FD0}" destId="{80AD914D-5368-4A11-8A7C-D5C8B7E4734B}" srcOrd="2" destOrd="0" presId="urn:microsoft.com/office/officeart/2018/5/layout/IconLeafLabelList"/>
    <dgm:cxn modelId="{1C2DABAD-A517-49A4-876D-749B99B0AFE0}" type="presParOf" srcId="{80AD914D-5368-4A11-8A7C-D5C8B7E4734B}" destId="{0EE78124-C7EA-4449-89C1-C0636A86CF9D}" srcOrd="0" destOrd="0" presId="urn:microsoft.com/office/officeart/2018/5/layout/IconLeafLabelList"/>
    <dgm:cxn modelId="{3B31F259-0929-484B-B197-1FE228DD0DB0}" type="presParOf" srcId="{80AD914D-5368-4A11-8A7C-D5C8B7E4734B}" destId="{AF1B0E22-A92C-4922-8F4C-FD77F8CB36E2}" srcOrd="1" destOrd="0" presId="urn:microsoft.com/office/officeart/2018/5/layout/IconLeafLabelList"/>
    <dgm:cxn modelId="{E9658C2E-9683-43CE-910F-C9DFDB47BC91}" type="presParOf" srcId="{80AD914D-5368-4A11-8A7C-D5C8B7E4734B}" destId="{6F43BE96-C619-4FC3-9BB6-155ED72005AA}" srcOrd="2" destOrd="0" presId="urn:microsoft.com/office/officeart/2018/5/layout/IconLeafLabelList"/>
    <dgm:cxn modelId="{404EDD88-91FF-4AB4-AC2D-BD28C5C7F777}" type="presParOf" srcId="{80AD914D-5368-4A11-8A7C-D5C8B7E4734B}" destId="{DF5B6CD3-B12A-41F9-9843-BD9C3D0EC704}" srcOrd="3" destOrd="0" presId="urn:microsoft.com/office/officeart/2018/5/layout/IconLeafLabelList"/>
    <dgm:cxn modelId="{9535F054-9A47-4346-A738-45696E526F98}" type="presParOf" srcId="{6891E7D1-9135-4879-B21E-62A897182FD0}" destId="{338D7009-AC9E-4AED-AF1C-E8498E34918F}" srcOrd="3" destOrd="0" presId="urn:microsoft.com/office/officeart/2018/5/layout/IconLeafLabelList"/>
    <dgm:cxn modelId="{D12E3AB9-8F58-41CA-8EF2-91C2BE0F711F}" type="presParOf" srcId="{6891E7D1-9135-4879-B21E-62A897182FD0}" destId="{190C881D-F6AD-4655-9B1A-FE64285AE7FA}" srcOrd="4" destOrd="0" presId="urn:microsoft.com/office/officeart/2018/5/layout/IconLeafLabelList"/>
    <dgm:cxn modelId="{E6C13C4B-4826-4A5B-AF0E-7F5A42F4EA77}" type="presParOf" srcId="{190C881D-F6AD-4655-9B1A-FE64285AE7FA}" destId="{E0506210-7EC2-4FDD-9E5D-09F8CC6885E7}" srcOrd="0" destOrd="0" presId="urn:microsoft.com/office/officeart/2018/5/layout/IconLeafLabelList"/>
    <dgm:cxn modelId="{301BB8BF-F35A-425A-91E9-ADD30D240DB2}" type="presParOf" srcId="{190C881D-F6AD-4655-9B1A-FE64285AE7FA}" destId="{E533CEDB-149C-4BC4-BA4B-5CA0D4C281AC}" srcOrd="1" destOrd="0" presId="urn:microsoft.com/office/officeart/2018/5/layout/IconLeafLabelList"/>
    <dgm:cxn modelId="{1215E460-985A-4D7B-B8AA-B19F7457B1F6}" type="presParOf" srcId="{190C881D-F6AD-4655-9B1A-FE64285AE7FA}" destId="{DC6E58CE-E4CF-4D11-B0B7-2A6C9D2F9098}" srcOrd="2" destOrd="0" presId="urn:microsoft.com/office/officeart/2018/5/layout/IconLeafLabelList"/>
    <dgm:cxn modelId="{56D1AE34-67CA-405F-B0E2-5A1B5D9762CB}" type="presParOf" srcId="{190C881D-F6AD-4655-9B1A-FE64285AE7FA}" destId="{B471A2AC-707F-40E7-8418-3287EC70A734}" srcOrd="3" destOrd="0" presId="urn:microsoft.com/office/officeart/2018/5/layout/IconLeafLabelList"/>
    <dgm:cxn modelId="{3967E8AA-9225-468E-BB83-0823D4BABD24}" type="presParOf" srcId="{6891E7D1-9135-4879-B21E-62A897182FD0}" destId="{698A9DBF-AD9F-4109-8C72-93CB0CBD8512}" srcOrd="5" destOrd="0" presId="urn:microsoft.com/office/officeart/2018/5/layout/IconLeafLabelList"/>
    <dgm:cxn modelId="{6CF88225-6106-415A-A342-F6561A30EE41}" type="presParOf" srcId="{6891E7D1-9135-4879-B21E-62A897182FD0}" destId="{D00EAD06-18CB-4743-8141-9A00BC1372A2}" srcOrd="6" destOrd="0" presId="urn:microsoft.com/office/officeart/2018/5/layout/IconLeafLabelList"/>
    <dgm:cxn modelId="{189B3CCD-E442-4132-BC9D-BC9D058AAED1}" type="presParOf" srcId="{D00EAD06-18CB-4743-8141-9A00BC1372A2}" destId="{D56498F0-FE77-41FF-A0EA-F38BAF5177B1}" srcOrd="0" destOrd="0" presId="urn:microsoft.com/office/officeart/2018/5/layout/IconLeafLabelList"/>
    <dgm:cxn modelId="{7FE73F32-0D77-4D35-8CE2-FD5715A39328}" type="presParOf" srcId="{D00EAD06-18CB-4743-8141-9A00BC1372A2}" destId="{B2CB943F-929A-444E-9D09-8C38BC9D01CD}" srcOrd="1" destOrd="0" presId="urn:microsoft.com/office/officeart/2018/5/layout/IconLeafLabelList"/>
    <dgm:cxn modelId="{0ADC31C1-1CFB-4BA4-9046-27BF2017CAFC}" type="presParOf" srcId="{D00EAD06-18CB-4743-8141-9A00BC1372A2}" destId="{BAF67A93-11C7-4AB2-9FE0-154740BFE8C7}" srcOrd="2" destOrd="0" presId="urn:microsoft.com/office/officeart/2018/5/layout/IconLeafLabelList"/>
    <dgm:cxn modelId="{D0DC384F-D24D-4668-8BB8-4EC1AA4B821D}" type="presParOf" srcId="{D00EAD06-18CB-4743-8141-9A00BC1372A2}" destId="{CC035522-5530-420F-AFB7-8FBB15505F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5B9708-5C07-49F6-BC60-EC67A575568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BF640B-2BDE-4864-A18D-48A67DD426F4}">
      <dgm:prSet/>
      <dgm:spPr/>
      <dgm:t>
        <a:bodyPr/>
        <a:lstStyle/>
        <a:p>
          <a:r>
            <a:rPr lang="en-US" dirty="0"/>
            <a:t>Do we need to offer international service calls plans?</a:t>
          </a:r>
        </a:p>
      </dgm:t>
    </dgm:pt>
    <dgm:pt modelId="{13114BFE-3D9C-4F37-8DCA-7AF6B7216350}" type="parTrans" cxnId="{30F78B32-BE0A-4814-B4AF-FAC7DC2F0034}">
      <dgm:prSet/>
      <dgm:spPr/>
      <dgm:t>
        <a:bodyPr/>
        <a:lstStyle/>
        <a:p>
          <a:endParaRPr lang="en-US"/>
        </a:p>
      </dgm:t>
    </dgm:pt>
    <dgm:pt modelId="{2ADFE80D-FADE-49C8-87F5-AE663E0C74F6}" type="sibTrans" cxnId="{30F78B32-BE0A-4814-B4AF-FAC7DC2F0034}">
      <dgm:prSet/>
      <dgm:spPr/>
      <dgm:t>
        <a:bodyPr/>
        <a:lstStyle/>
        <a:p>
          <a:endParaRPr lang="en-US"/>
        </a:p>
      </dgm:t>
    </dgm:pt>
    <dgm:pt modelId="{334105C5-E0C0-4675-B50E-DA9CF7D8BECB}">
      <dgm:prSet/>
      <dgm:spPr/>
      <dgm:t>
        <a:bodyPr/>
        <a:lstStyle/>
        <a:p>
          <a:r>
            <a:rPr lang="en-US" dirty="0"/>
            <a:t>Are your customers paying more than they should?</a:t>
          </a:r>
        </a:p>
      </dgm:t>
    </dgm:pt>
    <dgm:pt modelId="{71E8F560-170B-43B3-8DC0-65665CB0C7B9}" type="parTrans" cxnId="{DE609BCF-9DA5-4941-BDEB-833F997BB0CD}">
      <dgm:prSet/>
      <dgm:spPr/>
      <dgm:t>
        <a:bodyPr/>
        <a:lstStyle/>
        <a:p>
          <a:endParaRPr lang="en-US"/>
        </a:p>
      </dgm:t>
    </dgm:pt>
    <dgm:pt modelId="{406E4E82-16B8-4946-95F9-66510ED72065}" type="sibTrans" cxnId="{DE609BCF-9DA5-4941-BDEB-833F997BB0CD}">
      <dgm:prSet/>
      <dgm:spPr/>
      <dgm:t>
        <a:bodyPr/>
        <a:lstStyle/>
        <a:p>
          <a:endParaRPr lang="en-US"/>
        </a:p>
      </dgm:t>
    </dgm:pt>
    <dgm:pt modelId="{3D537F71-D623-4F51-A6F4-5B0D415ACB54}">
      <dgm:prSet/>
      <dgm:spPr/>
      <dgm:t>
        <a:bodyPr/>
        <a:lstStyle/>
        <a:p>
          <a:r>
            <a:rPr lang="en-US" dirty="0"/>
            <a:t>Our competitors have better plans?</a:t>
          </a:r>
        </a:p>
      </dgm:t>
    </dgm:pt>
    <dgm:pt modelId="{74F12082-8AEB-4243-B50E-040AA2BDF18C}" type="parTrans" cxnId="{68EC0A2D-65B7-4E2A-BF82-55F828874BEF}">
      <dgm:prSet/>
      <dgm:spPr/>
      <dgm:t>
        <a:bodyPr/>
        <a:lstStyle/>
        <a:p>
          <a:endParaRPr lang="en-US"/>
        </a:p>
      </dgm:t>
    </dgm:pt>
    <dgm:pt modelId="{11DC4BF8-FA6E-4BB4-A701-2679114DE845}" type="sibTrans" cxnId="{68EC0A2D-65B7-4E2A-BF82-55F828874BEF}">
      <dgm:prSet/>
      <dgm:spPr/>
      <dgm:t>
        <a:bodyPr/>
        <a:lstStyle/>
        <a:p>
          <a:endParaRPr lang="en-US"/>
        </a:p>
      </dgm:t>
    </dgm:pt>
    <dgm:pt modelId="{4C582BD4-54D3-4F88-8B06-22298EF7586A}">
      <dgm:prSet/>
      <dgm:spPr/>
      <dgm:t>
        <a:bodyPr/>
        <a:lstStyle/>
        <a:p>
          <a:r>
            <a:rPr lang="en-US" dirty="0"/>
            <a:t>Are you able to solve customer problems quickly?</a:t>
          </a:r>
        </a:p>
      </dgm:t>
    </dgm:pt>
    <dgm:pt modelId="{CE9DEBFD-7BA5-49DE-89B7-CB6DF8449B41}" type="parTrans" cxnId="{BE5B5B9D-E5DE-4ACD-862E-17EB7002BBB8}">
      <dgm:prSet/>
      <dgm:spPr/>
      <dgm:t>
        <a:bodyPr/>
        <a:lstStyle/>
        <a:p>
          <a:endParaRPr lang="en-US"/>
        </a:p>
      </dgm:t>
    </dgm:pt>
    <dgm:pt modelId="{2FC290A4-A683-4123-8F52-DD14B1EEF8F1}" type="sibTrans" cxnId="{BE5B5B9D-E5DE-4ACD-862E-17EB7002BBB8}">
      <dgm:prSet/>
      <dgm:spPr/>
      <dgm:t>
        <a:bodyPr/>
        <a:lstStyle/>
        <a:p>
          <a:endParaRPr lang="en-US"/>
        </a:p>
      </dgm:t>
    </dgm:pt>
    <dgm:pt modelId="{710E709D-5E4A-41F7-94CE-316FC648F621}">
      <dgm:prSet/>
      <dgm:spPr/>
      <dgm:t>
        <a:bodyPr/>
        <a:lstStyle/>
        <a:p>
          <a:r>
            <a:rPr lang="en-US" dirty="0"/>
            <a:t>Is our customer service enough good?</a:t>
          </a:r>
        </a:p>
      </dgm:t>
    </dgm:pt>
    <dgm:pt modelId="{F4C46E89-17C1-44B9-9940-8D13EA813D4F}" type="parTrans" cxnId="{760F5BAC-76A0-4B9A-9E72-2BE52092215A}">
      <dgm:prSet/>
      <dgm:spPr/>
      <dgm:t>
        <a:bodyPr/>
        <a:lstStyle/>
        <a:p>
          <a:endParaRPr lang="en-US"/>
        </a:p>
      </dgm:t>
    </dgm:pt>
    <dgm:pt modelId="{E718A044-B9D6-4802-ACA1-A8B596DCF9BF}" type="sibTrans" cxnId="{760F5BAC-76A0-4B9A-9E72-2BE52092215A}">
      <dgm:prSet/>
      <dgm:spPr/>
      <dgm:t>
        <a:bodyPr/>
        <a:lstStyle/>
        <a:p>
          <a:endParaRPr lang="en-US"/>
        </a:p>
      </dgm:t>
    </dgm:pt>
    <dgm:pt modelId="{3247D38D-1BC2-4024-949E-A86AA598DE3D}">
      <dgm:prSet/>
      <dgm:spPr/>
      <dgm:t>
        <a:bodyPr/>
        <a:lstStyle/>
        <a:p>
          <a:r>
            <a:rPr lang="en-US" dirty="0"/>
            <a:t>Do you have issues with International plans?</a:t>
          </a:r>
        </a:p>
      </dgm:t>
    </dgm:pt>
    <dgm:pt modelId="{8FF5DEA1-8E2E-47CE-9FA5-C27DE28C1EC3}" type="parTrans" cxnId="{BBFA6672-268F-4AB3-A4D4-9E8BC24FDD69}">
      <dgm:prSet/>
      <dgm:spPr/>
      <dgm:t>
        <a:bodyPr/>
        <a:lstStyle/>
        <a:p>
          <a:endParaRPr lang="en-US"/>
        </a:p>
      </dgm:t>
    </dgm:pt>
    <dgm:pt modelId="{7EDB8261-FBBF-4C1F-8E13-4AB409F87A15}" type="sibTrans" cxnId="{BBFA6672-268F-4AB3-A4D4-9E8BC24FDD69}">
      <dgm:prSet/>
      <dgm:spPr/>
      <dgm:t>
        <a:bodyPr/>
        <a:lstStyle/>
        <a:p>
          <a:endParaRPr lang="en-US"/>
        </a:p>
      </dgm:t>
    </dgm:pt>
    <dgm:pt modelId="{2E073A94-D10E-4EDF-BC78-F08D94143733}" type="pres">
      <dgm:prSet presAssocID="{915B9708-5C07-49F6-BC60-EC67A5755687}" presName="diagram" presStyleCnt="0">
        <dgm:presLayoutVars>
          <dgm:dir/>
          <dgm:resizeHandles val="exact"/>
        </dgm:presLayoutVars>
      </dgm:prSet>
      <dgm:spPr/>
    </dgm:pt>
    <dgm:pt modelId="{1106F0AA-27D5-410C-A158-635B76FA2869}" type="pres">
      <dgm:prSet presAssocID="{E3BF640B-2BDE-4864-A18D-48A67DD426F4}" presName="node" presStyleLbl="node1" presStyleIdx="0" presStyleCnt="6">
        <dgm:presLayoutVars>
          <dgm:bulletEnabled val="1"/>
        </dgm:presLayoutVars>
      </dgm:prSet>
      <dgm:spPr/>
    </dgm:pt>
    <dgm:pt modelId="{651C2E3B-9DE9-42A2-A65D-DDABDA793264}" type="pres">
      <dgm:prSet presAssocID="{2ADFE80D-FADE-49C8-87F5-AE663E0C74F6}" presName="sibTrans" presStyleCnt="0"/>
      <dgm:spPr/>
    </dgm:pt>
    <dgm:pt modelId="{59A82B28-8308-4396-888A-718491F957F4}" type="pres">
      <dgm:prSet presAssocID="{334105C5-E0C0-4675-B50E-DA9CF7D8BECB}" presName="node" presStyleLbl="node1" presStyleIdx="1" presStyleCnt="6">
        <dgm:presLayoutVars>
          <dgm:bulletEnabled val="1"/>
        </dgm:presLayoutVars>
      </dgm:prSet>
      <dgm:spPr/>
    </dgm:pt>
    <dgm:pt modelId="{479DC47C-AEE0-4C39-BF35-28B03A07281C}" type="pres">
      <dgm:prSet presAssocID="{406E4E82-16B8-4946-95F9-66510ED72065}" presName="sibTrans" presStyleCnt="0"/>
      <dgm:spPr/>
    </dgm:pt>
    <dgm:pt modelId="{03927EBC-4F13-4F91-ABC9-9BA3DFC6BF62}" type="pres">
      <dgm:prSet presAssocID="{3D537F71-D623-4F51-A6F4-5B0D415ACB54}" presName="node" presStyleLbl="node1" presStyleIdx="2" presStyleCnt="6">
        <dgm:presLayoutVars>
          <dgm:bulletEnabled val="1"/>
        </dgm:presLayoutVars>
      </dgm:prSet>
      <dgm:spPr/>
    </dgm:pt>
    <dgm:pt modelId="{055A4E5C-94B7-4BD6-BBD9-7DFDEA398FCD}" type="pres">
      <dgm:prSet presAssocID="{11DC4BF8-FA6E-4BB4-A701-2679114DE845}" presName="sibTrans" presStyleCnt="0"/>
      <dgm:spPr/>
    </dgm:pt>
    <dgm:pt modelId="{7F339608-3AB0-409B-A655-A71D5C57CDF5}" type="pres">
      <dgm:prSet presAssocID="{4C582BD4-54D3-4F88-8B06-22298EF7586A}" presName="node" presStyleLbl="node1" presStyleIdx="3" presStyleCnt="6">
        <dgm:presLayoutVars>
          <dgm:bulletEnabled val="1"/>
        </dgm:presLayoutVars>
      </dgm:prSet>
      <dgm:spPr/>
    </dgm:pt>
    <dgm:pt modelId="{3A7C7ECE-11CA-4CC5-9167-EF351A53745A}" type="pres">
      <dgm:prSet presAssocID="{2FC290A4-A683-4123-8F52-DD14B1EEF8F1}" presName="sibTrans" presStyleCnt="0"/>
      <dgm:spPr/>
    </dgm:pt>
    <dgm:pt modelId="{E3ED9D55-5C5A-4DF1-9650-3CB47AEA3165}" type="pres">
      <dgm:prSet presAssocID="{710E709D-5E4A-41F7-94CE-316FC648F621}" presName="node" presStyleLbl="node1" presStyleIdx="4" presStyleCnt="6">
        <dgm:presLayoutVars>
          <dgm:bulletEnabled val="1"/>
        </dgm:presLayoutVars>
      </dgm:prSet>
      <dgm:spPr/>
    </dgm:pt>
    <dgm:pt modelId="{6D621542-D59D-49DE-A187-33CEC6621845}" type="pres">
      <dgm:prSet presAssocID="{E718A044-B9D6-4802-ACA1-A8B596DCF9BF}" presName="sibTrans" presStyleCnt="0"/>
      <dgm:spPr/>
    </dgm:pt>
    <dgm:pt modelId="{1283AF6F-7991-4853-8816-994AE030C20A}" type="pres">
      <dgm:prSet presAssocID="{3247D38D-1BC2-4024-949E-A86AA598DE3D}" presName="node" presStyleLbl="node1" presStyleIdx="5" presStyleCnt="6">
        <dgm:presLayoutVars>
          <dgm:bulletEnabled val="1"/>
        </dgm:presLayoutVars>
      </dgm:prSet>
      <dgm:spPr/>
    </dgm:pt>
  </dgm:ptLst>
  <dgm:cxnLst>
    <dgm:cxn modelId="{68EC0A2D-65B7-4E2A-BF82-55F828874BEF}" srcId="{915B9708-5C07-49F6-BC60-EC67A5755687}" destId="{3D537F71-D623-4F51-A6F4-5B0D415ACB54}" srcOrd="2" destOrd="0" parTransId="{74F12082-8AEB-4243-B50E-040AA2BDF18C}" sibTransId="{11DC4BF8-FA6E-4BB4-A701-2679114DE845}"/>
    <dgm:cxn modelId="{30F78B32-BE0A-4814-B4AF-FAC7DC2F0034}" srcId="{915B9708-5C07-49F6-BC60-EC67A5755687}" destId="{E3BF640B-2BDE-4864-A18D-48A67DD426F4}" srcOrd="0" destOrd="0" parTransId="{13114BFE-3D9C-4F37-8DCA-7AF6B7216350}" sibTransId="{2ADFE80D-FADE-49C8-87F5-AE663E0C74F6}"/>
    <dgm:cxn modelId="{BBFA6672-268F-4AB3-A4D4-9E8BC24FDD69}" srcId="{915B9708-5C07-49F6-BC60-EC67A5755687}" destId="{3247D38D-1BC2-4024-949E-A86AA598DE3D}" srcOrd="5" destOrd="0" parTransId="{8FF5DEA1-8E2E-47CE-9FA5-C27DE28C1EC3}" sibTransId="{7EDB8261-FBBF-4C1F-8E13-4AB409F87A15}"/>
    <dgm:cxn modelId="{32FC8397-530F-4EC7-8CBC-1F9D9588C8EE}" type="presOf" srcId="{915B9708-5C07-49F6-BC60-EC67A5755687}" destId="{2E073A94-D10E-4EDF-BC78-F08D94143733}" srcOrd="0" destOrd="0" presId="urn:microsoft.com/office/officeart/2005/8/layout/default"/>
    <dgm:cxn modelId="{BE5B5B9D-E5DE-4ACD-862E-17EB7002BBB8}" srcId="{915B9708-5C07-49F6-BC60-EC67A5755687}" destId="{4C582BD4-54D3-4F88-8B06-22298EF7586A}" srcOrd="3" destOrd="0" parTransId="{CE9DEBFD-7BA5-49DE-89B7-CB6DF8449B41}" sibTransId="{2FC290A4-A683-4123-8F52-DD14B1EEF8F1}"/>
    <dgm:cxn modelId="{5C9569A3-D401-4909-AF61-E4E343E6D860}" type="presOf" srcId="{3D537F71-D623-4F51-A6F4-5B0D415ACB54}" destId="{03927EBC-4F13-4F91-ABC9-9BA3DFC6BF62}" srcOrd="0" destOrd="0" presId="urn:microsoft.com/office/officeart/2005/8/layout/default"/>
    <dgm:cxn modelId="{760F5BAC-76A0-4B9A-9E72-2BE52092215A}" srcId="{915B9708-5C07-49F6-BC60-EC67A5755687}" destId="{710E709D-5E4A-41F7-94CE-316FC648F621}" srcOrd="4" destOrd="0" parTransId="{F4C46E89-17C1-44B9-9940-8D13EA813D4F}" sibTransId="{E718A044-B9D6-4802-ACA1-A8B596DCF9BF}"/>
    <dgm:cxn modelId="{25B8C4BA-B7D0-4F8B-8233-4A1DE8545C95}" type="presOf" srcId="{3247D38D-1BC2-4024-949E-A86AA598DE3D}" destId="{1283AF6F-7991-4853-8816-994AE030C20A}" srcOrd="0" destOrd="0" presId="urn:microsoft.com/office/officeart/2005/8/layout/default"/>
    <dgm:cxn modelId="{0C54CABB-3675-469C-A1A0-CB9C5711D311}" type="presOf" srcId="{4C582BD4-54D3-4F88-8B06-22298EF7586A}" destId="{7F339608-3AB0-409B-A655-A71D5C57CDF5}" srcOrd="0" destOrd="0" presId="urn:microsoft.com/office/officeart/2005/8/layout/default"/>
    <dgm:cxn modelId="{D2AEB3C6-BE28-44BD-A051-62218AD96047}" type="presOf" srcId="{710E709D-5E4A-41F7-94CE-316FC648F621}" destId="{E3ED9D55-5C5A-4DF1-9650-3CB47AEA3165}" srcOrd="0" destOrd="0" presId="urn:microsoft.com/office/officeart/2005/8/layout/default"/>
    <dgm:cxn modelId="{DE609BCF-9DA5-4941-BDEB-833F997BB0CD}" srcId="{915B9708-5C07-49F6-BC60-EC67A5755687}" destId="{334105C5-E0C0-4675-B50E-DA9CF7D8BECB}" srcOrd="1" destOrd="0" parTransId="{71E8F560-170B-43B3-8DC0-65665CB0C7B9}" sibTransId="{406E4E82-16B8-4946-95F9-66510ED72065}"/>
    <dgm:cxn modelId="{1346B8E4-E584-42A5-98F3-0CA8E973583D}" type="presOf" srcId="{334105C5-E0C0-4675-B50E-DA9CF7D8BECB}" destId="{59A82B28-8308-4396-888A-718491F957F4}" srcOrd="0" destOrd="0" presId="urn:microsoft.com/office/officeart/2005/8/layout/default"/>
    <dgm:cxn modelId="{B64F63FE-A68B-4A72-9E3D-D93C88D58DDA}" type="presOf" srcId="{E3BF640B-2BDE-4864-A18D-48A67DD426F4}" destId="{1106F0AA-27D5-410C-A158-635B76FA2869}" srcOrd="0" destOrd="0" presId="urn:microsoft.com/office/officeart/2005/8/layout/default"/>
    <dgm:cxn modelId="{963A2032-9D01-40EF-B6DD-E8ECA5050CBC}" type="presParOf" srcId="{2E073A94-D10E-4EDF-BC78-F08D94143733}" destId="{1106F0AA-27D5-410C-A158-635B76FA2869}" srcOrd="0" destOrd="0" presId="urn:microsoft.com/office/officeart/2005/8/layout/default"/>
    <dgm:cxn modelId="{FACC6EC6-610E-4AAE-9266-7B44DB0FB214}" type="presParOf" srcId="{2E073A94-D10E-4EDF-BC78-F08D94143733}" destId="{651C2E3B-9DE9-42A2-A65D-DDABDA793264}" srcOrd="1" destOrd="0" presId="urn:microsoft.com/office/officeart/2005/8/layout/default"/>
    <dgm:cxn modelId="{FA080F97-0C8A-4F9B-8B18-EB343202DE43}" type="presParOf" srcId="{2E073A94-D10E-4EDF-BC78-F08D94143733}" destId="{59A82B28-8308-4396-888A-718491F957F4}" srcOrd="2" destOrd="0" presId="urn:microsoft.com/office/officeart/2005/8/layout/default"/>
    <dgm:cxn modelId="{AF55AAAE-D99B-4C76-85BA-03160A107057}" type="presParOf" srcId="{2E073A94-D10E-4EDF-BC78-F08D94143733}" destId="{479DC47C-AEE0-4C39-BF35-28B03A07281C}" srcOrd="3" destOrd="0" presId="urn:microsoft.com/office/officeart/2005/8/layout/default"/>
    <dgm:cxn modelId="{410B331A-4F1F-41C6-8287-6F04367FFCC4}" type="presParOf" srcId="{2E073A94-D10E-4EDF-BC78-F08D94143733}" destId="{03927EBC-4F13-4F91-ABC9-9BA3DFC6BF62}" srcOrd="4" destOrd="0" presId="urn:microsoft.com/office/officeart/2005/8/layout/default"/>
    <dgm:cxn modelId="{B41F5816-5F34-46C1-BFBC-E78C0DE12DD6}" type="presParOf" srcId="{2E073A94-D10E-4EDF-BC78-F08D94143733}" destId="{055A4E5C-94B7-4BD6-BBD9-7DFDEA398FCD}" srcOrd="5" destOrd="0" presId="urn:microsoft.com/office/officeart/2005/8/layout/default"/>
    <dgm:cxn modelId="{4D57BF3C-B28F-4BF4-BFAF-80413BBEAA16}" type="presParOf" srcId="{2E073A94-D10E-4EDF-BC78-F08D94143733}" destId="{7F339608-3AB0-409B-A655-A71D5C57CDF5}" srcOrd="6" destOrd="0" presId="urn:microsoft.com/office/officeart/2005/8/layout/default"/>
    <dgm:cxn modelId="{C296A2C9-E17D-4234-80CD-3C6DCE76F836}" type="presParOf" srcId="{2E073A94-D10E-4EDF-BC78-F08D94143733}" destId="{3A7C7ECE-11CA-4CC5-9167-EF351A53745A}" srcOrd="7" destOrd="0" presId="urn:microsoft.com/office/officeart/2005/8/layout/default"/>
    <dgm:cxn modelId="{117B4498-43CC-4422-A469-17116B5F6544}" type="presParOf" srcId="{2E073A94-D10E-4EDF-BC78-F08D94143733}" destId="{E3ED9D55-5C5A-4DF1-9650-3CB47AEA3165}" srcOrd="8" destOrd="0" presId="urn:microsoft.com/office/officeart/2005/8/layout/default"/>
    <dgm:cxn modelId="{65263630-5622-48EA-AD81-4E554569126F}" type="presParOf" srcId="{2E073A94-D10E-4EDF-BC78-F08D94143733}" destId="{6D621542-D59D-49DE-A187-33CEC6621845}" srcOrd="9" destOrd="0" presId="urn:microsoft.com/office/officeart/2005/8/layout/default"/>
    <dgm:cxn modelId="{431CE29F-C8EA-47D1-A183-72B292B5F235}" type="presParOf" srcId="{2E073A94-D10E-4EDF-BC78-F08D94143733}" destId="{1283AF6F-7991-4853-8816-994AE030C20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B9708-5C07-49F6-BC60-EC67A57556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BF640B-2BDE-4864-A18D-48A67DD426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 need a better system to track customer service calls</a:t>
          </a:r>
        </a:p>
      </dgm:t>
    </dgm:pt>
    <dgm:pt modelId="{13114BFE-3D9C-4F37-8DCA-7AF6B7216350}" type="parTrans" cxnId="{30F78B32-BE0A-4814-B4AF-FAC7DC2F0034}">
      <dgm:prSet/>
      <dgm:spPr/>
      <dgm:t>
        <a:bodyPr/>
        <a:lstStyle/>
        <a:p>
          <a:endParaRPr lang="en-US"/>
        </a:p>
      </dgm:t>
    </dgm:pt>
    <dgm:pt modelId="{2ADFE80D-FADE-49C8-87F5-AE663E0C74F6}" type="sibTrans" cxnId="{30F78B32-BE0A-4814-B4AF-FAC7DC2F0034}">
      <dgm:prSet/>
      <dgm:spPr/>
      <dgm:t>
        <a:bodyPr/>
        <a:lstStyle/>
        <a:p>
          <a:endParaRPr lang="en-US"/>
        </a:p>
      </dgm:t>
    </dgm:pt>
    <dgm:pt modelId="{334105C5-E0C0-4675-B50E-DA9CF7D8BE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 need to look at our competitors international plans</a:t>
          </a:r>
        </a:p>
      </dgm:t>
    </dgm:pt>
    <dgm:pt modelId="{71E8F560-170B-43B3-8DC0-65665CB0C7B9}" type="parTrans" cxnId="{DE609BCF-9DA5-4941-BDEB-833F997BB0CD}">
      <dgm:prSet/>
      <dgm:spPr/>
      <dgm:t>
        <a:bodyPr/>
        <a:lstStyle/>
        <a:p>
          <a:endParaRPr lang="en-US"/>
        </a:p>
      </dgm:t>
    </dgm:pt>
    <dgm:pt modelId="{406E4E82-16B8-4946-95F9-66510ED72065}" type="sibTrans" cxnId="{DE609BCF-9DA5-4941-BDEB-833F997BB0CD}">
      <dgm:prSet/>
      <dgm:spPr/>
      <dgm:t>
        <a:bodyPr/>
        <a:lstStyle/>
        <a:p>
          <a:endParaRPr lang="en-US"/>
        </a:p>
      </dgm:t>
    </dgm:pt>
    <dgm:pt modelId="{3D537F71-D623-4F51-A6F4-5B0D415ACB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 can offer different prices depending on the necessities of customers</a:t>
          </a:r>
        </a:p>
      </dgm:t>
    </dgm:pt>
    <dgm:pt modelId="{74F12082-8AEB-4243-B50E-040AA2BDF18C}" type="parTrans" cxnId="{68EC0A2D-65B7-4E2A-BF82-55F828874BEF}">
      <dgm:prSet/>
      <dgm:spPr/>
      <dgm:t>
        <a:bodyPr/>
        <a:lstStyle/>
        <a:p>
          <a:endParaRPr lang="en-US"/>
        </a:p>
      </dgm:t>
    </dgm:pt>
    <dgm:pt modelId="{11DC4BF8-FA6E-4BB4-A701-2679114DE845}" type="sibTrans" cxnId="{68EC0A2D-65B7-4E2A-BF82-55F828874BEF}">
      <dgm:prSet/>
      <dgm:spPr/>
      <dgm:t>
        <a:bodyPr/>
        <a:lstStyle/>
        <a:p>
          <a:endParaRPr lang="en-US"/>
        </a:p>
      </dgm:t>
    </dgm:pt>
    <dgm:pt modelId="{F52F5085-4F85-4991-BC6E-C5FC353A04F7}" type="pres">
      <dgm:prSet presAssocID="{915B9708-5C07-49F6-BC60-EC67A5755687}" presName="root" presStyleCnt="0">
        <dgm:presLayoutVars>
          <dgm:dir/>
          <dgm:resizeHandles val="exact"/>
        </dgm:presLayoutVars>
      </dgm:prSet>
      <dgm:spPr/>
    </dgm:pt>
    <dgm:pt modelId="{DEDB714E-29B3-41BA-BC9C-0B9146257381}" type="pres">
      <dgm:prSet presAssocID="{E3BF640B-2BDE-4864-A18D-48A67DD426F4}" presName="compNode" presStyleCnt="0"/>
      <dgm:spPr/>
    </dgm:pt>
    <dgm:pt modelId="{EB46922F-ABD8-47CF-8C2F-BA90B2A7DE83}" type="pres">
      <dgm:prSet presAssocID="{E3BF640B-2BDE-4864-A18D-48A67DD426F4}" presName="iconBgRect" presStyleLbl="bgShp" presStyleIdx="0" presStyleCnt="3"/>
      <dgm:spPr/>
    </dgm:pt>
    <dgm:pt modelId="{F94492F5-A8CC-4216-9449-BA858AD8F6D4}" type="pres">
      <dgm:prSet presAssocID="{E3BF640B-2BDE-4864-A18D-48A67DD426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C7FE74F-CAF6-4FF9-965A-9B84FAEB89CA}" type="pres">
      <dgm:prSet presAssocID="{E3BF640B-2BDE-4864-A18D-48A67DD426F4}" presName="spaceRect" presStyleCnt="0"/>
      <dgm:spPr/>
    </dgm:pt>
    <dgm:pt modelId="{43CC0EF6-FCA0-4CE7-9328-704D5A16D6D6}" type="pres">
      <dgm:prSet presAssocID="{E3BF640B-2BDE-4864-A18D-48A67DD426F4}" presName="textRect" presStyleLbl="revTx" presStyleIdx="0" presStyleCnt="3">
        <dgm:presLayoutVars>
          <dgm:chMax val="1"/>
          <dgm:chPref val="1"/>
        </dgm:presLayoutVars>
      </dgm:prSet>
      <dgm:spPr/>
    </dgm:pt>
    <dgm:pt modelId="{46C5B687-3A3F-4B1A-8127-5B61FDAB03B1}" type="pres">
      <dgm:prSet presAssocID="{2ADFE80D-FADE-49C8-87F5-AE663E0C74F6}" presName="sibTrans" presStyleCnt="0"/>
      <dgm:spPr/>
    </dgm:pt>
    <dgm:pt modelId="{24E7226D-8375-4D64-966B-38A43C9837C6}" type="pres">
      <dgm:prSet presAssocID="{334105C5-E0C0-4675-B50E-DA9CF7D8BECB}" presName="compNode" presStyleCnt="0"/>
      <dgm:spPr/>
    </dgm:pt>
    <dgm:pt modelId="{06FB1F3D-7EEC-436C-97D0-F4F3E496781F}" type="pres">
      <dgm:prSet presAssocID="{334105C5-E0C0-4675-B50E-DA9CF7D8BECB}" presName="iconBgRect" presStyleLbl="bgShp" presStyleIdx="1" presStyleCnt="3"/>
      <dgm:spPr/>
    </dgm:pt>
    <dgm:pt modelId="{BD02D3E5-C1C7-46A0-A749-407F9D017627}" type="pres">
      <dgm:prSet presAssocID="{334105C5-E0C0-4675-B50E-DA9CF7D8BE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93CEAA-5BE1-4A19-AA5E-677526D47144}" type="pres">
      <dgm:prSet presAssocID="{334105C5-E0C0-4675-B50E-DA9CF7D8BECB}" presName="spaceRect" presStyleCnt="0"/>
      <dgm:spPr/>
    </dgm:pt>
    <dgm:pt modelId="{397212C1-5881-4A75-85B9-41492D5BB7BA}" type="pres">
      <dgm:prSet presAssocID="{334105C5-E0C0-4675-B50E-DA9CF7D8BECB}" presName="textRect" presStyleLbl="revTx" presStyleIdx="1" presStyleCnt="3">
        <dgm:presLayoutVars>
          <dgm:chMax val="1"/>
          <dgm:chPref val="1"/>
        </dgm:presLayoutVars>
      </dgm:prSet>
      <dgm:spPr/>
    </dgm:pt>
    <dgm:pt modelId="{468125EA-C5C8-44AB-844B-47C1C8B9498F}" type="pres">
      <dgm:prSet presAssocID="{406E4E82-16B8-4946-95F9-66510ED72065}" presName="sibTrans" presStyleCnt="0"/>
      <dgm:spPr/>
    </dgm:pt>
    <dgm:pt modelId="{F1B48730-3935-4421-844E-E7846F6D0ECC}" type="pres">
      <dgm:prSet presAssocID="{3D537F71-D623-4F51-A6F4-5B0D415ACB54}" presName="compNode" presStyleCnt="0"/>
      <dgm:spPr/>
    </dgm:pt>
    <dgm:pt modelId="{8E81BB42-6508-445F-949D-1074CA0E614F}" type="pres">
      <dgm:prSet presAssocID="{3D537F71-D623-4F51-A6F4-5B0D415ACB54}" presName="iconBgRect" presStyleLbl="bgShp" presStyleIdx="2" presStyleCnt="3"/>
      <dgm:spPr/>
    </dgm:pt>
    <dgm:pt modelId="{CD7C54B7-45C5-42D7-B3CF-4C1E5ED86CF5}" type="pres">
      <dgm:prSet presAssocID="{3D537F71-D623-4F51-A6F4-5B0D415ACB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7061EF8-FEC2-4C2B-A519-AA34D786397D}" type="pres">
      <dgm:prSet presAssocID="{3D537F71-D623-4F51-A6F4-5B0D415ACB54}" presName="spaceRect" presStyleCnt="0"/>
      <dgm:spPr/>
    </dgm:pt>
    <dgm:pt modelId="{6374B186-4697-4151-9731-DC04A367B4C6}" type="pres">
      <dgm:prSet presAssocID="{3D537F71-D623-4F51-A6F4-5B0D415ACB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6BB00C-2A19-471E-90AB-5BA307556C41}" type="presOf" srcId="{E3BF640B-2BDE-4864-A18D-48A67DD426F4}" destId="{43CC0EF6-FCA0-4CE7-9328-704D5A16D6D6}" srcOrd="0" destOrd="0" presId="urn:microsoft.com/office/officeart/2018/5/layout/IconCircleLabelList"/>
    <dgm:cxn modelId="{68EC0A2D-65B7-4E2A-BF82-55F828874BEF}" srcId="{915B9708-5C07-49F6-BC60-EC67A5755687}" destId="{3D537F71-D623-4F51-A6F4-5B0D415ACB54}" srcOrd="2" destOrd="0" parTransId="{74F12082-8AEB-4243-B50E-040AA2BDF18C}" sibTransId="{11DC4BF8-FA6E-4BB4-A701-2679114DE845}"/>
    <dgm:cxn modelId="{30F78B32-BE0A-4814-B4AF-FAC7DC2F0034}" srcId="{915B9708-5C07-49F6-BC60-EC67A5755687}" destId="{E3BF640B-2BDE-4864-A18D-48A67DD426F4}" srcOrd="0" destOrd="0" parTransId="{13114BFE-3D9C-4F37-8DCA-7AF6B7216350}" sibTransId="{2ADFE80D-FADE-49C8-87F5-AE663E0C74F6}"/>
    <dgm:cxn modelId="{8D6E0E38-55EA-4EB2-A9E8-7C2BBEDA4258}" type="presOf" srcId="{334105C5-E0C0-4675-B50E-DA9CF7D8BECB}" destId="{397212C1-5881-4A75-85B9-41492D5BB7BA}" srcOrd="0" destOrd="0" presId="urn:microsoft.com/office/officeart/2018/5/layout/IconCircleLabelList"/>
    <dgm:cxn modelId="{2239E089-3840-47C4-9CD5-23C6BF985498}" type="presOf" srcId="{3D537F71-D623-4F51-A6F4-5B0D415ACB54}" destId="{6374B186-4697-4151-9731-DC04A367B4C6}" srcOrd="0" destOrd="0" presId="urn:microsoft.com/office/officeart/2018/5/layout/IconCircleLabelList"/>
    <dgm:cxn modelId="{DE609BCF-9DA5-4941-BDEB-833F997BB0CD}" srcId="{915B9708-5C07-49F6-BC60-EC67A5755687}" destId="{334105C5-E0C0-4675-B50E-DA9CF7D8BECB}" srcOrd="1" destOrd="0" parTransId="{71E8F560-170B-43B3-8DC0-65665CB0C7B9}" sibTransId="{406E4E82-16B8-4946-95F9-66510ED72065}"/>
    <dgm:cxn modelId="{501E5BE1-7DBB-45A4-9454-AB1A0E3ECF04}" type="presOf" srcId="{915B9708-5C07-49F6-BC60-EC67A5755687}" destId="{F52F5085-4F85-4991-BC6E-C5FC353A04F7}" srcOrd="0" destOrd="0" presId="urn:microsoft.com/office/officeart/2018/5/layout/IconCircleLabelList"/>
    <dgm:cxn modelId="{B93C1585-5BD0-43B8-B259-B7AFCDD08F79}" type="presParOf" srcId="{F52F5085-4F85-4991-BC6E-C5FC353A04F7}" destId="{DEDB714E-29B3-41BA-BC9C-0B9146257381}" srcOrd="0" destOrd="0" presId="urn:microsoft.com/office/officeart/2018/5/layout/IconCircleLabelList"/>
    <dgm:cxn modelId="{BF38E504-0C98-486A-B30D-9904C0B5FBA4}" type="presParOf" srcId="{DEDB714E-29B3-41BA-BC9C-0B9146257381}" destId="{EB46922F-ABD8-47CF-8C2F-BA90B2A7DE83}" srcOrd="0" destOrd="0" presId="urn:microsoft.com/office/officeart/2018/5/layout/IconCircleLabelList"/>
    <dgm:cxn modelId="{E605AE1D-F008-4900-A86D-653A443559EA}" type="presParOf" srcId="{DEDB714E-29B3-41BA-BC9C-0B9146257381}" destId="{F94492F5-A8CC-4216-9449-BA858AD8F6D4}" srcOrd="1" destOrd="0" presId="urn:microsoft.com/office/officeart/2018/5/layout/IconCircleLabelList"/>
    <dgm:cxn modelId="{C0A79282-E513-4A18-8ABE-2F3692B2FB25}" type="presParOf" srcId="{DEDB714E-29B3-41BA-BC9C-0B9146257381}" destId="{FC7FE74F-CAF6-4FF9-965A-9B84FAEB89CA}" srcOrd="2" destOrd="0" presId="urn:microsoft.com/office/officeart/2018/5/layout/IconCircleLabelList"/>
    <dgm:cxn modelId="{4A016CB7-6541-4843-874A-2533840E51F6}" type="presParOf" srcId="{DEDB714E-29B3-41BA-BC9C-0B9146257381}" destId="{43CC0EF6-FCA0-4CE7-9328-704D5A16D6D6}" srcOrd="3" destOrd="0" presId="urn:microsoft.com/office/officeart/2018/5/layout/IconCircleLabelList"/>
    <dgm:cxn modelId="{CAA32BB5-B92C-4AAF-B577-25AB1935F21E}" type="presParOf" srcId="{F52F5085-4F85-4991-BC6E-C5FC353A04F7}" destId="{46C5B687-3A3F-4B1A-8127-5B61FDAB03B1}" srcOrd="1" destOrd="0" presId="urn:microsoft.com/office/officeart/2018/5/layout/IconCircleLabelList"/>
    <dgm:cxn modelId="{E04B4C96-B14F-453E-AA54-75F38A992BDA}" type="presParOf" srcId="{F52F5085-4F85-4991-BC6E-C5FC353A04F7}" destId="{24E7226D-8375-4D64-966B-38A43C9837C6}" srcOrd="2" destOrd="0" presId="urn:microsoft.com/office/officeart/2018/5/layout/IconCircleLabelList"/>
    <dgm:cxn modelId="{38E0705E-E41A-4090-8809-049A2122603B}" type="presParOf" srcId="{24E7226D-8375-4D64-966B-38A43C9837C6}" destId="{06FB1F3D-7EEC-436C-97D0-F4F3E496781F}" srcOrd="0" destOrd="0" presId="urn:microsoft.com/office/officeart/2018/5/layout/IconCircleLabelList"/>
    <dgm:cxn modelId="{71BE88CE-31E4-4B13-962A-88F92D5F8CC8}" type="presParOf" srcId="{24E7226D-8375-4D64-966B-38A43C9837C6}" destId="{BD02D3E5-C1C7-46A0-A749-407F9D017627}" srcOrd="1" destOrd="0" presId="urn:microsoft.com/office/officeart/2018/5/layout/IconCircleLabelList"/>
    <dgm:cxn modelId="{6E3D3C20-B4E4-419C-AE43-0FBC67397993}" type="presParOf" srcId="{24E7226D-8375-4D64-966B-38A43C9837C6}" destId="{9E93CEAA-5BE1-4A19-AA5E-677526D47144}" srcOrd="2" destOrd="0" presId="urn:microsoft.com/office/officeart/2018/5/layout/IconCircleLabelList"/>
    <dgm:cxn modelId="{812AD768-0C95-494F-9BBF-3009BE9B3151}" type="presParOf" srcId="{24E7226D-8375-4D64-966B-38A43C9837C6}" destId="{397212C1-5881-4A75-85B9-41492D5BB7BA}" srcOrd="3" destOrd="0" presId="urn:microsoft.com/office/officeart/2018/5/layout/IconCircleLabelList"/>
    <dgm:cxn modelId="{D69CA724-9302-4096-8F42-F1CE5A207DFB}" type="presParOf" srcId="{F52F5085-4F85-4991-BC6E-C5FC353A04F7}" destId="{468125EA-C5C8-44AB-844B-47C1C8B9498F}" srcOrd="3" destOrd="0" presId="urn:microsoft.com/office/officeart/2018/5/layout/IconCircleLabelList"/>
    <dgm:cxn modelId="{293DEE01-BA38-4468-A424-0AB73AEB76C6}" type="presParOf" srcId="{F52F5085-4F85-4991-BC6E-C5FC353A04F7}" destId="{F1B48730-3935-4421-844E-E7846F6D0ECC}" srcOrd="4" destOrd="0" presId="urn:microsoft.com/office/officeart/2018/5/layout/IconCircleLabelList"/>
    <dgm:cxn modelId="{14E6105D-EFC5-48BE-A311-F1DE84E1F572}" type="presParOf" srcId="{F1B48730-3935-4421-844E-E7846F6D0ECC}" destId="{8E81BB42-6508-445F-949D-1074CA0E614F}" srcOrd="0" destOrd="0" presId="urn:microsoft.com/office/officeart/2018/5/layout/IconCircleLabelList"/>
    <dgm:cxn modelId="{93C1334F-D62C-4FFA-9A98-25F49A8867B9}" type="presParOf" srcId="{F1B48730-3935-4421-844E-E7846F6D0ECC}" destId="{CD7C54B7-45C5-42D7-B3CF-4C1E5ED86CF5}" srcOrd="1" destOrd="0" presId="urn:microsoft.com/office/officeart/2018/5/layout/IconCircleLabelList"/>
    <dgm:cxn modelId="{E4BA4A3C-9AD0-4EEB-8085-445681125A1B}" type="presParOf" srcId="{F1B48730-3935-4421-844E-E7846F6D0ECC}" destId="{07061EF8-FEC2-4C2B-A519-AA34D786397D}" srcOrd="2" destOrd="0" presId="urn:microsoft.com/office/officeart/2018/5/layout/IconCircleLabelList"/>
    <dgm:cxn modelId="{802CCE78-CE96-423D-A51E-27F903AED679}" type="presParOf" srcId="{F1B48730-3935-4421-844E-E7846F6D0ECC}" destId="{6374B186-4697-4151-9731-DC04A367B4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FF2B5-DCDE-47C4-AB67-63AF014AD3C2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1E571-EF13-4F3D-9C01-2A5AFE7C5158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4BCF-F90B-4994-A862-9F2D256E9A20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Random Forest Score :  96%</a:t>
          </a:r>
        </a:p>
      </dsp:txBody>
      <dsp:txXfrm>
        <a:off x="372805" y="2356270"/>
        <a:ext cx="2058075" cy="720000"/>
      </dsp:txXfrm>
    </dsp:sp>
    <dsp:sp modelId="{0EE78124-C7EA-4449-89C1-C0636A86CF9D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0E22-A92C-4922-8F4C-FD77F8CB36E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B6CD3-B12A-41F9-9843-BD9C3D0EC70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Decision Trees Score :  95%</a:t>
          </a:r>
        </a:p>
      </dsp:txBody>
      <dsp:txXfrm>
        <a:off x="2791043" y="2356270"/>
        <a:ext cx="2058075" cy="720000"/>
      </dsp:txXfrm>
    </dsp:sp>
    <dsp:sp modelId="{E0506210-7EC2-4FDD-9E5D-09F8CC6885E7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3CEDB-149C-4BC4-BA4B-5CA0D4C281AC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1A2AC-707F-40E7-8418-3287EC70A734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Adaboost Score :  92%</a:t>
          </a:r>
        </a:p>
      </dsp:txBody>
      <dsp:txXfrm>
        <a:off x="5209281" y="2356270"/>
        <a:ext cx="2058075" cy="720000"/>
      </dsp:txXfrm>
    </dsp:sp>
    <dsp:sp modelId="{D56498F0-FE77-41FF-A0EA-F38BAF5177B1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943F-929A-444E-9D09-8C38BC9D01CD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35522-5530-420F-AFB7-8FBB15505F44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Logistic Regression Score :  85%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6F0AA-27D5-410C-A158-635B76FA2869}">
      <dsp:nvSpPr>
        <dsp:cNvPr id="0" name=""/>
        <dsp:cNvSpPr/>
      </dsp:nvSpPr>
      <dsp:spPr>
        <a:xfrm>
          <a:off x="0" y="572855"/>
          <a:ext cx="2011677" cy="120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 we need to offer international service calls plans?</a:t>
          </a:r>
        </a:p>
      </dsp:txBody>
      <dsp:txXfrm>
        <a:off x="0" y="572855"/>
        <a:ext cx="2011677" cy="1207006"/>
      </dsp:txXfrm>
    </dsp:sp>
    <dsp:sp modelId="{59A82B28-8308-4396-888A-718491F957F4}">
      <dsp:nvSpPr>
        <dsp:cNvPr id="0" name=""/>
        <dsp:cNvSpPr/>
      </dsp:nvSpPr>
      <dsp:spPr>
        <a:xfrm>
          <a:off x="2212844" y="572855"/>
          <a:ext cx="2011677" cy="120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your customers paying more than they should?</a:t>
          </a:r>
        </a:p>
      </dsp:txBody>
      <dsp:txXfrm>
        <a:off x="2212844" y="572855"/>
        <a:ext cx="2011677" cy="1207006"/>
      </dsp:txXfrm>
    </dsp:sp>
    <dsp:sp modelId="{03927EBC-4F13-4F91-ABC9-9BA3DFC6BF62}">
      <dsp:nvSpPr>
        <dsp:cNvPr id="0" name=""/>
        <dsp:cNvSpPr/>
      </dsp:nvSpPr>
      <dsp:spPr>
        <a:xfrm>
          <a:off x="4425689" y="572855"/>
          <a:ext cx="2011677" cy="120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competitors have better plans?</a:t>
          </a:r>
        </a:p>
      </dsp:txBody>
      <dsp:txXfrm>
        <a:off x="4425689" y="572855"/>
        <a:ext cx="2011677" cy="1207006"/>
      </dsp:txXfrm>
    </dsp:sp>
    <dsp:sp modelId="{7F339608-3AB0-409B-A655-A71D5C57CDF5}">
      <dsp:nvSpPr>
        <dsp:cNvPr id="0" name=""/>
        <dsp:cNvSpPr/>
      </dsp:nvSpPr>
      <dsp:spPr>
        <a:xfrm>
          <a:off x="0" y="1981029"/>
          <a:ext cx="2011677" cy="120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you able to solve customer problems quickly?</a:t>
          </a:r>
        </a:p>
      </dsp:txBody>
      <dsp:txXfrm>
        <a:off x="0" y="1981029"/>
        <a:ext cx="2011677" cy="1207006"/>
      </dsp:txXfrm>
    </dsp:sp>
    <dsp:sp modelId="{E3ED9D55-5C5A-4DF1-9650-3CB47AEA3165}">
      <dsp:nvSpPr>
        <dsp:cNvPr id="0" name=""/>
        <dsp:cNvSpPr/>
      </dsp:nvSpPr>
      <dsp:spPr>
        <a:xfrm>
          <a:off x="2212844" y="1981029"/>
          <a:ext cx="2011677" cy="120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our customer service enough good?</a:t>
          </a:r>
        </a:p>
      </dsp:txBody>
      <dsp:txXfrm>
        <a:off x="2212844" y="1981029"/>
        <a:ext cx="2011677" cy="1207006"/>
      </dsp:txXfrm>
    </dsp:sp>
    <dsp:sp modelId="{1283AF6F-7991-4853-8816-994AE030C20A}">
      <dsp:nvSpPr>
        <dsp:cNvPr id="0" name=""/>
        <dsp:cNvSpPr/>
      </dsp:nvSpPr>
      <dsp:spPr>
        <a:xfrm>
          <a:off x="4425689" y="1981029"/>
          <a:ext cx="2011677" cy="120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 you have issues with International plans?</a:t>
          </a:r>
        </a:p>
      </dsp:txBody>
      <dsp:txXfrm>
        <a:off x="4425689" y="1981029"/>
        <a:ext cx="2011677" cy="1207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922F-ABD8-47CF-8C2F-BA90B2A7DE83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492F5-A8CC-4216-9449-BA858AD8F6D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C0EF6-FCA0-4CE7-9328-704D5A16D6D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need a better system to track customer service calls</a:t>
          </a:r>
        </a:p>
      </dsp:txBody>
      <dsp:txXfrm>
        <a:off x="35606" y="2725540"/>
        <a:ext cx="2981250" cy="720000"/>
      </dsp:txXfrm>
    </dsp:sp>
    <dsp:sp modelId="{06FB1F3D-7EEC-436C-97D0-F4F3E496781F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2D3E5-C1C7-46A0-A749-407F9D017627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212C1-5881-4A75-85B9-41492D5BB7BA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need to look at our competitors international plans</a:t>
          </a:r>
        </a:p>
      </dsp:txBody>
      <dsp:txXfrm>
        <a:off x="3538574" y="2725540"/>
        <a:ext cx="2981250" cy="720000"/>
      </dsp:txXfrm>
    </dsp:sp>
    <dsp:sp modelId="{8E81BB42-6508-445F-949D-1074CA0E614F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C54B7-45C5-42D7-B3CF-4C1E5ED86CF5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B186-4697-4151-9731-DC04A367B4C6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can offer different prices depending on the necessities of customers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428390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How to retain more customers?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Big Bug Consulting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time!</a:t>
            </a:r>
          </a:p>
        </p:txBody>
      </p:sp>
      <p:pic>
        <p:nvPicPr>
          <p:cNvPr id="25" name="Graphic 8" descr="Handshake">
            <a:extLst>
              <a:ext uri="{FF2B5EF4-FFF2-40B4-BE49-F238E27FC236}">
                <a16:creationId xmlns:a16="http://schemas.microsoft.com/office/drawing/2014/main" id="{6B2267B2-6747-46A2-B7B1-2E16499A7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0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31B0B-6A0B-41E0-8697-787F1C7A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Bug consulting has acceded to your data base in order to identify why our customers are leaving us.</a:t>
            </a:r>
          </a:p>
          <a:p>
            <a:r>
              <a:rPr lang="en-US" dirty="0"/>
              <a:t>We used different algorithms to create a model who predicts churn potential of risk.</a:t>
            </a:r>
          </a:p>
          <a:p>
            <a:r>
              <a:rPr lang="en-US" dirty="0"/>
              <a:t>We followed the </a:t>
            </a:r>
            <a:r>
              <a:rPr lang="en-US" b="1" dirty="0"/>
              <a:t>OSEMN</a:t>
            </a:r>
            <a:r>
              <a:rPr lang="en-US" dirty="0"/>
              <a:t> process.</a:t>
            </a:r>
          </a:p>
          <a:p>
            <a:r>
              <a:rPr lang="en-US" dirty="0"/>
              <a:t>Let’s double click on this.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4765"/>
            <a:ext cx="10058400" cy="775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Insights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E6F6F42A-5E5C-40A3-A980-9C72D152325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1117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r>
              <a:rPr lang="en-US" sz="1600" dirty="0"/>
              <a:t>14.5% of your clients have churned.</a:t>
            </a: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r>
              <a:rPr lang="en-US" sz="1600" dirty="0"/>
              <a:t>International plans, Customer service calls and Total charge are strongly correlated with churn.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67EEC-37AF-4BBC-8966-0A124BAD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3402855"/>
            <a:ext cx="4224997" cy="244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2D140E-1EB0-41A0-AE17-8EA8C20C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40150"/>
            <a:ext cx="5921454" cy="30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3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Insights</a:t>
            </a:r>
            <a:endParaRPr 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B5BDD08-5B76-4B50-8F38-4A1163B5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108201"/>
            <a:ext cx="4853354" cy="33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61EC736-58CA-4CFB-A75E-1FFA7255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1" y="2108201"/>
            <a:ext cx="5029200" cy="33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75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Algorithms Accuracy</a:t>
            </a:r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6" name="Content Placeholder 4">
            <a:extLst>
              <a:ext uri="{FF2B5EF4-FFF2-40B4-BE49-F238E27FC236}">
                <a16:creationId xmlns:a16="http://schemas.microsoft.com/office/drawing/2014/main" id="{68EA12AA-8799-47E9-8B4A-F64F715C8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04228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9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25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26" name="Rectangle 7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94D5B-384E-44A1-9CEF-C2A391F7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SO, which one is better?</a:t>
            </a:r>
          </a:p>
        </p:txBody>
      </p:sp>
      <p:pic>
        <p:nvPicPr>
          <p:cNvPr id="409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B49C3-3944-49CD-BC10-A2E5A92D0E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33" y="640080"/>
            <a:ext cx="9444402" cy="34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7" name="Straight Connector 7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8" name="Rectangle 7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DDD03C-C7B7-4C49-A2B0-20906DAD2B41}"/>
              </a:ext>
            </a:extLst>
          </p:cNvPr>
          <p:cNvSpPr/>
          <p:nvPr/>
        </p:nvSpPr>
        <p:spPr>
          <a:xfrm>
            <a:off x="1550504" y="914400"/>
            <a:ext cx="848139" cy="1311965"/>
          </a:xfrm>
          <a:custGeom>
            <a:avLst/>
            <a:gdLst>
              <a:gd name="connsiteX0" fmla="*/ 0 w 848139"/>
              <a:gd name="connsiteY0" fmla="*/ 655983 h 1311965"/>
              <a:gd name="connsiteX1" fmla="*/ 424070 w 848139"/>
              <a:gd name="connsiteY1" fmla="*/ 0 h 1311965"/>
              <a:gd name="connsiteX2" fmla="*/ 848140 w 848139"/>
              <a:gd name="connsiteY2" fmla="*/ 655983 h 1311965"/>
              <a:gd name="connsiteX3" fmla="*/ 424070 w 848139"/>
              <a:gd name="connsiteY3" fmla="*/ 1311966 h 1311965"/>
              <a:gd name="connsiteX4" fmla="*/ 0 w 848139"/>
              <a:gd name="connsiteY4" fmla="*/ 655983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39" h="1311965" extrusionOk="0">
                <a:moveTo>
                  <a:pt x="0" y="655983"/>
                </a:moveTo>
                <a:cubicBezTo>
                  <a:pt x="3211" y="301338"/>
                  <a:pt x="157308" y="-7723"/>
                  <a:pt x="424070" y="0"/>
                </a:cubicBezTo>
                <a:cubicBezTo>
                  <a:pt x="646876" y="1790"/>
                  <a:pt x="890780" y="277483"/>
                  <a:pt x="848140" y="655983"/>
                </a:cubicBezTo>
                <a:cubicBezTo>
                  <a:pt x="849898" y="1024689"/>
                  <a:pt x="653731" y="1300260"/>
                  <a:pt x="424070" y="1311966"/>
                </a:cubicBezTo>
                <a:cubicBezTo>
                  <a:pt x="208231" y="1310185"/>
                  <a:pt x="-26185" y="995928"/>
                  <a:pt x="0" y="655983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572C0CD-1628-4719-AE53-C331BE15A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062102"/>
              </p:ext>
            </p:extLst>
          </p:nvPr>
        </p:nvGraphicFramePr>
        <p:xfrm>
          <a:off x="1097280" y="2108201"/>
          <a:ext cx="6437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13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Recommendations</a:t>
            </a:r>
          </a:p>
        </p:txBody>
      </p:sp>
      <p:cxnSp>
        <p:nvCxnSpPr>
          <p:cNvPr id="49" name="Straight Connector 43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5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572C0CD-1628-4719-AE53-C331BE15A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074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54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756ED-025B-4406-A238-5BC69925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some insights, but it would be a great idea to get some more information about: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Surveys with information about why the customer churned.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need to improve our logistic regression algorithm in order to improve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Churn rate of our competitors.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016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252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How to retain more customers?</vt:lpstr>
      <vt:lpstr>Problem Statement</vt:lpstr>
      <vt:lpstr>Insights</vt:lpstr>
      <vt:lpstr>Insights</vt:lpstr>
      <vt:lpstr>Algorithms Accuracy</vt:lpstr>
      <vt:lpstr>SO, which one is better?</vt:lpstr>
      <vt:lpstr>Questions</vt:lpstr>
      <vt:lpstr>Recommendations</vt:lpstr>
      <vt:lpstr>Future Work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retain more customers?</dc:title>
  <dc:creator>Diego Vallejos</dc:creator>
  <cp:lastModifiedBy>Diego Vallejos</cp:lastModifiedBy>
  <cp:revision>1</cp:revision>
  <dcterms:created xsi:type="dcterms:W3CDTF">2020-09-10T14:10:19Z</dcterms:created>
  <dcterms:modified xsi:type="dcterms:W3CDTF">2020-09-10T18:06:28Z</dcterms:modified>
</cp:coreProperties>
</file>