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1BC1-5833-30CD-F136-E20E8014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8736D-3990-4B2F-0C42-B0C25C00D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A80B-CDA9-1068-EE9E-C5C5049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AE6CE-B048-2521-74B3-0A950C38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B0A31-B4B6-CA03-5A90-55216CB4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4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0986-A748-3AC6-1119-FEE34DC4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270253-22FE-65CE-5FA2-7869EFBE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B7B8D-B771-F7B1-2C36-D0204ECB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F1EDD-24DC-D6AE-EFFF-262B1803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DA419-2256-0565-4B5D-247402FC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59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B4FBB-14B5-846A-58FD-AB1793B87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094795-F604-E27A-2BF5-3B8CA9B7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EBBC9-42ED-28F4-E75B-C1C65405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C7150-AA18-6D74-CE3B-E6F6FD5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8CD12-C3BE-8AF0-AA19-82C9BA0F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1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0C61-8D5E-3B93-C460-9A5E5E46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FC81D-DF2A-EBB1-7B72-AA205137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B69B1-C5BC-4B07-49A6-5218ED4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77B77-C1BF-21CD-9A80-7091704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23E50-116A-8AE7-B1A2-7672224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55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17897-F64C-F56F-FCD8-BD3C0A5A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20363-464C-C031-BF0C-6E124E2B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3FFA3-7401-F394-01F0-3A942D0E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5C563-BCCA-608E-EEDD-DB0D3099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67A8D-568A-862D-51FC-3533EB49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9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42A1A-5990-A73C-0062-A90AB02F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06B8C-F8AD-4B83-9423-D723C84E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853A3-185C-6C54-CF63-DBB53D06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4B909-C5F6-428A-7AD4-548345C9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D3B2B9-C71F-4E94-F272-054FEEA7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C668F-D58C-5511-89ED-8163B1A1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21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6FBEE-B1E7-255C-3F17-440641F8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5D0C00-4676-DAFF-46AB-409869AD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6EA5AE-7C7D-FD89-10BA-87D205D8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CE2AC8-0771-DCB0-0B7C-BA24BD488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F798F-28E7-8E8E-663E-E68EA3C16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C5178-B523-25EE-21BB-5AB87294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4EF772-EBFA-5368-4781-CB9ED8A0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81F7E7-F141-30A8-449A-79825F64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11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ED4AE-D12D-724E-51D1-70DC7125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7D874D-7027-D666-77D5-5116A18D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C72762-DC51-D12B-069F-91CFBFE4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AA215-36A2-2CE7-CFDE-EAECC904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5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22F040-CE92-85B1-AFBF-A9A7409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112F6-4972-7ADA-6639-7416B1D9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D6082-1136-BF6C-1B23-9D23D61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1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1B90-DA93-38F3-6660-BDFD2C0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C173B-4925-1225-FB5D-4F32F2AE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D5D7F3-F1E6-9064-5BE6-58359643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BD58A-2CB1-0B5A-FAFD-367C4D8A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B9F55-5816-FD76-6ADF-6D86E19F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8816E-4147-3D8A-60C7-4B3A6B4D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7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F7ABD-2B05-C203-3566-5BEB0425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E29ADD-06BC-5A1C-605E-5E3940910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34012F-CFD8-088E-E32D-B664DB40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FAD343-6637-6928-0160-A48F741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33417D-21A6-1947-E818-FF506246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C5B5D4-BF50-DEC0-E693-78F86A93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4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440942-73FF-3039-6660-2C836EB3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EAA8BC-8F1E-7D62-8BB1-BE593F89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A567D-3706-2EB3-C2EF-BB485C9C1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4BCC-047E-4E57-BB07-54BCC0B630FE}" type="datetimeFigureOut">
              <a:rPr lang="es-AR" smtClean="0"/>
              <a:t>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794A6-6B7E-C8F8-EAD1-052989EA1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763C4-A6F7-B12D-F9E4-674753F1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AEEA-139D-4F13-A97E-21F55AC09B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54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25E29F-EC69-A207-2FB0-F9F0FFD92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13" y="1536023"/>
            <a:ext cx="4583973" cy="37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32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</cp:revision>
  <dcterms:created xsi:type="dcterms:W3CDTF">2023-08-04T15:27:23Z</dcterms:created>
  <dcterms:modified xsi:type="dcterms:W3CDTF">2023-08-04T15:27:36Z</dcterms:modified>
</cp:coreProperties>
</file>