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omments/comment1.xml" ContentType="application/vnd.openxmlformats-officedocument.presentationml.comment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4" r:id="rId3"/>
    <p:sldId id="265" r:id="rId4"/>
    <p:sldId id="256" r:id="rId5"/>
    <p:sldId id="257" r:id="rId6"/>
    <p:sldId id="258" r:id="rId7"/>
    <p:sldId id="259" r:id="rId8"/>
    <p:sldId id="260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311" r:id="rId29"/>
    <p:sldId id="284" r:id="rId30"/>
    <p:sldId id="286" r:id="rId31"/>
    <p:sldId id="285" r:id="rId32"/>
    <p:sldId id="295" r:id="rId33"/>
    <p:sldId id="296" r:id="rId34"/>
    <p:sldId id="288" r:id="rId35"/>
    <p:sldId id="289" r:id="rId36"/>
    <p:sldId id="290" r:id="rId37"/>
    <p:sldId id="291" r:id="rId38"/>
    <p:sldId id="287" r:id="rId39"/>
    <p:sldId id="292" r:id="rId40"/>
    <p:sldId id="293" r:id="rId41"/>
    <p:sldId id="294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9" r:id="rId50"/>
    <p:sldId id="304" r:id="rId51"/>
    <p:sldId id="305" r:id="rId52"/>
    <p:sldId id="307" r:id="rId53"/>
    <p:sldId id="308" r:id="rId54"/>
    <p:sldId id="306" r:id="rId55"/>
    <p:sldId id="312" r:id="rId56"/>
    <p:sldId id="313" r:id="rId57"/>
    <p:sldId id="310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mno" initials="a" lastIdx="1" clrIdx="0">
    <p:extLst>
      <p:ext uri="{19B8F6BF-5375-455C-9EA6-DF929625EA0E}">
        <p15:presenceInfo xmlns:p15="http://schemas.microsoft.com/office/powerpoint/2012/main" userId="alum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 showGuides="1">
      <p:cViewPr varScale="1">
        <p:scale>
          <a:sx n="68" d="100"/>
          <a:sy n="68" d="100"/>
        </p:scale>
        <p:origin x="90" y="21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3T11:17:32.797" idx="1">
    <p:pos x="7680" y="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3AC57-F9BE-4B7E-A01E-CC15BE27B6F7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14D6CE9-2353-42AF-AC49-C0E69A55F84D}">
      <dgm:prSet phldrT="[Texto]"/>
      <dgm:spPr/>
      <dgm:t>
        <a:bodyPr/>
        <a:lstStyle/>
        <a:p>
          <a:r>
            <a:rPr lang="es-AR" dirty="0" smtClean="0"/>
            <a:t>Botones</a:t>
          </a:r>
          <a:endParaRPr lang="es-AR" dirty="0"/>
        </a:p>
      </dgm:t>
    </dgm:pt>
    <dgm:pt modelId="{E3885B1A-5004-4057-9CCC-9B9274B1E93C}" type="parTrans" cxnId="{CB9BC7B4-330B-4EFF-8BEE-3EFEE1C48D84}">
      <dgm:prSet/>
      <dgm:spPr/>
      <dgm:t>
        <a:bodyPr/>
        <a:lstStyle/>
        <a:p>
          <a:endParaRPr lang="es-AR"/>
        </a:p>
      </dgm:t>
    </dgm:pt>
    <dgm:pt modelId="{E0A54E69-1BD9-4969-8354-27C5F96A7181}" type="sibTrans" cxnId="{CB9BC7B4-330B-4EFF-8BEE-3EFEE1C48D84}">
      <dgm:prSet/>
      <dgm:spPr/>
      <dgm:t>
        <a:bodyPr/>
        <a:lstStyle/>
        <a:p>
          <a:endParaRPr lang="es-AR"/>
        </a:p>
      </dgm:t>
    </dgm:pt>
    <dgm:pt modelId="{3D39FFEC-436E-4E69-BE82-0390F30A5648}">
      <dgm:prSet phldrT="[Texto]"/>
      <dgm:spPr/>
      <dgm:t>
        <a:bodyPr/>
        <a:lstStyle/>
        <a:p>
          <a:r>
            <a:rPr lang="es-AR" dirty="0" smtClean="0"/>
            <a:t>Botones</a:t>
          </a:r>
          <a:endParaRPr lang="es-AR" dirty="0"/>
        </a:p>
      </dgm:t>
    </dgm:pt>
    <dgm:pt modelId="{CDE39D03-ED08-478E-9512-FDA0161C5A3A}" type="parTrans" cxnId="{4466DFE3-3409-4441-855C-4134A1570D46}">
      <dgm:prSet/>
      <dgm:spPr/>
      <dgm:t>
        <a:bodyPr/>
        <a:lstStyle/>
        <a:p>
          <a:endParaRPr lang="es-AR"/>
        </a:p>
      </dgm:t>
    </dgm:pt>
    <dgm:pt modelId="{3848BEFB-8F89-4871-A360-DF55F23BBB2C}" type="sibTrans" cxnId="{4466DFE3-3409-4441-855C-4134A1570D46}">
      <dgm:prSet/>
      <dgm:spPr/>
      <dgm:t>
        <a:bodyPr/>
        <a:lstStyle/>
        <a:p>
          <a:endParaRPr lang="es-AR"/>
        </a:p>
      </dgm:t>
    </dgm:pt>
    <dgm:pt modelId="{EDE5F91E-BCF7-4C5E-A800-BAE9547ECC83}" type="pres">
      <dgm:prSet presAssocID="{5703AC57-F9BE-4B7E-A01E-CC15BE27B6F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43C1246-B777-46A4-B4CE-1C6BEA5BF666}" type="pres">
      <dgm:prSet presAssocID="{F14D6CE9-2353-42AF-AC49-C0E69A55F84D}" presName="arrow" presStyleLbl="node1" presStyleIdx="0" presStyleCnt="2" custRadScaleRad="201357" custRadScaleInc="113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9E20F7-8951-49F4-8B14-BE1DDA6FE832}" type="pres">
      <dgm:prSet presAssocID="{3D39FFEC-436E-4E69-BE82-0390F30A5648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B102FB0C-F78A-493F-B6FD-3D49FFB0943E}" type="presOf" srcId="{3D39FFEC-436E-4E69-BE82-0390F30A5648}" destId="{F09E20F7-8951-49F4-8B14-BE1DDA6FE832}" srcOrd="0" destOrd="0" presId="urn:microsoft.com/office/officeart/2005/8/layout/arrow5"/>
    <dgm:cxn modelId="{E35D032D-19A2-46F2-B86E-497979ADC6BC}" type="presOf" srcId="{5703AC57-F9BE-4B7E-A01E-CC15BE27B6F7}" destId="{EDE5F91E-BCF7-4C5E-A800-BAE9547ECC83}" srcOrd="0" destOrd="0" presId="urn:microsoft.com/office/officeart/2005/8/layout/arrow5"/>
    <dgm:cxn modelId="{8BF4222C-7E69-4DE5-B6AE-8292CF0D4530}" type="presOf" srcId="{F14D6CE9-2353-42AF-AC49-C0E69A55F84D}" destId="{F43C1246-B777-46A4-B4CE-1C6BEA5BF666}" srcOrd="0" destOrd="0" presId="urn:microsoft.com/office/officeart/2005/8/layout/arrow5"/>
    <dgm:cxn modelId="{CB9BC7B4-330B-4EFF-8BEE-3EFEE1C48D84}" srcId="{5703AC57-F9BE-4B7E-A01E-CC15BE27B6F7}" destId="{F14D6CE9-2353-42AF-AC49-C0E69A55F84D}" srcOrd="0" destOrd="0" parTransId="{E3885B1A-5004-4057-9CCC-9B9274B1E93C}" sibTransId="{E0A54E69-1BD9-4969-8354-27C5F96A7181}"/>
    <dgm:cxn modelId="{4466DFE3-3409-4441-855C-4134A1570D46}" srcId="{5703AC57-F9BE-4B7E-A01E-CC15BE27B6F7}" destId="{3D39FFEC-436E-4E69-BE82-0390F30A5648}" srcOrd="1" destOrd="0" parTransId="{CDE39D03-ED08-478E-9512-FDA0161C5A3A}" sibTransId="{3848BEFB-8F89-4871-A360-DF55F23BBB2C}"/>
    <dgm:cxn modelId="{E20C5CD5-F61F-4689-93F1-A832E8D7A9D6}" type="presParOf" srcId="{EDE5F91E-BCF7-4C5E-A800-BAE9547ECC83}" destId="{F43C1246-B777-46A4-B4CE-1C6BEA5BF666}" srcOrd="0" destOrd="0" presId="urn:microsoft.com/office/officeart/2005/8/layout/arrow5"/>
    <dgm:cxn modelId="{9C375C47-DF25-4C7F-A256-79A801724389}" type="presParOf" srcId="{EDE5F91E-BCF7-4C5E-A800-BAE9547ECC83}" destId="{F09E20F7-8951-49F4-8B14-BE1DDA6FE832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FEEA5F2-BC09-4AA7-8BB3-4B7D47883BF3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E67BA39-3067-4F58-B7DD-8E8A671C9E30}">
      <dgm:prSet phldrT="[Texto]"/>
      <dgm:spPr/>
      <dgm:t>
        <a:bodyPr vert="vert"/>
        <a:lstStyle/>
        <a:p>
          <a:r>
            <a:rPr lang="es-AR" dirty="0" smtClean="0"/>
            <a:t>Botón para agregar un curso</a:t>
          </a:r>
          <a:endParaRPr lang="es-AR" dirty="0"/>
        </a:p>
      </dgm:t>
    </dgm:pt>
    <dgm:pt modelId="{0C8903A3-8518-46CF-BF69-2333CEAA83B8}" type="parTrans" cxnId="{671A96EA-A796-41EA-BD61-C5A1C7E837E3}">
      <dgm:prSet/>
      <dgm:spPr/>
      <dgm:t>
        <a:bodyPr/>
        <a:lstStyle/>
        <a:p>
          <a:endParaRPr lang="es-AR"/>
        </a:p>
      </dgm:t>
    </dgm:pt>
    <dgm:pt modelId="{7C077BFB-275F-48E5-94A0-43A4FCD56E3B}" type="sibTrans" cxnId="{671A96EA-A796-41EA-BD61-C5A1C7E837E3}">
      <dgm:prSet/>
      <dgm:spPr/>
      <dgm:t>
        <a:bodyPr/>
        <a:lstStyle/>
        <a:p>
          <a:endParaRPr lang="es-AR"/>
        </a:p>
      </dgm:t>
    </dgm:pt>
    <dgm:pt modelId="{92A36FAC-C14A-4FF4-A62B-67475DAE7563}" type="pres">
      <dgm:prSet presAssocID="{AFEEA5F2-BC09-4AA7-8BB3-4B7D47883BF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2152FEC-1458-466B-BFEC-D82E60E528EF}" type="pres">
      <dgm:prSet presAssocID="{CE67BA39-3067-4F58-B7DD-8E8A671C9E30}" presName="arrow" presStyleLbl="node1" presStyleIdx="0" presStyleCnt="1" custAng="16200000" custRadScaleRad="395370" custRadScaleInc="-431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F91AD34-1938-43D2-9577-3D2496CB613D}" type="presOf" srcId="{AFEEA5F2-BC09-4AA7-8BB3-4B7D47883BF3}" destId="{92A36FAC-C14A-4FF4-A62B-67475DAE7563}" srcOrd="0" destOrd="0" presId="urn:microsoft.com/office/officeart/2005/8/layout/arrow5"/>
    <dgm:cxn modelId="{671A96EA-A796-41EA-BD61-C5A1C7E837E3}" srcId="{AFEEA5F2-BC09-4AA7-8BB3-4B7D47883BF3}" destId="{CE67BA39-3067-4F58-B7DD-8E8A671C9E30}" srcOrd="0" destOrd="0" parTransId="{0C8903A3-8518-46CF-BF69-2333CEAA83B8}" sibTransId="{7C077BFB-275F-48E5-94A0-43A4FCD56E3B}"/>
    <dgm:cxn modelId="{7A7CF0CD-FD16-447A-925F-05631055550C}" type="presOf" srcId="{CE67BA39-3067-4F58-B7DD-8E8A671C9E30}" destId="{02152FEC-1458-466B-BFEC-D82E60E528EF}" srcOrd="0" destOrd="0" presId="urn:microsoft.com/office/officeart/2005/8/layout/arrow5"/>
    <dgm:cxn modelId="{B748F4C5-5276-493A-A07C-1012393B693C}" type="presParOf" srcId="{92A36FAC-C14A-4FF4-A62B-67475DAE7563}" destId="{02152FEC-1458-466B-BFEC-D82E60E528EF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C570AE9-E170-46B2-8673-177C0B896B9A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2E84DD7-B13F-4AEA-9A7F-E42ABFC35687}">
      <dgm:prSet phldrT="[Texto]"/>
      <dgm:spPr/>
      <dgm:t>
        <a:bodyPr/>
        <a:lstStyle/>
        <a:p>
          <a:r>
            <a:rPr lang="es-AR" dirty="0" smtClean="0"/>
            <a:t>Menú Lateral</a:t>
          </a:r>
          <a:endParaRPr lang="es-AR" dirty="0"/>
        </a:p>
      </dgm:t>
    </dgm:pt>
    <dgm:pt modelId="{A259BBA9-B3D3-413D-813B-5593EB8CFFB0}" type="parTrans" cxnId="{9B082A8D-45AD-45D0-9BF1-5CABA354AD92}">
      <dgm:prSet/>
      <dgm:spPr/>
      <dgm:t>
        <a:bodyPr/>
        <a:lstStyle/>
        <a:p>
          <a:endParaRPr lang="es-AR"/>
        </a:p>
      </dgm:t>
    </dgm:pt>
    <dgm:pt modelId="{64A27218-6D28-42AE-B84B-461860822C4E}" type="sibTrans" cxnId="{9B082A8D-45AD-45D0-9BF1-5CABA354AD92}">
      <dgm:prSet/>
      <dgm:spPr/>
      <dgm:t>
        <a:bodyPr/>
        <a:lstStyle/>
        <a:p>
          <a:endParaRPr lang="es-AR"/>
        </a:p>
      </dgm:t>
    </dgm:pt>
    <dgm:pt modelId="{1A4317AD-9BAD-4C95-B168-C1D9354E57DA}" type="pres">
      <dgm:prSet presAssocID="{3C570AE9-E170-46B2-8673-177C0B896B9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A9CE9EC-29D4-4112-88E5-EE7502F3D6C1}" type="pres">
      <dgm:prSet presAssocID="{42E84DD7-B13F-4AEA-9A7F-E42ABFC35687}" presName="arrow" presStyleLbl="node1" presStyleIdx="0" presStyleCnt="1" custRadScaleRad="101423" custRadScaleInc="-597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B082A8D-45AD-45D0-9BF1-5CABA354AD92}" srcId="{3C570AE9-E170-46B2-8673-177C0B896B9A}" destId="{42E84DD7-B13F-4AEA-9A7F-E42ABFC35687}" srcOrd="0" destOrd="0" parTransId="{A259BBA9-B3D3-413D-813B-5593EB8CFFB0}" sibTransId="{64A27218-6D28-42AE-B84B-461860822C4E}"/>
    <dgm:cxn modelId="{9F634636-C317-49D8-BB10-20752FDED3D2}" type="presOf" srcId="{42E84DD7-B13F-4AEA-9A7F-E42ABFC35687}" destId="{8A9CE9EC-29D4-4112-88E5-EE7502F3D6C1}" srcOrd="0" destOrd="0" presId="urn:microsoft.com/office/officeart/2005/8/layout/arrow1"/>
    <dgm:cxn modelId="{7480644A-26A0-4023-BAC2-28C5F6A1B41B}" type="presOf" srcId="{3C570AE9-E170-46B2-8673-177C0B896B9A}" destId="{1A4317AD-9BAD-4C95-B168-C1D9354E57DA}" srcOrd="0" destOrd="0" presId="urn:microsoft.com/office/officeart/2005/8/layout/arrow1"/>
    <dgm:cxn modelId="{0063B8FB-44A6-4222-9F83-066297C1DEDB}" type="presParOf" srcId="{1A4317AD-9BAD-4C95-B168-C1D9354E57DA}" destId="{8A9CE9EC-29D4-4112-88E5-EE7502F3D6C1}" srcOrd="0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9007ECD-C5A8-4356-8228-CEBB334F8FC5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C1B069C-107D-4D0F-836D-2ED9B62C634A}">
      <dgm:prSet phldrT="[Texto]"/>
      <dgm:spPr/>
      <dgm:t>
        <a:bodyPr vert="vert270"/>
        <a:lstStyle/>
        <a:p>
          <a:r>
            <a:rPr lang="es-AR" dirty="0" smtClean="0"/>
            <a:t>Agregar datos del padre-madre-tutor</a:t>
          </a:r>
          <a:endParaRPr lang="es-AR" dirty="0"/>
        </a:p>
      </dgm:t>
    </dgm:pt>
    <dgm:pt modelId="{32F81BC1-3252-4105-8781-33CFC7999D2E}" type="parTrans" cxnId="{3F61E556-D1F8-4540-9EC4-382A0726CF59}">
      <dgm:prSet/>
      <dgm:spPr/>
      <dgm:t>
        <a:bodyPr/>
        <a:lstStyle/>
        <a:p>
          <a:endParaRPr lang="es-AR"/>
        </a:p>
      </dgm:t>
    </dgm:pt>
    <dgm:pt modelId="{1877F0E9-175E-4AA3-9AAF-462C8B6003BE}" type="sibTrans" cxnId="{3F61E556-D1F8-4540-9EC4-382A0726CF59}">
      <dgm:prSet/>
      <dgm:spPr/>
      <dgm:t>
        <a:bodyPr/>
        <a:lstStyle/>
        <a:p>
          <a:endParaRPr lang="es-AR"/>
        </a:p>
      </dgm:t>
    </dgm:pt>
    <dgm:pt modelId="{557AA09C-475D-45DB-ABF8-C8003F215928}" type="pres">
      <dgm:prSet presAssocID="{49007ECD-C5A8-4356-8228-CEBB334F8FC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997DFFA-32A3-4C36-9412-D55764FDE665}" type="pres">
      <dgm:prSet presAssocID="{7C1B069C-107D-4D0F-836D-2ED9B62C634A}" presName="arrow" presStyleLbl="node1" presStyleIdx="0" presStyleCnt="1" custAng="5400000" custRadScaleRad="122968" custRadScaleInc="1063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55F556C-C61C-4B3C-87C2-105963D93B76}" type="presOf" srcId="{49007ECD-C5A8-4356-8228-CEBB334F8FC5}" destId="{557AA09C-475D-45DB-ABF8-C8003F215928}" srcOrd="0" destOrd="0" presId="urn:microsoft.com/office/officeart/2005/8/layout/arrow5"/>
    <dgm:cxn modelId="{57CEC210-4D8C-4839-BB3B-831BC84A9B43}" type="presOf" srcId="{7C1B069C-107D-4D0F-836D-2ED9B62C634A}" destId="{8997DFFA-32A3-4C36-9412-D55764FDE665}" srcOrd="0" destOrd="0" presId="urn:microsoft.com/office/officeart/2005/8/layout/arrow5"/>
    <dgm:cxn modelId="{3F61E556-D1F8-4540-9EC4-382A0726CF59}" srcId="{49007ECD-C5A8-4356-8228-CEBB334F8FC5}" destId="{7C1B069C-107D-4D0F-836D-2ED9B62C634A}" srcOrd="0" destOrd="0" parTransId="{32F81BC1-3252-4105-8781-33CFC7999D2E}" sibTransId="{1877F0E9-175E-4AA3-9AAF-462C8B6003BE}"/>
    <dgm:cxn modelId="{10C982E2-29F7-4182-B84B-61C13B277520}" type="presParOf" srcId="{557AA09C-475D-45DB-ABF8-C8003F215928}" destId="{8997DFFA-32A3-4C36-9412-D55764FDE665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FDE066C-755A-4D40-9FBB-B6667C207F06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D13EB7B-F343-4530-942C-2681A16510C4}">
      <dgm:prSet phldrT="[Texto]"/>
      <dgm:spPr/>
      <dgm:t>
        <a:bodyPr vert="vert270"/>
        <a:lstStyle/>
        <a:p>
          <a:r>
            <a:rPr lang="es-AR" dirty="0" smtClean="0"/>
            <a:t>Botón “Descargar": Descarga la lista de alumnos</a:t>
          </a:r>
          <a:endParaRPr lang="es-AR" dirty="0"/>
        </a:p>
      </dgm:t>
    </dgm:pt>
    <dgm:pt modelId="{074F52BF-DC0E-497E-88F2-CF01C9655371}" type="parTrans" cxnId="{FEFA6E95-88E7-46FE-AE32-F9CFD4500C2B}">
      <dgm:prSet/>
      <dgm:spPr/>
      <dgm:t>
        <a:bodyPr/>
        <a:lstStyle/>
        <a:p>
          <a:endParaRPr lang="es-AR"/>
        </a:p>
      </dgm:t>
    </dgm:pt>
    <dgm:pt modelId="{40514EA0-687A-46B4-A768-4554C3E8A559}" type="sibTrans" cxnId="{FEFA6E95-88E7-46FE-AE32-F9CFD4500C2B}">
      <dgm:prSet/>
      <dgm:spPr/>
      <dgm:t>
        <a:bodyPr/>
        <a:lstStyle/>
        <a:p>
          <a:endParaRPr lang="es-AR"/>
        </a:p>
      </dgm:t>
    </dgm:pt>
    <dgm:pt modelId="{68D25088-738A-45A4-BF15-70AE8AB00BB6}" type="pres">
      <dgm:prSet presAssocID="{2FDE066C-755A-4D40-9FBB-B6667C207F0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D8BF9AD-2DCD-4D63-8DEC-A1E8DEEB82CC}" type="pres">
      <dgm:prSet presAssocID="{CD13EB7B-F343-4530-942C-2681A16510C4}" presName="arrow" presStyleLbl="node1" presStyleIdx="0" presStyleCnt="1" custAng="5400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C3DEA6A-EFED-4815-9F27-A82B88672E12}" type="presOf" srcId="{2FDE066C-755A-4D40-9FBB-B6667C207F06}" destId="{68D25088-738A-45A4-BF15-70AE8AB00BB6}" srcOrd="0" destOrd="0" presId="urn:microsoft.com/office/officeart/2005/8/layout/arrow1"/>
    <dgm:cxn modelId="{DBC08D3F-4EE4-4119-A27C-389503953323}" type="presOf" srcId="{CD13EB7B-F343-4530-942C-2681A16510C4}" destId="{4D8BF9AD-2DCD-4D63-8DEC-A1E8DEEB82CC}" srcOrd="0" destOrd="0" presId="urn:microsoft.com/office/officeart/2005/8/layout/arrow1"/>
    <dgm:cxn modelId="{FEFA6E95-88E7-46FE-AE32-F9CFD4500C2B}" srcId="{2FDE066C-755A-4D40-9FBB-B6667C207F06}" destId="{CD13EB7B-F343-4530-942C-2681A16510C4}" srcOrd="0" destOrd="0" parTransId="{074F52BF-DC0E-497E-88F2-CF01C9655371}" sibTransId="{40514EA0-687A-46B4-A768-4554C3E8A559}"/>
    <dgm:cxn modelId="{F4627EDA-035F-4CFC-8D61-894FF3479CFD}" type="presParOf" srcId="{68D25088-738A-45A4-BF15-70AE8AB00BB6}" destId="{4D8BF9AD-2DCD-4D63-8DEC-A1E8DEEB82CC}" srcOrd="0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44F44B0-3E60-44CA-9EFA-F9AD325BF3D8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3790258-D386-4808-AE72-5C0B2DE70D19}">
      <dgm:prSet phldrT="[Texto]"/>
      <dgm:spPr/>
      <dgm:t>
        <a:bodyPr/>
        <a:lstStyle/>
        <a:p>
          <a:r>
            <a:rPr lang="es-AR" dirty="0" smtClean="0"/>
            <a:t>Seleccione la fecha en la que pasara asistencia</a:t>
          </a:r>
          <a:endParaRPr lang="es-AR" dirty="0"/>
        </a:p>
      </dgm:t>
    </dgm:pt>
    <dgm:pt modelId="{F0F67F5C-761E-48F6-80E0-A1B626BF9ABB}" type="parTrans" cxnId="{BD1EE64C-D855-4408-8CA6-6ADC9C51A48D}">
      <dgm:prSet/>
      <dgm:spPr/>
      <dgm:t>
        <a:bodyPr/>
        <a:lstStyle/>
        <a:p>
          <a:endParaRPr lang="es-AR"/>
        </a:p>
      </dgm:t>
    </dgm:pt>
    <dgm:pt modelId="{5DB871C4-B115-4F47-9827-697B081D5175}" type="sibTrans" cxnId="{BD1EE64C-D855-4408-8CA6-6ADC9C51A48D}">
      <dgm:prSet/>
      <dgm:spPr/>
      <dgm:t>
        <a:bodyPr/>
        <a:lstStyle/>
        <a:p>
          <a:endParaRPr lang="es-AR"/>
        </a:p>
      </dgm:t>
    </dgm:pt>
    <dgm:pt modelId="{90D1A174-902E-49FE-8131-7FC2710234C8}" type="pres">
      <dgm:prSet presAssocID="{544F44B0-3E60-44CA-9EFA-F9AD325BF3D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C37CBAC3-06F8-42A8-A928-C4082734F06D}" type="pres">
      <dgm:prSet presAssocID="{53790258-D386-4808-AE72-5C0B2DE70D19}" presName="arrow" presStyleLbl="node1" presStyleIdx="0" presStyleCnt="1" custRadScaleRad="564977" custRadScaleInc="688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AD1687D-9F72-483A-BC90-E6FC64553852}" type="presOf" srcId="{544F44B0-3E60-44CA-9EFA-F9AD325BF3D8}" destId="{90D1A174-902E-49FE-8131-7FC2710234C8}" srcOrd="0" destOrd="0" presId="urn:microsoft.com/office/officeart/2005/8/layout/arrow5"/>
    <dgm:cxn modelId="{CF1BE2E1-7AB6-4BC3-9F5F-290615E78E8D}" type="presOf" srcId="{53790258-D386-4808-AE72-5C0B2DE70D19}" destId="{C37CBAC3-06F8-42A8-A928-C4082734F06D}" srcOrd="0" destOrd="0" presId="urn:microsoft.com/office/officeart/2005/8/layout/arrow5"/>
    <dgm:cxn modelId="{BD1EE64C-D855-4408-8CA6-6ADC9C51A48D}" srcId="{544F44B0-3E60-44CA-9EFA-F9AD325BF3D8}" destId="{53790258-D386-4808-AE72-5C0B2DE70D19}" srcOrd="0" destOrd="0" parTransId="{F0F67F5C-761E-48F6-80E0-A1B626BF9ABB}" sibTransId="{5DB871C4-B115-4F47-9827-697B081D5175}"/>
    <dgm:cxn modelId="{776180D5-FDFB-4AE0-A958-A9610F25E9E1}" type="presParOf" srcId="{90D1A174-902E-49FE-8131-7FC2710234C8}" destId="{C37CBAC3-06F8-42A8-A928-C4082734F06D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9F9CF9A-B28E-430A-92C8-DFB227FE6A81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99EABD7-3D2D-491C-839D-02CE7CFDDD81}">
      <dgm:prSet phldrT="[Texto]"/>
      <dgm:spPr/>
      <dgm:t>
        <a:bodyPr/>
        <a:lstStyle/>
        <a:p>
          <a:r>
            <a:rPr lang="es-AR" dirty="0" smtClean="0"/>
            <a:t>Presione el botón “Buscar”</a:t>
          </a:r>
          <a:endParaRPr lang="es-AR" dirty="0"/>
        </a:p>
      </dgm:t>
    </dgm:pt>
    <dgm:pt modelId="{F9B803E3-75F1-4186-A976-C28AD14E8710}" type="parTrans" cxnId="{80ED7B79-C213-427F-8C37-47017EBD3C6A}">
      <dgm:prSet/>
      <dgm:spPr/>
      <dgm:t>
        <a:bodyPr/>
        <a:lstStyle/>
        <a:p>
          <a:endParaRPr lang="es-AR"/>
        </a:p>
      </dgm:t>
    </dgm:pt>
    <dgm:pt modelId="{D816F0C8-E6DB-4894-9DFD-1C608A7B8834}" type="sibTrans" cxnId="{80ED7B79-C213-427F-8C37-47017EBD3C6A}">
      <dgm:prSet/>
      <dgm:spPr/>
      <dgm:t>
        <a:bodyPr/>
        <a:lstStyle/>
        <a:p>
          <a:endParaRPr lang="es-AR"/>
        </a:p>
      </dgm:t>
    </dgm:pt>
    <dgm:pt modelId="{6B7B875D-F25F-4602-895F-8D7112AD0167}" type="pres">
      <dgm:prSet presAssocID="{19F9CF9A-B28E-430A-92C8-DFB227FE6A8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499F469-B8BA-4701-B013-2D4A153DAB2F}" type="pres">
      <dgm:prSet presAssocID="{699EABD7-3D2D-491C-839D-02CE7CFDDD81}" presName="arrow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ABA531B-0B85-47DC-AF20-F08188838004}" type="presOf" srcId="{19F9CF9A-B28E-430A-92C8-DFB227FE6A81}" destId="{6B7B875D-F25F-4602-895F-8D7112AD0167}" srcOrd="0" destOrd="0" presId="urn:microsoft.com/office/officeart/2005/8/layout/arrow1"/>
    <dgm:cxn modelId="{80ED7B79-C213-427F-8C37-47017EBD3C6A}" srcId="{19F9CF9A-B28E-430A-92C8-DFB227FE6A81}" destId="{699EABD7-3D2D-491C-839D-02CE7CFDDD81}" srcOrd="0" destOrd="0" parTransId="{F9B803E3-75F1-4186-A976-C28AD14E8710}" sibTransId="{D816F0C8-E6DB-4894-9DFD-1C608A7B8834}"/>
    <dgm:cxn modelId="{BCFF3E4B-CE4C-4374-86BC-995348A808FF}" type="presOf" srcId="{699EABD7-3D2D-491C-839D-02CE7CFDDD81}" destId="{8499F469-B8BA-4701-B013-2D4A153DAB2F}" srcOrd="0" destOrd="0" presId="urn:microsoft.com/office/officeart/2005/8/layout/arrow1"/>
    <dgm:cxn modelId="{58F11D71-A80B-4E04-A2B0-99991BCA7EEA}" type="presParOf" srcId="{6B7B875D-F25F-4602-895F-8D7112AD0167}" destId="{8499F469-B8BA-4701-B013-2D4A153DAB2F}" srcOrd="0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19DD1B1-D559-45EC-91FB-74CE1A4E64A4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59235CA-0803-438D-A932-D2FA16879936}">
      <dgm:prSet phldrT="[Texto]"/>
      <dgm:spPr/>
      <dgm:t>
        <a:bodyPr vert="vert"/>
        <a:lstStyle/>
        <a:p>
          <a:r>
            <a:rPr lang="es-AR" dirty="0" smtClean="0"/>
            <a:t>Botón para descargar la tabla de asistencias</a:t>
          </a:r>
          <a:endParaRPr lang="es-AR" dirty="0"/>
        </a:p>
      </dgm:t>
    </dgm:pt>
    <dgm:pt modelId="{695B2FD7-8E28-4345-85A3-0FF8D34C73AD}" type="parTrans" cxnId="{4F76F3ED-D2FC-4B56-995D-D8F57A2D2F48}">
      <dgm:prSet/>
      <dgm:spPr/>
      <dgm:t>
        <a:bodyPr/>
        <a:lstStyle/>
        <a:p>
          <a:endParaRPr lang="es-AR"/>
        </a:p>
      </dgm:t>
    </dgm:pt>
    <dgm:pt modelId="{CD984A68-5B17-4093-BDD4-0CF95C365B0B}" type="sibTrans" cxnId="{4F76F3ED-D2FC-4B56-995D-D8F57A2D2F48}">
      <dgm:prSet/>
      <dgm:spPr/>
      <dgm:t>
        <a:bodyPr/>
        <a:lstStyle/>
        <a:p>
          <a:endParaRPr lang="es-AR"/>
        </a:p>
      </dgm:t>
    </dgm:pt>
    <dgm:pt modelId="{363A0B5D-A426-4DF1-88CB-110EB7BF58F7}" type="pres">
      <dgm:prSet presAssocID="{D19DD1B1-D559-45EC-91FB-74CE1A4E64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722A76C-5029-42B7-AC49-72401BF102DB}" type="pres">
      <dgm:prSet presAssocID="{759235CA-0803-438D-A932-D2FA16879936}" presName="arrow" presStyleLbl="node1" presStyleIdx="0" presStyleCnt="1" custAng="16200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26AB1B5-FC41-4847-A6FA-51D12D227D72}" type="presOf" srcId="{759235CA-0803-438D-A932-D2FA16879936}" destId="{8722A76C-5029-42B7-AC49-72401BF102DB}" srcOrd="0" destOrd="0" presId="urn:microsoft.com/office/officeart/2005/8/layout/arrow5"/>
    <dgm:cxn modelId="{4F76F3ED-D2FC-4B56-995D-D8F57A2D2F48}" srcId="{D19DD1B1-D559-45EC-91FB-74CE1A4E64A4}" destId="{759235CA-0803-438D-A932-D2FA16879936}" srcOrd="0" destOrd="0" parTransId="{695B2FD7-8E28-4345-85A3-0FF8D34C73AD}" sibTransId="{CD984A68-5B17-4093-BDD4-0CF95C365B0B}"/>
    <dgm:cxn modelId="{E2518BFC-C613-40F0-8D47-A3E27DF2EEF6}" type="presOf" srcId="{D19DD1B1-D559-45EC-91FB-74CE1A4E64A4}" destId="{363A0B5D-A426-4DF1-88CB-110EB7BF58F7}" srcOrd="0" destOrd="0" presId="urn:microsoft.com/office/officeart/2005/8/layout/arrow5"/>
    <dgm:cxn modelId="{D3219237-ED54-4BA4-852C-27FB9C8B12B9}" type="presParOf" srcId="{363A0B5D-A426-4DF1-88CB-110EB7BF58F7}" destId="{8722A76C-5029-42B7-AC49-72401BF102DB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A459865-98DA-40D5-B87D-585757717CA4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F8AE18E-814D-4289-9A89-0C3498DBAC2A}">
      <dgm:prSet phldrT="[Texto]"/>
      <dgm:spPr/>
      <dgm:t>
        <a:bodyPr vert="vert270"/>
        <a:lstStyle/>
        <a:p>
          <a:r>
            <a:rPr lang="es-AR" dirty="0" smtClean="0"/>
            <a:t>Seleccionar la materia</a:t>
          </a:r>
          <a:endParaRPr lang="es-AR" dirty="0"/>
        </a:p>
      </dgm:t>
    </dgm:pt>
    <dgm:pt modelId="{D1988754-DFF5-4432-ABE1-761E2455F0BD}" type="parTrans" cxnId="{09050C9A-ADB9-4BB6-84F0-299ED3465CA4}">
      <dgm:prSet/>
      <dgm:spPr/>
      <dgm:t>
        <a:bodyPr/>
        <a:lstStyle/>
        <a:p>
          <a:endParaRPr lang="es-AR"/>
        </a:p>
      </dgm:t>
    </dgm:pt>
    <dgm:pt modelId="{71F40439-7C8B-405B-B31A-96B00651E1F0}" type="sibTrans" cxnId="{09050C9A-ADB9-4BB6-84F0-299ED3465CA4}">
      <dgm:prSet/>
      <dgm:spPr/>
      <dgm:t>
        <a:bodyPr/>
        <a:lstStyle/>
        <a:p>
          <a:endParaRPr lang="es-AR"/>
        </a:p>
      </dgm:t>
    </dgm:pt>
    <dgm:pt modelId="{46FE9810-2963-42A9-8C71-B920F9607921}" type="pres">
      <dgm:prSet presAssocID="{CA459865-98DA-40D5-B87D-585757717C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7CC7AE7-091D-458A-9332-C2BA93071F91}" type="pres">
      <dgm:prSet presAssocID="{6F8AE18E-814D-4289-9A89-0C3498DBAC2A}" presName="arrow" presStyleLbl="node1" presStyleIdx="0" presStyleCnt="1" custAng="5400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0DD7A49-E737-43F0-B415-C9E855590F99}" type="presOf" srcId="{6F8AE18E-814D-4289-9A89-0C3498DBAC2A}" destId="{27CC7AE7-091D-458A-9332-C2BA93071F91}" srcOrd="0" destOrd="0" presId="urn:microsoft.com/office/officeart/2005/8/layout/arrow5"/>
    <dgm:cxn modelId="{3489FEF9-5430-49DC-8DDD-7663238F3B87}" type="presOf" srcId="{CA459865-98DA-40D5-B87D-585757717CA4}" destId="{46FE9810-2963-42A9-8C71-B920F9607921}" srcOrd="0" destOrd="0" presId="urn:microsoft.com/office/officeart/2005/8/layout/arrow5"/>
    <dgm:cxn modelId="{09050C9A-ADB9-4BB6-84F0-299ED3465CA4}" srcId="{CA459865-98DA-40D5-B87D-585757717CA4}" destId="{6F8AE18E-814D-4289-9A89-0C3498DBAC2A}" srcOrd="0" destOrd="0" parTransId="{D1988754-DFF5-4432-ABE1-761E2455F0BD}" sibTransId="{71F40439-7C8B-405B-B31A-96B00651E1F0}"/>
    <dgm:cxn modelId="{0D94E6E5-CD2E-4F42-AFA8-589FCB495F28}" type="presParOf" srcId="{46FE9810-2963-42A9-8C71-B920F9607921}" destId="{27CC7AE7-091D-458A-9332-C2BA93071F91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63BD1AE-F978-4236-9E07-2474134E24D7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B9C46AD-3BFE-4731-BD0A-B94D4242B511}">
      <dgm:prSet phldrT="[Texto]"/>
      <dgm:spPr/>
      <dgm:t>
        <a:bodyPr vert="vert270"/>
        <a:lstStyle/>
        <a:p>
          <a:r>
            <a:rPr lang="es-AR" dirty="0" smtClean="0"/>
            <a:t>Seleccionar el trimestre</a:t>
          </a:r>
          <a:endParaRPr lang="es-AR" dirty="0"/>
        </a:p>
      </dgm:t>
    </dgm:pt>
    <dgm:pt modelId="{43D098D4-E316-4436-B00E-B58696239D94}" type="parTrans" cxnId="{EBB3BBAF-9EE1-4F74-B09B-A102E5C5CC45}">
      <dgm:prSet/>
      <dgm:spPr/>
      <dgm:t>
        <a:bodyPr/>
        <a:lstStyle/>
        <a:p>
          <a:endParaRPr lang="es-AR"/>
        </a:p>
      </dgm:t>
    </dgm:pt>
    <dgm:pt modelId="{A398C6E5-C48F-412A-8CCA-EDBEF3732ABB}" type="sibTrans" cxnId="{EBB3BBAF-9EE1-4F74-B09B-A102E5C5CC45}">
      <dgm:prSet/>
      <dgm:spPr/>
      <dgm:t>
        <a:bodyPr/>
        <a:lstStyle/>
        <a:p>
          <a:endParaRPr lang="es-AR"/>
        </a:p>
      </dgm:t>
    </dgm:pt>
    <dgm:pt modelId="{A95CFA0D-4982-4437-8ADA-2C8D1EF7E5B0}" type="pres">
      <dgm:prSet presAssocID="{C63BD1AE-F978-4236-9E07-2474134E24D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4A5D46E-0999-4A7C-8236-5FA52A651468}" type="pres">
      <dgm:prSet presAssocID="{BB9C46AD-3BFE-4731-BD0A-B94D4242B511}" presName="arrow" presStyleLbl="node1" presStyleIdx="0" presStyleCnt="1" custAng="5400000" custRadScaleRad="106516" custRadScaleInc="559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0FCDFD0-DA3C-4E12-BF79-D24F6BF2C32C}" type="presOf" srcId="{BB9C46AD-3BFE-4731-BD0A-B94D4242B511}" destId="{A4A5D46E-0999-4A7C-8236-5FA52A651468}" srcOrd="0" destOrd="0" presId="urn:microsoft.com/office/officeart/2005/8/layout/arrow5"/>
    <dgm:cxn modelId="{EBB3BBAF-9EE1-4F74-B09B-A102E5C5CC45}" srcId="{C63BD1AE-F978-4236-9E07-2474134E24D7}" destId="{BB9C46AD-3BFE-4731-BD0A-B94D4242B511}" srcOrd="0" destOrd="0" parTransId="{43D098D4-E316-4436-B00E-B58696239D94}" sibTransId="{A398C6E5-C48F-412A-8CCA-EDBEF3732ABB}"/>
    <dgm:cxn modelId="{29D93B87-B70E-4FFF-8E78-D0D7A18F2007}" type="presOf" srcId="{C63BD1AE-F978-4236-9E07-2474134E24D7}" destId="{A95CFA0D-4982-4437-8ADA-2C8D1EF7E5B0}" srcOrd="0" destOrd="0" presId="urn:microsoft.com/office/officeart/2005/8/layout/arrow5"/>
    <dgm:cxn modelId="{C0B6B5DE-5B81-49AF-A18F-892B8567D7B4}" type="presParOf" srcId="{A95CFA0D-4982-4437-8ADA-2C8D1EF7E5B0}" destId="{A4A5D46E-0999-4A7C-8236-5FA52A651468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B1AE5E8-E774-4B5A-A0BE-DB5D99839398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3878AFE-2D80-44B0-A7F5-F54CCA2CDA4E}">
      <dgm:prSet phldrT="[Texto]"/>
      <dgm:spPr/>
      <dgm:t>
        <a:bodyPr/>
        <a:lstStyle/>
        <a:p>
          <a:r>
            <a:rPr lang="es-AR" dirty="0" smtClean="0"/>
            <a:t>Botón para eliminar</a:t>
          </a:r>
          <a:endParaRPr lang="es-AR" dirty="0"/>
        </a:p>
      </dgm:t>
    </dgm:pt>
    <dgm:pt modelId="{18BEF93C-CA7F-4FF5-8C2E-3DF5DC3C90C5}" type="parTrans" cxnId="{1F34D8A3-B046-4BF6-941B-D81E5494D3B2}">
      <dgm:prSet/>
      <dgm:spPr/>
      <dgm:t>
        <a:bodyPr/>
        <a:lstStyle/>
        <a:p>
          <a:endParaRPr lang="es-AR"/>
        </a:p>
      </dgm:t>
    </dgm:pt>
    <dgm:pt modelId="{2DCE30C4-9008-4EA0-A65A-AEE759AC876B}" type="sibTrans" cxnId="{1F34D8A3-B046-4BF6-941B-D81E5494D3B2}">
      <dgm:prSet/>
      <dgm:spPr/>
      <dgm:t>
        <a:bodyPr/>
        <a:lstStyle/>
        <a:p>
          <a:endParaRPr lang="es-AR"/>
        </a:p>
      </dgm:t>
    </dgm:pt>
    <dgm:pt modelId="{CEDA8D9E-6134-46C9-8006-829CDE290402}" type="pres">
      <dgm:prSet presAssocID="{FB1AE5E8-E774-4B5A-A0BE-DB5D9983939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FAC0EB3-F496-4457-8ED0-1841687DD9CB}" type="pres">
      <dgm:prSet presAssocID="{03878AFE-2D80-44B0-A7F5-F54CCA2CDA4E}" presName="arrow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F34D8A3-B046-4BF6-941B-D81E5494D3B2}" srcId="{FB1AE5E8-E774-4B5A-A0BE-DB5D99839398}" destId="{03878AFE-2D80-44B0-A7F5-F54CCA2CDA4E}" srcOrd="0" destOrd="0" parTransId="{18BEF93C-CA7F-4FF5-8C2E-3DF5DC3C90C5}" sibTransId="{2DCE30C4-9008-4EA0-A65A-AEE759AC876B}"/>
    <dgm:cxn modelId="{1B4AA8D4-6C3D-4786-98FB-74D480515783}" type="presOf" srcId="{03878AFE-2D80-44B0-A7F5-F54CCA2CDA4E}" destId="{0FAC0EB3-F496-4457-8ED0-1841687DD9CB}" srcOrd="0" destOrd="0" presId="urn:microsoft.com/office/officeart/2005/8/layout/arrow1"/>
    <dgm:cxn modelId="{9939BFEF-CB6B-434F-A9BA-52009BFE40D3}" type="presOf" srcId="{FB1AE5E8-E774-4B5A-A0BE-DB5D99839398}" destId="{CEDA8D9E-6134-46C9-8006-829CDE290402}" srcOrd="0" destOrd="0" presId="urn:microsoft.com/office/officeart/2005/8/layout/arrow1"/>
    <dgm:cxn modelId="{668AD269-542B-4EB4-A83A-E2716BE69870}" type="presParOf" srcId="{CEDA8D9E-6134-46C9-8006-829CDE290402}" destId="{0FAC0EB3-F496-4457-8ED0-1841687DD9CB}" srcOrd="0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FB8571-25E8-48F5-8479-1145DB719BE7}" type="doc">
      <dgm:prSet loTypeId="urn:microsoft.com/office/officeart/2005/8/layout/arrow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9526E77-5C52-44FF-861A-C4667C14C603}">
      <dgm:prSet phldrT="[Texto]"/>
      <dgm:spPr/>
      <dgm:t>
        <a:bodyPr/>
        <a:lstStyle/>
        <a:p>
          <a:endParaRPr lang="es-AR" dirty="0"/>
        </a:p>
      </dgm:t>
    </dgm:pt>
    <dgm:pt modelId="{9213A2FD-8E4C-4A94-9693-414FB5A03760}" type="parTrans" cxnId="{E0AB36CA-CBB2-4717-83F2-DF00A14E2869}">
      <dgm:prSet/>
      <dgm:spPr/>
      <dgm:t>
        <a:bodyPr/>
        <a:lstStyle/>
        <a:p>
          <a:endParaRPr lang="es-AR"/>
        </a:p>
      </dgm:t>
    </dgm:pt>
    <dgm:pt modelId="{3D824B63-E84B-4D42-A474-8544EAF838AE}" type="sibTrans" cxnId="{E0AB36CA-CBB2-4717-83F2-DF00A14E2869}">
      <dgm:prSet/>
      <dgm:spPr/>
      <dgm:t>
        <a:bodyPr/>
        <a:lstStyle/>
        <a:p>
          <a:endParaRPr lang="es-AR"/>
        </a:p>
      </dgm:t>
    </dgm:pt>
    <dgm:pt modelId="{91137360-F4F7-452B-B240-F0B3EE3DCB20}" type="pres">
      <dgm:prSet presAssocID="{23FB8571-25E8-48F5-8479-1145DB719BE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1D97A9D9-9056-48E9-AD9F-12246A4580AB}" type="pres">
      <dgm:prSet presAssocID="{D9526E77-5C52-44FF-861A-C4667C14C603}" presName="arrow" presStyleLbl="node1" presStyleIdx="0" presStyleCnt="1" custAng="16200000" custRadScaleRad="162511" custRadScaleInc="1040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E26551E-9649-4B00-A6B9-BCCE154B4E33}" type="presOf" srcId="{23FB8571-25E8-48F5-8479-1145DB719BE7}" destId="{91137360-F4F7-452B-B240-F0B3EE3DCB20}" srcOrd="0" destOrd="0" presId="urn:microsoft.com/office/officeart/2005/8/layout/arrow1"/>
    <dgm:cxn modelId="{E0AB36CA-CBB2-4717-83F2-DF00A14E2869}" srcId="{23FB8571-25E8-48F5-8479-1145DB719BE7}" destId="{D9526E77-5C52-44FF-861A-C4667C14C603}" srcOrd="0" destOrd="0" parTransId="{9213A2FD-8E4C-4A94-9693-414FB5A03760}" sibTransId="{3D824B63-E84B-4D42-A474-8544EAF838AE}"/>
    <dgm:cxn modelId="{233D8B8C-527F-4E38-B0C0-EF5FE8B1C06F}" type="presOf" srcId="{D9526E77-5C52-44FF-861A-C4667C14C603}" destId="{1D97A9D9-9056-48E9-AD9F-12246A4580AB}" srcOrd="0" destOrd="0" presId="urn:microsoft.com/office/officeart/2005/8/layout/arrow1"/>
    <dgm:cxn modelId="{DF81D463-799A-4058-B543-EF676C32C62E}" type="presParOf" srcId="{91137360-F4F7-452B-B240-F0B3EE3DCB20}" destId="{1D97A9D9-9056-48E9-AD9F-12246A4580AB}" srcOrd="0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5896FDE-D1F2-4176-A40B-1E5C8DA2E6D2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6CD5ACA-E6D2-4A1B-A275-A97D427329AA}">
      <dgm:prSet phldrT="[Texto]"/>
      <dgm:spPr/>
      <dgm:t>
        <a:bodyPr/>
        <a:lstStyle/>
        <a:p>
          <a:r>
            <a:rPr lang="es-AR" dirty="0" smtClean="0"/>
            <a:t>Seleccionar la materia</a:t>
          </a:r>
          <a:endParaRPr lang="es-AR" dirty="0"/>
        </a:p>
      </dgm:t>
    </dgm:pt>
    <dgm:pt modelId="{8350408D-72A9-41BA-80F4-71BF5B4E5D7F}" type="parTrans" cxnId="{B34EC5D5-3FAE-4B48-8D40-367C8AA4D4D7}">
      <dgm:prSet/>
      <dgm:spPr/>
      <dgm:t>
        <a:bodyPr/>
        <a:lstStyle/>
        <a:p>
          <a:endParaRPr lang="es-AR"/>
        </a:p>
      </dgm:t>
    </dgm:pt>
    <dgm:pt modelId="{DD97CB7D-0ACB-44AE-9C45-DE9B2C650E0F}" type="sibTrans" cxnId="{B34EC5D5-3FAE-4B48-8D40-367C8AA4D4D7}">
      <dgm:prSet/>
      <dgm:spPr/>
      <dgm:t>
        <a:bodyPr/>
        <a:lstStyle/>
        <a:p>
          <a:endParaRPr lang="es-AR"/>
        </a:p>
      </dgm:t>
    </dgm:pt>
    <dgm:pt modelId="{0CB6CBAF-73ED-4D79-8830-A93568501A23}" type="pres">
      <dgm:prSet presAssocID="{F5896FDE-D1F2-4176-A40B-1E5C8DA2E6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2DF4918-C977-400E-BC1A-C7CBE495CF4A}" type="pres">
      <dgm:prSet presAssocID="{56CD5ACA-E6D2-4A1B-A275-A97D427329AA}" presName="arrow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C1AF78E-F42B-4952-AB5A-DB3BBFCBC0F3}" type="presOf" srcId="{56CD5ACA-E6D2-4A1B-A275-A97D427329AA}" destId="{52DF4918-C977-400E-BC1A-C7CBE495CF4A}" srcOrd="0" destOrd="0" presId="urn:microsoft.com/office/officeart/2005/8/layout/arrow1"/>
    <dgm:cxn modelId="{B34EC5D5-3FAE-4B48-8D40-367C8AA4D4D7}" srcId="{F5896FDE-D1F2-4176-A40B-1E5C8DA2E6D2}" destId="{56CD5ACA-E6D2-4A1B-A275-A97D427329AA}" srcOrd="0" destOrd="0" parTransId="{8350408D-72A9-41BA-80F4-71BF5B4E5D7F}" sibTransId="{DD97CB7D-0ACB-44AE-9C45-DE9B2C650E0F}"/>
    <dgm:cxn modelId="{50E2A654-26BC-4BA5-BCF7-8BDC815CB2C1}" type="presOf" srcId="{F5896FDE-D1F2-4176-A40B-1E5C8DA2E6D2}" destId="{0CB6CBAF-73ED-4D79-8830-A93568501A23}" srcOrd="0" destOrd="0" presId="urn:microsoft.com/office/officeart/2005/8/layout/arrow1"/>
    <dgm:cxn modelId="{0E7825B2-D84F-4FE8-8BE4-15C850B4361C}" type="presParOf" srcId="{0CB6CBAF-73ED-4D79-8830-A93568501A23}" destId="{52DF4918-C977-400E-BC1A-C7CBE495CF4A}" srcOrd="0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BB45FAA-B1DE-4894-8C2B-03B64E359C62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543028D-ECE1-4719-AC94-FBD11C03329F}">
      <dgm:prSet phldrT="[Texto]"/>
      <dgm:spPr/>
      <dgm:t>
        <a:bodyPr/>
        <a:lstStyle/>
        <a:p>
          <a:r>
            <a:rPr lang="es-AR" dirty="0" smtClean="0"/>
            <a:t>Colocar la nota </a:t>
          </a:r>
          <a:endParaRPr lang="es-AR" dirty="0"/>
        </a:p>
      </dgm:t>
    </dgm:pt>
    <dgm:pt modelId="{0A798200-1125-48EB-B629-DBB947C1B1C0}" type="parTrans" cxnId="{C0154A47-7B1D-4C43-8AFE-EEA086B1F69B}">
      <dgm:prSet/>
      <dgm:spPr/>
      <dgm:t>
        <a:bodyPr/>
        <a:lstStyle/>
        <a:p>
          <a:endParaRPr lang="es-AR"/>
        </a:p>
      </dgm:t>
    </dgm:pt>
    <dgm:pt modelId="{B86BF6F3-F906-4AAC-AB64-ABB2701501F9}" type="sibTrans" cxnId="{C0154A47-7B1D-4C43-8AFE-EEA086B1F69B}">
      <dgm:prSet/>
      <dgm:spPr/>
      <dgm:t>
        <a:bodyPr/>
        <a:lstStyle/>
        <a:p>
          <a:endParaRPr lang="es-AR"/>
        </a:p>
      </dgm:t>
    </dgm:pt>
    <dgm:pt modelId="{7A1FD3F4-36BF-41F8-BB2C-3D446684AC47}" type="pres">
      <dgm:prSet presAssocID="{3BB45FAA-B1DE-4894-8C2B-03B64E359C6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09B44D0-6DC3-4EB1-8DA4-51EA0E892A7E}" type="pres">
      <dgm:prSet presAssocID="{C543028D-ECE1-4719-AC94-FBD11C03329F}" presName="arrow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D013F0B-7F9D-4941-86D3-E21B010024FF}" type="presOf" srcId="{C543028D-ECE1-4719-AC94-FBD11C03329F}" destId="{E09B44D0-6DC3-4EB1-8DA4-51EA0E892A7E}" srcOrd="0" destOrd="0" presId="urn:microsoft.com/office/officeart/2005/8/layout/arrow1"/>
    <dgm:cxn modelId="{957292AB-9867-45D6-8E41-3D16E9F876A2}" type="presOf" srcId="{3BB45FAA-B1DE-4894-8C2B-03B64E359C62}" destId="{7A1FD3F4-36BF-41F8-BB2C-3D446684AC47}" srcOrd="0" destOrd="0" presId="urn:microsoft.com/office/officeart/2005/8/layout/arrow1"/>
    <dgm:cxn modelId="{C0154A47-7B1D-4C43-8AFE-EEA086B1F69B}" srcId="{3BB45FAA-B1DE-4894-8C2B-03B64E359C62}" destId="{C543028D-ECE1-4719-AC94-FBD11C03329F}" srcOrd="0" destOrd="0" parTransId="{0A798200-1125-48EB-B629-DBB947C1B1C0}" sibTransId="{B86BF6F3-F906-4AAC-AB64-ABB2701501F9}"/>
    <dgm:cxn modelId="{B8E68941-E6BB-4EDC-86B3-BADDA99316DF}" type="presParOf" srcId="{7A1FD3F4-36BF-41F8-BB2C-3D446684AC47}" destId="{E09B44D0-6DC3-4EB1-8DA4-51EA0E892A7E}" srcOrd="0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F74AA5B-1778-41A1-BBB8-5869597501F8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8C82814-1158-4203-94B4-F3D4842A8AA5}">
      <dgm:prSet phldrT="[Texto]"/>
      <dgm:spPr/>
      <dgm:t>
        <a:bodyPr vert="vert270"/>
        <a:lstStyle/>
        <a:p>
          <a:r>
            <a:rPr lang="es-AR" dirty="0" smtClean="0"/>
            <a:t>Botón para descargar la tabla de calificaciones</a:t>
          </a:r>
          <a:endParaRPr lang="es-AR" dirty="0"/>
        </a:p>
      </dgm:t>
    </dgm:pt>
    <dgm:pt modelId="{E3AEC09D-3F54-448F-8914-875F91D32FC5}" type="parTrans" cxnId="{AA35FB09-DD70-4FAB-BF30-798E263A1AC7}">
      <dgm:prSet/>
      <dgm:spPr/>
      <dgm:t>
        <a:bodyPr/>
        <a:lstStyle/>
        <a:p>
          <a:endParaRPr lang="es-AR"/>
        </a:p>
      </dgm:t>
    </dgm:pt>
    <dgm:pt modelId="{37F250A5-A0CE-4D8B-8197-863B45BBE592}" type="sibTrans" cxnId="{AA35FB09-DD70-4FAB-BF30-798E263A1AC7}">
      <dgm:prSet/>
      <dgm:spPr/>
      <dgm:t>
        <a:bodyPr/>
        <a:lstStyle/>
        <a:p>
          <a:endParaRPr lang="es-AR"/>
        </a:p>
      </dgm:t>
    </dgm:pt>
    <dgm:pt modelId="{64777C4B-04DD-49C5-B793-DDD8AA0081D2}" type="pres">
      <dgm:prSet presAssocID="{0F74AA5B-1778-41A1-BBB8-5869597501F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11E5909-AA36-4248-89EE-131F2814E464}" type="pres">
      <dgm:prSet presAssocID="{A8C82814-1158-4203-94B4-F3D4842A8AA5}" presName="arrow" presStyleLbl="node1" presStyleIdx="0" presStyleCnt="1" custAng="5400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80A35306-C640-43D5-AF8B-5D139346ED45}" type="presOf" srcId="{0F74AA5B-1778-41A1-BBB8-5869597501F8}" destId="{64777C4B-04DD-49C5-B793-DDD8AA0081D2}" srcOrd="0" destOrd="0" presId="urn:microsoft.com/office/officeart/2005/8/layout/arrow5"/>
    <dgm:cxn modelId="{AA35FB09-DD70-4FAB-BF30-798E263A1AC7}" srcId="{0F74AA5B-1778-41A1-BBB8-5869597501F8}" destId="{A8C82814-1158-4203-94B4-F3D4842A8AA5}" srcOrd="0" destOrd="0" parTransId="{E3AEC09D-3F54-448F-8914-875F91D32FC5}" sibTransId="{37F250A5-A0CE-4D8B-8197-863B45BBE592}"/>
    <dgm:cxn modelId="{788806D2-E9B8-469E-BF7E-8F4904754289}" type="presOf" srcId="{A8C82814-1158-4203-94B4-F3D4842A8AA5}" destId="{911E5909-AA36-4248-89EE-131F2814E464}" srcOrd="0" destOrd="0" presId="urn:microsoft.com/office/officeart/2005/8/layout/arrow5"/>
    <dgm:cxn modelId="{7112D854-3ABB-4F94-9538-3C04F440F976}" type="presParOf" srcId="{64777C4B-04DD-49C5-B793-DDD8AA0081D2}" destId="{911E5909-AA36-4248-89EE-131F2814E464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3AC6085-54F9-44A9-9212-FCD19A3FA798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D3A3550-3DB6-408F-8AEB-D5BA596EEB21}">
      <dgm:prSet phldrT="[Texto]"/>
      <dgm:spPr/>
      <dgm:t>
        <a:bodyPr/>
        <a:lstStyle/>
        <a:p>
          <a:r>
            <a:rPr lang="es-AR" dirty="0" smtClean="0"/>
            <a:t>Seleccione la fecha </a:t>
          </a:r>
          <a:endParaRPr lang="es-AR" dirty="0"/>
        </a:p>
      </dgm:t>
    </dgm:pt>
    <dgm:pt modelId="{40F8ED00-EBCA-43FF-8256-641B0BD0C7A3}" type="parTrans" cxnId="{0EFCDF84-C013-4367-8610-80153302C3F6}">
      <dgm:prSet/>
      <dgm:spPr/>
      <dgm:t>
        <a:bodyPr/>
        <a:lstStyle/>
        <a:p>
          <a:endParaRPr lang="es-AR"/>
        </a:p>
      </dgm:t>
    </dgm:pt>
    <dgm:pt modelId="{6303FF14-CE31-47B9-86F9-62A9C33C0740}" type="sibTrans" cxnId="{0EFCDF84-C013-4367-8610-80153302C3F6}">
      <dgm:prSet/>
      <dgm:spPr/>
      <dgm:t>
        <a:bodyPr/>
        <a:lstStyle/>
        <a:p>
          <a:endParaRPr lang="es-AR"/>
        </a:p>
      </dgm:t>
    </dgm:pt>
    <dgm:pt modelId="{C4E2C269-7A3E-4454-9824-4562E6ABD06F}" type="pres">
      <dgm:prSet presAssocID="{43AC6085-54F9-44A9-9212-FCD19A3FA79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F0AE9DC-4951-4239-BB25-790ECE0F2249}" type="pres">
      <dgm:prSet presAssocID="{BD3A3550-3DB6-408F-8AEB-D5BA596EEB21}" presName="arrow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B26A90A-614B-42B4-A82A-F36ACD877202}" type="presOf" srcId="{43AC6085-54F9-44A9-9212-FCD19A3FA798}" destId="{C4E2C269-7A3E-4454-9824-4562E6ABD06F}" srcOrd="0" destOrd="0" presId="urn:microsoft.com/office/officeart/2005/8/layout/arrow1"/>
    <dgm:cxn modelId="{0EFCDF84-C013-4367-8610-80153302C3F6}" srcId="{43AC6085-54F9-44A9-9212-FCD19A3FA798}" destId="{BD3A3550-3DB6-408F-8AEB-D5BA596EEB21}" srcOrd="0" destOrd="0" parTransId="{40F8ED00-EBCA-43FF-8256-641B0BD0C7A3}" sibTransId="{6303FF14-CE31-47B9-86F9-62A9C33C0740}"/>
    <dgm:cxn modelId="{4607F06E-C94C-4C8E-8ACE-93D3B8C52850}" type="presOf" srcId="{BD3A3550-3DB6-408F-8AEB-D5BA596EEB21}" destId="{FF0AE9DC-4951-4239-BB25-790ECE0F2249}" srcOrd="0" destOrd="0" presId="urn:microsoft.com/office/officeart/2005/8/layout/arrow1"/>
    <dgm:cxn modelId="{283F7B77-A52C-42EB-B6E8-C99CDED6665E}" type="presParOf" srcId="{C4E2C269-7A3E-4454-9824-4562E6ABD06F}" destId="{FF0AE9DC-4951-4239-BB25-790ECE0F2249}" srcOrd="0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7186374-0E01-49A9-9ADD-087451AFBA84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F011EC8-2008-4011-892E-E9BF674D7A11}">
      <dgm:prSet phldrT="[Texto]"/>
      <dgm:spPr/>
      <dgm:t>
        <a:bodyPr/>
        <a:lstStyle/>
        <a:p>
          <a:r>
            <a:rPr lang="es-AR" dirty="0" smtClean="0"/>
            <a:t>Seleccione el comportamiento del alumno</a:t>
          </a:r>
          <a:endParaRPr lang="es-AR" dirty="0"/>
        </a:p>
      </dgm:t>
    </dgm:pt>
    <dgm:pt modelId="{58BF417A-A922-45C4-9B64-ED5CFA2EE6C6}" type="parTrans" cxnId="{305D3CE2-37E9-445B-88B8-6EEB39A9AD6C}">
      <dgm:prSet/>
      <dgm:spPr/>
      <dgm:t>
        <a:bodyPr/>
        <a:lstStyle/>
        <a:p>
          <a:endParaRPr lang="es-AR"/>
        </a:p>
      </dgm:t>
    </dgm:pt>
    <dgm:pt modelId="{CA633EB3-084F-48BD-B7C7-AE9219AFA6A4}" type="sibTrans" cxnId="{305D3CE2-37E9-445B-88B8-6EEB39A9AD6C}">
      <dgm:prSet/>
      <dgm:spPr/>
      <dgm:t>
        <a:bodyPr/>
        <a:lstStyle/>
        <a:p>
          <a:endParaRPr lang="es-AR"/>
        </a:p>
      </dgm:t>
    </dgm:pt>
    <dgm:pt modelId="{2571C9AC-970F-4DD5-87EF-9A0FFE3B2F0A}" type="pres">
      <dgm:prSet presAssocID="{D7186374-0E01-49A9-9ADD-087451AFBA8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56D3170-D5B9-4051-A0CC-658D59E98172}" type="pres">
      <dgm:prSet presAssocID="{1F011EC8-2008-4011-892E-E9BF674D7A11}" presName="arrow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05D3CE2-37E9-445B-88B8-6EEB39A9AD6C}" srcId="{D7186374-0E01-49A9-9ADD-087451AFBA84}" destId="{1F011EC8-2008-4011-892E-E9BF674D7A11}" srcOrd="0" destOrd="0" parTransId="{58BF417A-A922-45C4-9B64-ED5CFA2EE6C6}" sibTransId="{CA633EB3-084F-48BD-B7C7-AE9219AFA6A4}"/>
    <dgm:cxn modelId="{6E22CA16-08BB-4F97-9489-05F2813033DA}" type="presOf" srcId="{D7186374-0E01-49A9-9ADD-087451AFBA84}" destId="{2571C9AC-970F-4DD5-87EF-9A0FFE3B2F0A}" srcOrd="0" destOrd="0" presId="urn:microsoft.com/office/officeart/2005/8/layout/arrow1"/>
    <dgm:cxn modelId="{FBD11042-EE87-4BE2-A221-43C513E503C1}" type="presOf" srcId="{1F011EC8-2008-4011-892E-E9BF674D7A11}" destId="{256D3170-D5B9-4051-A0CC-658D59E98172}" srcOrd="0" destOrd="0" presId="urn:microsoft.com/office/officeart/2005/8/layout/arrow1"/>
    <dgm:cxn modelId="{2257F517-A566-4ED7-91F7-567A5B6248BB}" type="presParOf" srcId="{2571C9AC-970F-4DD5-87EF-9A0FFE3B2F0A}" destId="{256D3170-D5B9-4051-A0CC-658D59E98172}" srcOrd="0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75D174C-92EA-4192-86CC-DD6EBF078E96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0F6EFE1-91CB-4155-A244-0F276F6A994F}">
      <dgm:prSet phldrT="[Texto]"/>
      <dgm:spPr/>
      <dgm:t>
        <a:bodyPr/>
        <a:lstStyle/>
        <a:p>
          <a:r>
            <a:rPr lang="es-AR" dirty="0" smtClean="0"/>
            <a:t>Seleccionar fecha </a:t>
          </a:r>
          <a:endParaRPr lang="es-AR" dirty="0"/>
        </a:p>
      </dgm:t>
    </dgm:pt>
    <dgm:pt modelId="{D8DEC626-A2BA-4F80-A5C3-AE88FC7B3140}" type="parTrans" cxnId="{E75E9485-B113-4E74-82C0-4BDEF3FE2AED}">
      <dgm:prSet/>
      <dgm:spPr/>
      <dgm:t>
        <a:bodyPr/>
        <a:lstStyle/>
        <a:p>
          <a:endParaRPr lang="es-AR"/>
        </a:p>
      </dgm:t>
    </dgm:pt>
    <dgm:pt modelId="{37DDEEB3-6F62-49E2-AC8F-9A17633B41A3}" type="sibTrans" cxnId="{E75E9485-B113-4E74-82C0-4BDEF3FE2AED}">
      <dgm:prSet/>
      <dgm:spPr/>
      <dgm:t>
        <a:bodyPr/>
        <a:lstStyle/>
        <a:p>
          <a:endParaRPr lang="es-AR"/>
        </a:p>
      </dgm:t>
    </dgm:pt>
    <dgm:pt modelId="{BFC6EABB-33F1-49CD-BCDD-D3C6570C28C9}" type="pres">
      <dgm:prSet presAssocID="{775D174C-92EA-4192-86CC-DD6EBF078E9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9054A9-CB85-4806-AFAA-9EB2E45FED0E}" type="pres">
      <dgm:prSet presAssocID="{70F6EFE1-91CB-4155-A244-0F276F6A994F}" presName="arrow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75E9485-B113-4E74-82C0-4BDEF3FE2AED}" srcId="{775D174C-92EA-4192-86CC-DD6EBF078E96}" destId="{70F6EFE1-91CB-4155-A244-0F276F6A994F}" srcOrd="0" destOrd="0" parTransId="{D8DEC626-A2BA-4F80-A5C3-AE88FC7B3140}" sibTransId="{37DDEEB3-6F62-49E2-AC8F-9A17633B41A3}"/>
    <dgm:cxn modelId="{B08F0495-3101-4248-8A56-1ED3FB90B079}" type="presOf" srcId="{70F6EFE1-91CB-4155-A244-0F276F6A994F}" destId="{3E9054A9-CB85-4806-AFAA-9EB2E45FED0E}" srcOrd="0" destOrd="0" presId="urn:microsoft.com/office/officeart/2005/8/layout/arrow1"/>
    <dgm:cxn modelId="{DDB71AD2-A411-4AA8-869A-0076397BB3B3}" type="presOf" srcId="{775D174C-92EA-4192-86CC-DD6EBF078E96}" destId="{BFC6EABB-33F1-49CD-BCDD-D3C6570C28C9}" srcOrd="0" destOrd="0" presId="urn:microsoft.com/office/officeart/2005/8/layout/arrow1"/>
    <dgm:cxn modelId="{4844F97E-0994-428D-A9B1-4E18D0C384AB}" type="presParOf" srcId="{BFC6EABB-33F1-49CD-BCDD-D3C6570C28C9}" destId="{3E9054A9-CB85-4806-AFAA-9EB2E45FED0E}" srcOrd="0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0E78CF4-F268-4286-B4BB-85E25AD95BA5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54F86CA-F97C-42C1-8E89-2E0773DFDDDE}">
      <dgm:prSet phldrT="[Texto]"/>
      <dgm:spPr/>
      <dgm:t>
        <a:bodyPr vert="vert"/>
        <a:lstStyle/>
        <a:p>
          <a:r>
            <a:rPr lang="es-AR" dirty="0" smtClean="0"/>
            <a:t>Botón para descargar la tabla de comportamiento</a:t>
          </a:r>
          <a:endParaRPr lang="es-AR" dirty="0"/>
        </a:p>
      </dgm:t>
    </dgm:pt>
    <dgm:pt modelId="{A0910EC4-93CF-4B5A-A56F-7EAE32EBECC2}" type="parTrans" cxnId="{037B2A98-0497-45D0-BA1F-6872265802E2}">
      <dgm:prSet/>
      <dgm:spPr/>
      <dgm:t>
        <a:bodyPr/>
        <a:lstStyle/>
        <a:p>
          <a:endParaRPr lang="es-AR"/>
        </a:p>
      </dgm:t>
    </dgm:pt>
    <dgm:pt modelId="{D033ED5D-3C9C-4183-A443-318D75E83695}" type="sibTrans" cxnId="{037B2A98-0497-45D0-BA1F-6872265802E2}">
      <dgm:prSet/>
      <dgm:spPr/>
      <dgm:t>
        <a:bodyPr/>
        <a:lstStyle/>
        <a:p>
          <a:endParaRPr lang="es-AR"/>
        </a:p>
      </dgm:t>
    </dgm:pt>
    <dgm:pt modelId="{CEC16C6F-5AF3-4476-834F-2DBE5364FF40}" type="pres">
      <dgm:prSet presAssocID="{00E78CF4-F268-4286-B4BB-85E25AD95BA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11F52F5E-5D27-4C25-9E7A-DC3D08D17735}" type="pres">
      <dgm:prSet presAssocID="{154F86CA-F97C-42C1-8E89-2E0773DFDDDE}" presName="arrow" presStyleLbl="node1" presStyleIdx="0" presStyleCnt="1" custAng="16200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37B2A98-0497-45D0-BA1F-6872265802E2}" srcId="{00E78CF4-F268-4286-B4BB-85E25AD95BA5}" destId="{154F86CA-F97C-42C1-8E89-2E0773DFDDDE}" srcOrd="0" destOrd="0" parTransId="{A0910EC4-93CF-4B5A-A56F-7EAE32EBECC2}" sibTransId="{D033ED5D-3C9C-4183-A443-318D75E83695}"/>
    <dgm:cxn modelId="{6DB416AF-C218-4D7B-B801-E47B27AC3367}" type="presOf" srcId="{00E78CF4-F268-4286-B4BB-85E25AD95BA5}" destId="{CEC16C6F-5AF3-4476-834F-2DBE5364FF40}" srcOrd="0" destOrd="0" presId="urn:microsoft.com/office/officeart/2005/8/layout/arrow5"/>
    <dgm:cxn modelId="{C3289A7A-AFDE-4308-AA05-E168F6F8B5E0}" type="presOf" srcId="{154F86CA-F97C-42C1-8E89-2E0773DFDDDE}" destId="{11F52F5E-5D27-4C25-9E7A-DC3D08D17735}" srcOrd="0" destOrd="0" presId="urn:microsoft.com/office/officeart/2005/8/layout/arrow5"/>
    <dgm:cxn modelId="{C352F275-038A-4083-91B5-150834EC1522}" type="presParOf" srcId="{CEC16C6F-5AF3-4476-834F-2DBE5364FF40}" destId="{11F52F5E-5D27-4C25-9E7A-DC3D08D17735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527B336-E549-4D09-ABBA-E0634E8EAFF0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EE71C8D-C986-443F-804D-92477A56B20F}">
      <dgm:prSet phldrT="[Texto]"/>
      <dgm:spPr/>
      <dgm:t>
        <a:bodyPr vert="vert"/>
        <a:lstStyle/>
        <a:p>
          <a:r>
            <a:rPr lang="es-AR" dirty="0" smtClean="0"/>
            <a:t>Botón “Ver”</a:t>
          </a:r>
          <a:endParaRPr lang="es-AR" dirty="0"/>
        </a:p>
      </dgm:t>
    </dgm:pt>
    <dgm:pt modelId="{0E2EBA1C-3690-4629-A0D6-82A9472EB37F}" type="parTrans" cxnId="{F8921DDB-41D7-4FC3-B684-E964A13000B7}">
      <dgm:prSet/>
      <dgm:spPr/>
      <dgm:t>
        <a:bodyPr/>
        <a:lstStyle/>
        <a:p>
          <a:endParaRPr lang="es-AR"/>
        </a:p>
      </dgm:t>
    </dgm:pt>
    <dgm:pt modelId="{224B9A0E-9346-4DFB-B85C-444F538D681A}" type="sibTrans" cxnId="{F8921DDB-41D7-4FC3-B684-E964A13000B7}">
      <dgm:prSet/>
      <dgm:spPr/>
      <dgm:t>
        <a:bodyPr/>
        <a:lstStyle/>
        <a:p>
          <a:endParaRPr lang="es-AR"/>
        </a:p>
      </dgm:t>
    </dgm:pt>
    <dgm:pt modelId="{8E8A3B63-5BB1-44DB-89AF-64908C19244C}" type="pres">
      <dgm:prSet presAssocID="{D527B336-E549-4D09-ABBA-E0634E8EAFF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ACF5F34-F4E1-46BA-B382-426C0FF39027}" type="pres">
      <dgm:prSet presAssocID="{5EE71C8D-C986-443F-804D-92477A56B20F}" presName="arrow" presStyleLbl="node1" presStyleIdx="0" presStyleCnt="1" custAng="16200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F8921DDB-41D7-4FC3-B684-E964A13000B7}" srcId="{D527B336-E549-4D09-ABBA-E0634E8EAFF0}" destId="{5EE71C8D-C986-443F-804D-92477A56B20F}" srcOrd="0" destOrd="0" parTransId="{0E2EBA1C-3690-4629-A0D6-82A9472EB37F}" sibTransId="{224B9A0E-9346-4DFB-B85C-444F538D681A}"/>
    <dgm:cxn modelId="{A85A9877-126C-42CA-8B4E-C4DB3FBF44E0}" type="presOf" srcId="{D527B336-E549-4D09-ABBA-E0634E8EAFF0}" destId="{8E8A3B63-5BB1-44DB-89AF-64908C19244C}" srcOrd="0" destOrd="0" presId="urn:microsoft.com/office/officeart/2005/8/layout/arrow5"/>
    <dgm:cxn modelId="{766ED3DF-2111-4F08-A55F-543FBCBBC8F5}" type="presOf" srcId="{5EE71C8D-C986-443F-804D-92477A56B20F}" destId="{6ACF5F34-F4E1-46BA-B382-426C0FF39027}" srcOrd="0" destOrd="0" presId="urn:microsoft.com/office/officeart/2005/8/layout/arrow5"/>
    <dgm:cxn modelId="{DC6A1137-54E5-422F-9133-BF13BE1DC795}" type="presParOf" srcId="{8E8A3B63-5BB1-44DB-89AF-64908C19244C}" destId="{6ACF5F34-F4E1-46BA-B382-426C0FF39027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4C750AD-7B2E-4019-A1DA-1F4BE6BB71A9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0E2EAAB-D7E4-430E-A27E-E149EF3EBD14}">
      <dgm:prSet phldrT="[Texto]"/>
      <dgm:spPr/>
      <dgm:t>
        <a:bodyPr/>
        <a:lstStyle/>
        <a:p>
          <a:r>
            <a:rPr lang="es-AR" dirty="0" smtClean="0"/>
            <a:t>Botón “Editar”</a:t>
          </a:r>
          <a:endParaRPr lang="es-AR" dirty="0"/>
        </a:p>
      </dgm:t>
    </dgm:pt>
    <dgm:pt modelId="{439591AC-44EC-4719-9798-44F3641C59BE}" type="parTrans" cxnId="{24CFC4F1-8601-4A08-9087-7F7FAA347963}">
      <dgm:prSet/>
      <dgm:spPr/>
      <dgm:t>
        <a:bodyPr/>
        <a:lstStyle/>
        <a:p>
          <a:endParaRPr lang="es-AR"/>
        </a:p>
      </dgm:t>
    </dgm:pt>
    <dgm:pt modelId="{78BBE03D-E7B3-4A2A-A145-B001E15B61A0}" type="sibTrans" cxnId="{24CFC4F1-8601-4A08-9087-7F7FAA347963}">
      <dgm:prSet/>
      <dgm:spPr/>
      <dgm:t>
        <a:bodyPr/>
        <a:lstStyle/>
        <a:p>
          <a:endParaRPr lang="es-AR"/>
        </a:p>
      </dgm:t>
    </dgm:pt>
    <dgm:pt modelId="{891F4D10-13C7-41F8-8580-5EB5A3A831CD}" type="pres">
      <dgm:prSet presAssocID="{94C750AD-7B2E-4019-A1DA-1F4BE6BB71A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FC17CAA-0C04-42F0-92C3-8AD8FF2185E4}" type="pres">
      <dgm:prSet presAssocID="{F0E2EAAB-D7E4-430E-A27E-E149EF3EBD14}" presName="arrow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87D0CA7D-E146-4E2B-8D69-B79286B84FA7}" type="presOf" srcId="{F0E2EAAB-D7E4-430E-A27E-E149EF3EBD14}" destId="{6FC17CAA-0C04-42F0-92C3-8AD8FF2185E4}" srcOrd="0" destOrd="0" presId="urn:microsoft.com/office/officeart/2005/8/layout/arrow1"/>
    <dgm:cxn modelId="{24CFC4F1-8601-4A08-9087-7F7FAA347963}" srcId="{94C750AD-7B2E-4019-A1DA-1F4BE6BB71A9}" destId="{F0E2EAAB-D7E4-430E-A27E-E149EF3EBD14}" srcOrd="0" destOrd="0" parTransId="{439591AC-44EC-4719-9798-44F3641C59BE}" sibTransId="{78BBE03D-E7B3-4A2A-A145-B001E15B61A0}"/>
    <dgm:cxn modelId="{A68E2B37-6AD3-4047-AF24-CAD5F6357A2B}" type="presOf" srcId="{94C750AD-7B2E-4019-A1DA-1F4BE6BB71A9}" destId="{891F4D10-13C7-41F8-8580-5EB5A3A831CD}" srcOrd="0" destOrd="0" presId="urn:microsoft.com/office/officeart/2005/8/layout/arrow1"/>
    <dgm:cxn modelId="{379DB1BF-F689-49D3-901F-CA234CAE578A}" type="presParOf" srcId="{891F4D10-13C7-41F8-8580-5EB5A3A831CD}" destId="{6FC17CAA-0C04-42F0-92C3-8AD8FF2185E4}" srcOrd="0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12B38FBA-7103-4397-9305-1FD6FD929250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287E1C7-6F53-4D84-8696-55EB52FE1336}">
      <dgm:prSet phldrT="[Texto]"/>
      <dgm:spPr/>
      <dgm:t>
        <a:bodyPr vert="vert270"/>
        <a:lstStyle/>
        <a:p>
          <a:r>
            <a:rPr lang="es-AR" dirty="0" smtClean="0"/>
            <a:t>Botón para actualizar los cambios del alumnos</a:t>
          </a:r>
          <a:endParaRPr lang="es-AR" dirty="0"/>
        </a:p>
      </dgm:t>
    </dgm:pt>
    <dgm:pt modelId="{B2B69BE5-DF18-4722-82D0-8343B9FD0D3C}" type="parTrans" cxnId="{A61EDF54-299F-48C0-8760-963E3F42EF5C}">
      <dgm:prSet/>
      <dgm:spPr/>
      <dgm:t>
        <a:bodyPr/>
        <a:lstStyle/>
        <a:p>
          <a:endParaRPr lang="es-AR"/>
        </a:p>
      </dgm:t>
    </dgm:pt>
    <dgm:pt modelId="{514BD579-3F05-4A41-8E44-19877EB82894}" type="sibTrans" cxnId="{A61EDF54-299F-48C0-8760-963E3F42EF5C}">
      <dgm:prSet/>
      <dgm:spPr/>
      <dgm:t>
        <a:bodyPr/>
        <a:lstStyle/>
        <a:p>
          <a:endParaRPr lang="es-AR"/>
        </a:p>
      </dgm:t>
    </dgm:pt>
    <dgm:pt modelId="{D24E45EA-AAF3-4CC9-9BBC-B3538CE0D1FD}" type="pres">
      <dgm:prSet presAssocID="{12B38FBA-7103-4397-9305-1FD6FD92925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5F4957B-B714-4718-9DFF-066C2ED967FE}" type="pres">
      <dgm:prSet presAssocID="{5287E1C7-6F53-4D84-8696-55EB52FE1336}" presName="arrow" presStyleLbl="node1" presStyleIdx="0" presStyleCnt="1" custAng="5400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5A3B7E9-9A7B-4A13-BF20-7642F746FE5B}" type="presOf" srcId="{5287E1C7-6F53-4D84-8696-55EB52FE1336}" destId="{B5F4957B-B714-4718-9DFF-066C2ED967FE}" srcOrd="0" destOrd="0" presId="urn:microsoft.com/office/officeart/2005/8/layout/arrow5"/>
    <dgm:cxn modelId="{0AE1B668-6CB9-4730-AA4A-1DA82EC71A2E}" type="presOf" srcId="{12B38FBA-7103-4397-9305-1FD6FD929250}" destId="{D24E45EA-AAF3-4CC9-9BBC-B3538CE0D1FD}" srcOrd="0" destOrd="0" presId="urn:microsoft.com/office/officeart/2005/8/layout/arrow5"/>
    <dgm:cxn modelId="{A61EDF54-299F-48C0-8760-963E3F42EF5C}" srcId="{12B38FBA-7103-4397-9305-1FD6FD929250}" destId="{5287E1C7-6F53-4D84-8696-55EB52FE1336}" srcOrd="0" destOrd="0" parTransId="{B2B69BE5-DF18-4722-82D0-8343B9FD0D3C}" sibTransId="{514BD579-3F05-4A41-8E44-19877EB82894}"/>
    <dgm:cxn modelId="{52328106-764A-4440-A775-93D7FACB191B}" type="presParOf" srcId="{D24E45EA-AAF3-4CC9-9BBC-B3538CE0D1FD}" destId="{B5F4957B-B714-4718-9DFF-066C2ED967FE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5DF818-EFFA-491A-97F6-58997A3E1E1D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943CBFC-96B3-4A50-B98B-DD5A5D50368F}">
      <dgm:prSet phldrT="[Texto]"/>
      <dgm:spPr/>
      <dgm:t>
        <a:bodyPr/>
        <a:lstStyle/>
        <a:p>
          <a:r>
            <a:rPr lang="es-AR" dirty="0" smtClean="0"/>
            <a:t>Botón para cargar los datos</a:t>
          </a:r>
          <a:endParaRPr lang="es-AR" dirty="0"/>
        </a:p>
      </dgm:t>
    </dgm:pt>
    <dgm:pt modelId="{2E24F8DA-7376-45A0-891D-D1CDBDF58F0E}" type="parTrans" cxnId="{7EEFCD52-7398-4E29-92A6-7FF48A97979E}">
      <dgm:prSet/>
      <dgm:spPr/>
      <dgm:t>
        <a:bodyPr/>
        <a:lstStyle/>
        <a:p>
          <a:endParaRPr lang="es-AR"/>
        </a:p>
      </dgm:t>
    </dgm:pt>
    <dgm:pt modelId="{E45E2ACA-B1BC-4336-B7A4-FB0E6AAD5686}" type="sibTrans" cxnId="{7EEFCD52-7398-4E29-92A6-7FF48A97979E}">
      <dgm:prSet/>
      <dgm:spPr/>
      <dgm:t>
        <a:bodyPr/>
        <a:lstStyle/>
        <a:p>
          <a:endParaRPr lang="es-AR"/>
        </a:p>
      </dgm:t>
    </dgm:pt>
    <dgm:pt modelId="{FCE82FF9-0E60-4B79-A1BE-B80E84A35AB8}">
      <dgm:prSet phldrT="[Texto]"/>
      <dgm:spPr/>
      <dgm:t>
        <a:bodyPr/>
        <a:lstStyle/>
        <a:p>
          <a:r>
            <a:rPr lang="es-AR" dirty="0" smtClean="0"/>
            <a:t>Botón para cargar los datos</a:t>
          </a:r>
          <a:endParaRPr lang="es-AR" dirty="0"/>
        </a:p>
      </dgm:t>
    </dgm:pt>
    <dgm:pt modelId="{3A8CB849-3650-497A-ACFC-F9BFEDD923F4}" type="parTrans" cxnId="{31396816-D2D2-41FA-9D7A-764450B9313C}">
      <dgm:prSet/>
      <dgm:spPr/>
      <dgm:t>
        <a:bodyPr/>
        <a:lstStyle/>
        <a:p>
          <a:endParaRPr lang="es-AR"/>
        </a:p>
      </dgm:t>
    </dgm:pt>
    <dgm:pt modelId="{F587D483-19D7-4C35-A8E4-0C9DF607AD42}" type="sibTrans" cxnId="{31396816-D2D2-41FA-9D7A-764450B9313C}">
      <dgm:prSet/>
      <dgm:spPr/>
      <dgm:t>
        <a:bodyPr/>
        <a:lstStyle/>
        <a:p>
          <a:endParaRPr lang="es-AR"/>
        </a:p>
      </dgm:t>
    </dgm:pt>
    <dgm:pt modelId="{F71226EB-22D6-4B0A-999C-C657B503FCAB}" type="pres">
      <dgm:prSet presAssocID="{415DF818-EFFA-491A-97F6-58997A3E1E1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6F657B0-3D8F-4B3D-A30A-D699AEF7FCDE}" type="pres">
      <dgm:prSet presAssocID="{E943CBFC-96B3-4A50-B98B-DD5A5D50368F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E89A64D-D0D9-47D8-B2C0-4DCD7727199F}" type="pres">
      <dgm:prSet presAssocID="{FCE82FF9-0E60-4B79-A1BE-B80E84A35AB8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EEFCD52-7398-4E29-92A6-7FF48A97979E}" srcId="{415DF818-EFFA-491A-97F6-58997A3E1E1D}" destId="{E943CBFC-96B3-4A50-B98B-DD5A5D50368F}" srcOrd="0" destOrd="0" parTransId="{2E24F8DA-7376-45A0-891D-D1CDBDF58F0E}" sibTransId="{E45E2ACA-B1BC-4336-B7A4-FB0E6AAD5686}"/>
    <dgm:cxn modelId="{D3AE0DBD-7F76-4DA1-8497-3D8915055CC0}" type="presOf" srcId="{415DF818-EFFA-491A-97F6-58997A3E1E1D}" destId="{F71226EB-22D6-4B0A-999C-C657B503FCAB}" srcOrd="0" destOrd="0" presId="urn:microsoft.com/office/officeart/2005/8/layout/arrow1"/>
    <dgm:cxn modelId="{F77329ED-753C-42A2-A5F4-2A3537EA3E37}" type="presOf" srcId="{E943CBFC-96B3-4A50-B98B-DD5A5D50368F}" destId="{D6F657B0-3D8F-4B3D-A30A-D699AEF7FCDE}" srcOrd="0" destOrd="0" presId="urn:microsoft.com/office/officeart/2005/8/layout/arrow1"/>
    <dgm:cxn modelId="{B4D75554-3EF8-4DDB-BED2-0B6FE3D2996B}" type="presOf" srcId="{FCE82FF9-0E60-4B79-A1BE-B80E84A35AB8}" destId="{DE89A64D-D0D9-47D8-B2C0-4DCD7727199F}" srcOrd="0" destOrd="0" presId="urn:microsoft.com/office/officeart/2005/8/layout/arrow1"/>
    <dgm:cxn modelId="{31396816-D2D2-41FA-9D7A-764450B9313C}" srcId="{415DF818-EFFA-491A-97F6-58997A3E1E1D}" destId="{FCE82FF9-0E60-4B79-A1BE-B80E84A35AB8}" srcOrd="1" destOrd="0" parTransId="{3A8CB849-3650-497A-ACFC-F9BFEDD923F4}" sibTransId="{F587D483-19D7-4C35-A8E4-0C9DF607AD42}"/>
    <dgm:cxn modelId="{0A6738C5-8E71-4BEC-BD9F-0CF66D26C77C}" type="presParOf" srcId="{F71226EB-22D6-4B0A-999C-C657B503FCAB}" destId="{D6F657B0-3D8F-4B3D-A30A-D699AEF7FCDE}" srcOrd="0" destOrd="0" presId="urn:microsoft.com/office/officeart/2005/8/layout/arrow1"/>
    <dgm:cxn modelId="{0BABE25E-5E33-4F08-9AA1-D69CDAF5E63E}" type="presParOf" srcId="{F71226EB-22D6-4B0A-999C-C657B503FCAB}" destId="{DE89A64D-D0D9-47D8-B2C0-4DCD7727199F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7001DCF9-F9B9-4087-8DAA-84126CD65161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E57AC15-B799-45DF-A3DB-740F2F2D5F17}">
      <dgm:prSet phldrT="[Texto]"/>
      <dgm:spPr/>
      <dgm:t>
        <a:bodyPr vert="vert"/>
        <a:lstStyle/>
        <a:p>
          <a:r>
            <a:rPr lang="es-AR" dirty="0" smtClean="0"/>
            <a:t>Configuración de usuario y salida del sistema</a:t>
          </a:r>
          <a:endParaRPr lang="es-AR" dirty="0"/>
        </a:p>
      </dgm:t>
    </dgm:pt>
    <dgm:pt modelId="{EF6C6601-4986-4D38-A5D5-AB241EB3117A}" type="parTrans" cxnId="{9D28DE6B-9030-44F1-AD8E-A526D4D06546}">
      <dgm:prSet/>
      <dgm:spPr/>
      <dgm:t>
        <a:bodyPr/>
        <a:lstStyle/>
        <a:p>
          <a:endParaRPr lang="es-AR"/>
        </a:p>
      </dgm:t>
    </dgm:pt>
    <dgm:pt modelId="{077F0D35-F208-44E0-847E-9A9200FC5417}" type="sibTrans" cxnId="{9D28DE6B-9030-44F1-AD8E-A526D4D06546}">
      <dgm:prSet/>
      <dgm:spPr/>
      <dgm:t>
        <a:bodyPr/>
        <a:lstStyle/>
        <a:p>
          <a:endParaRPr lang="es-AR"/>
        </a:p>
      </dgm:t>
    </dgm:pt>
    <dgm:pt modelId="{CAA1744D-4EC5-4ED4-874B-3B85680D2A62}" type="pres">
      <dgm:prSet presAssocID="{7001DCF9-F9B9-4087-8DAA-84126CD6516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250ABA0-6876-4D14-B87D-5BC33AED5B78}" type="pres">
      <dgm:prSet presAssocID="{BE57AC15-B799-45DF-A3DB-740F2F2D5F17}" presName="arrow" presStyleLbl="node1" presStyleIdx="0" presStyleCnt="1" custAng="16200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D28DE6B-9030-44F1-AD8E-A526D4D06546}" srcId="{7001DCF9-F9B9-4087-8DAA-84126CD65161}" destId="{BE57AC15-B799-45DF-A3DB-740F2F2D5F17}" srcOrd="0" destOrd="0" parTransId="{EF6C6601-4986-4D38-A5D5-AB241EB3117A}" sibTransId="{077F0D35-F208-44E0-847E-9A9200FC5417}"/>
    <dgm:cxn modelId="{474A3D38-15C4-482F-8702-83E5798F195F}" type="presOf" srcId="{BE57AC15-B799-45DF-A3DB-740F2F2D5F17}" destId="{7250ABA0-6876-4D14-B87D-5BC33AED5B78}" srcOrd="0" destOrd="0" presId="urn:microsoft.com/office/officeart/2005/8/layout/arrow5"/>
    <dgm:cxn modelId="{0B678ABC-F585-4A4E-A190-5166FF9DEE70}" type="presOf" srcId="{7001DCF9-F9B9-4087-8DAA-84126CD65161}" destId="{CAA1744D-4EC5-4ED4-874B-3B85680D2A62}" srcOrd="0" destOrd="0" presId="urn:microsoft.com/office/officeart/2005/8/layout/arrow5"/>
    <dgm:cxn modelId="{055DAA5D-5726-40D9-9C8E-DDB4EABB9277}" type="presParOf" srcId="{CAA1744D-4EC5-4ED4-874B-3B85680D2A62}" destId="{7250ABA0-6876-4D14-B87D-5BC33AED5B78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D4B2FD5D-AF49-4E73-8221-E5039D48325D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F9671C4-71DF-4C96-8CB3-F1B5294DDFAD}">
      <dgm:prSet phldrT="[Texto]"/>
      <dgm:spPr/>
      <dgm:t>
        <a:bodyPr vert="vert270"/>
        <a:lstStyle/>
        <a:p>
          <a:r>
            <a:rPr lang="es-AR" dirty="0" smtClean="0"/>
            <a:t>Botón para agregar el usuario del profesor</a:t>
          </a:r>
          <a:endParaRPr lang="es-AR" dirty="0"/>
        </a:p>
      </dgm:t>
    </dgm:pt>
    <dgm:pt modelId="{9F770BEC-D75A-434D-8D19-78FF9D5BFF27}" type="parTrans" cxnId="{D70419E7-01A5-4AF8-9B04-DBD2CA908B4F}">
      <dgm:prSet/>
      <dgm:spPr/>
      <dgm:t>
        <a:bodyPr/>
        <a:lstStyle/>
        <a:p>
          <a:endParaRPr lang="es-AR"/>
        </a:p>
      </dgm:t>
    </dgm:pt>
    <dgm:pt modelId="{5F3B637D-ED40-443C-9997-FBD7E2F5BB04}" type="sibTrans" cxnId="{D70419E7-01A5-4AF8-9B04-DBD2CA908B4F}">
      <dgm:prSet/>
      <dgm:spPr/>
      <dgm:t>
        <a:bodyPr/>
        <a:lstStyle/>
        <a:p>
          <a:endParaRPr lang="es-AR"/>
        </a:p>
      </dgm:t>
    </dgm:pt>
    <dgm:pt modelId="{FC2DFD06-C886-4DF3-9075-6B54B7011324}" type="pres">
      <dgm:prSet presAssocID="{D4B2FD5D-AF49-4E73-8221-E5039D48325D}" presName="diagram" presStyleCnt="0">
        <dgm:presLayoutVars>
          <dgm:dir/>
          <dgm:resizeHandles val="exact"/>
        </dgm:presLayoutVars>
      </dgm:prSet>
      <dgm:spPr/>
    </dgm:pt>
    <dgm:pt modelId="{5E30CEA2-4B81-4AF9-AEEC-45C952D2692C}" type="pres">
      <dgm:prSet presAssocID="{9F9671C4-71DF-4C96-8CB3-F1B5294DDFAD}" presName="arrow" presStyleLbl="node1" presStyleIdx="0" presStyleCnt="1" custAng="5400000" custRadScaleRad="81166" custRadScaleInc="280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70419E7-01A5-4AF8-9B04-DBD2CA908B4F}" srcId="{D4B2FD5D-AF49-4E73-8221-E5039D48325D}" destId="{9F9671C4-71DF-4C96-8CB3-F1B5294DDFAD}" srcOrd="0" destOrd="0" parTransId="{9F770BEC-D75A-434D-8D19-78FF9D5BFF27}" sibTransId="{5F3B637D-ED40-443C-9997-FBD7E2F5BB04}"/>
    <dgm:cxn modelId="{F0FD8D89-32F3-42A2-A165-F25B16F1618C}" type="presOf" srcId="{9F9671C4-71DF-4C96-8CB3-F1B5294DDFAD}" destId="{5E30CEA2-4B81-4AF9-AEEC-45C952D2692C}" srcOrd="0" destOrd="0" presId="urn:microsoft.com/office/officeart/2005/8/layout/arrow5"/>
    <dgm:cxn modelId="{478D55E6-07AD-426A-93CD-EA179F351BC0}" type="presOf" srcId="{D4B2FD5D-AF49-4E73-8221-E5039D48325D}" destId="{FC2DFD06-C886-4DF3-9075-6B54B7011324}" srcOrd="0" destOrd="0" presId="urn:microsoft.com/office/officeart/2005/8/layout/arrow5"/>
    <dgm:cxn modelId="{A375AE1A-7B9D-4FE0-BD6E-16849A617623}" type="presParOf" srcId="{FC2DFD06-C886-4DF3-9075-6B54B7011324}" destId="{5E30CEA2-4B81-4AF9-AEEC-45C952D2692C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F4479B-82AB-49A5-8DD7-AE5D80AEDD6C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6750647-786D-4C51-A04C-3A1190D23170}">
      <dgm:prSet phldrT="[Texto]"/>
      <dgm:spPr/>
      <dgm:t>
        <a:bodyPr/>
        <a:lstStyle/>
        <a:p>
          <a:r>
            <a:rPr lang="es-AR" dirty="0" smtClean="0"/>
            <a:t>Resultado de la búsqueda</a:t>
          </a:r>
          <a:endParaRPr lang="es-AR" dirty="0"/>
        </a:p>
      </dgm:t>
    </dgm:pt>
    <dgm:pt modelId="{D98C75C1-B387-42E0-88D4-B1BD4115A6DF}" type="parTrans" cxnId="{7B89DFDF-46B7-40CA-B939-2489AAE72ED1}">
      <dgm:prSet/>
      <dgm:spPr/>
      <dgm:t>
        <a:bodyPr/>
        <a:lstStyle/>
        <a:p>
          <a:endParaRPr lang="es-AR"/>
        </a:p>
      </dgm:t>
    </dgm:pt>
    <dgm:pt modelId="{BFAB5B3C-6620-44F2-8205-838E7C41679B}" type="sibTrans" cxnId="{7B89DFDF-46B7-40CA-B939-2489AAE72ED1}">
      <dgm:prSet/>
      <dgm:spPr/>
      <dgm:t>
        <a:bodyPr/>
        <a:lstStyle/>
        <a:p>
          <a:endParaRPr lang="es-AR"/>
        </a:p>
      </dgm:t>
    </dgm:pt>
    <dgm:pt modelId="{84A77FE9-9C2E-4CF4-BD4E-C622B4082DEC}" type="pres">
      <dgm:prSet presAssocID="{97F4479B-82AB-49A5-8DD7-AE5D80AEDD6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3EB291D-8F6C-4067-991C-9874B9F45F09}" type="pres">
      <dgm:prSet presAssocID="{F6750647-786D-4C51-A04C-3A1190D23170}" presName="arrow" presStyleLbl="node1" presStyleIdx="0" presStyleCnt="1" custScaleX="154004" custScaleY="10004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B89DFDF-46B7-40CA-B939-2489AAE72ED1}" srcId="{97F4479B-82AB-49A5-8DD7-AE5D80AEDD6C}" destId="{F6750647-786D-4C51-A04C-3A1190D23170}" srcOrd="0" destOrd="0" parTransId="{D98C75C1-B387-42E0-88D4-B1BD4115A6DF}" sibTransId="{BFAB5B3C-6620-44F2-8205-838E7C41679B}"/>
    <dgm:cxn modelId="{FC6F5255-F653-4AF6-9E5C-7BFFFF275F88}" type="presOf" srcId="{F6750647-786D-4C51-A04C-3A1190D23170}" destId="{83EB291D-8F6C-4067-991C-9874B9F45F09}" srcOrd="0" destOrd="0" presId="urn:microsoft.com/office/officeart/2005/8/layout/arrow1"/>
    <dgm:cxn modelId="{6656C85E-018E-4023-BBB3-146F1CB15312}" type="presOf" srcId="{97F4479B-82AB-49A5-8DD7-AE5D80AEDD6C}" destId="{84A77FE9-9C2E-4CF4-BD4E-C622B4082DEC}" srcOrd="0" destOrd="0" presId="urn:microsoft.com/office/officeart/2005/8/layout/arrow1"/>
    <dgm:cxn modelId="{893F11DE-A07E-4477-AF04-C935AC7B9D36}" type="presParOf" srcId="{84A77FE9-9C2E-4CF4-BD4E-C622B4082DEC}" destId="{83EB291D-8F6C-4067-991C-9874B9F45F09}" srcOrd="0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6B1F6F-EE1D-405E-B8F1-76F445B79FB9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6592535-C9D6-4FFB-B501-0F8F8B5EB53A}">
      <dgm:prSet phldrT="[Texto]"/>
      <dgm:spPr/>
      <dgm:t>
        <a:bodyPr/>
        <a:lstStyle/>
        <a:p>
          <a:r>
            <a:rPr lang="es-AR" dirty="0" smtClean="0"/>
            <a:t>Botón seleccionado</a:t>
          </a:r>
          <a:endParaRPr lang="es-AR" dirty="0"/>
        </a:p>
      </dgm:t>
    </dgm:pt>
    <dgm:pt modelId="{9E48F35D-3FD3-4E33-A53E-5C39935AEC18}" type="parTrans" cxnId="{11FAA72B-E935-45D6-B12C-F74DDFBA16B2}">
      <dgm:prSet/>
      <dgm:spPr/>
      <dgm:t>
        <a:bodyPr/>
        <a:lstStyle/>
        <a:p>
          <a:endParaRPr lang="es-AR"/>
        </a:p>
      </dgm:t>
    </dgm:pt>
    <dgm:pt modelId="{0D0DFEC0-46FE-4E1C-83B8-DB716E293981}" type="sibTrans" cxnId="{11FAA72B-E935-45D6-B12C-F74DDFBA16B2}">
      <dgm:prSet/>
      <dgm:spPr/>
      <dgm:t>
        <a:bodyPr/>
        <a:lstStyle/>
        <a:p>
          <a:endParaRPr lang="es-AR"/>
        </a:p>
      </dgm:t>
    </dgm:pt>
    <dgm:pt modelId="{784ABCE7-CF91-495E-A11E-56BDAA1BDFDA}" type="pres">
      <dgm:prSet presAssocID="{3B6B1F6F-EE1D-405E-B8F1-76F445B79FB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FB4ABBB-B636-4AF4-88B0-11AF915E64B4}" type="pres">
      <dgm:prSet presAssocID="{36592535-C9D6-4FFB-B501-0F8F8B5EB53A}" presName="arrow" presStyleLbl="node1" presStyleIdx="0" presStyleCnt="1" custScaleX="113525" custRadScaleRad="154710" custRadScaleInc="-932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1FAA72B-E935-45D6-B12C-F74DDFBA16B2}" srcId="{3B6B1F6F-EE1D-405E-B8F1-76F445B79FB9}" destId="{36592535-C9D6-4FFB-B501-0F8F8B5EB53A}" srcOrd="0" destOrd="0" parTransId="{9E48F35D-3FD3-4E33-A53E-5C39935AEC18}" sibTransId="{0D0DFEC0-46FE-4E1C-83B8-DB716E293981}"/>
    <dgm:cxn modelId="{A8ABB857-EA9F-4910-88A4-9E6CE56CE446}" type="presOf" srcId="{3B6B1F6F-EE1D-405E-B8F1-76F445B79FB9}" destId="{784ABCE7-CF91-495E-A11E-56BDAA1BDFDA}" srcOrd="0" destOrd="0" presId="urn:microsoft.com/office/officeart/2005/8/layout/arrow5"/>
    <dgm:cxn modelId="{9ADFA4A2-C6C6-485A-8268-CBE63666A053}" type="presOf" srcId="{36592535-C9D6-4FFB-B501-0F8F8B5EB53A}" destId="{DFB4ABBB-B636-4AF4-88B0-11AF915E64B4}" srcOrd="0" destOrd="0" presId="urn:microsoft.com/office/officeart/2005/8/layout/arrow5"/>
    <dgm:cxn modelId="{3FC58188-4B8C-4002-B9E0-96063E92A32E}" type="presParOf" srcId="{784ABCE7-CF91-495E-A11E-56BDAA1BDFDA}" destId="{DFB4ABBB-B636-4AF4-88B0-11AF915E64B4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2B44AE-AA95-410D-A1E6-1F227C673929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B4628EE-30E9-4845-9B4E-2A55EAAAF78C}">
      <dgm:prSet phldrT="[Texto]"/>
      <dgm:spPr/>
      <dgm:t>
        <a:bodyPr/>
        <a:lstStyle/>
        <a:p>
          <a:r>
            <a:rPr lang="es-AR" dirty="0" smtClean="0"/>
            <a:t>Botón seleccionado</a:t>
          </a:r>
          <a:endParaRPr lang="es-AR" dirty="0"/>
        </a:p>
      </dgm:t>
    </dgm:pt>
    <dgm:pt modelId="{20FE03A2-5E48-4E43-ACBC-097258431470}" type="parTrans" cxnId="{2EE4E931-B7B9-460C-9AB0-16D2C3163BB1}">
      <dgm:prSet/>
      <dgm:spPr/>
      <dgm:t>
        <a:bodyPr/>
        <a:lstStyle/>
        <a:p>
          <a:endParaRPr lang="es-AR"/>
        </a:p>
      </dgm:t>
    </dgm:pt>
    <dgm:pt modelId="{81E80DC9-54CA-4578-A3B5-09C351AAD8C6}" type="sibTrans" cxnId="{2EE4E931-B7B9-460C-9AB0-16D2C3163BB1}">
      <dgm:prSet/>
      <dgm:spPr/>
      <dgm:t>
        <a:bodyPr/>
        <a:lstStyle/>
        <a:p>
          <a:endParaRPr lang="es-AR"/>
        </a:p>
      </dgm:t>
    </dgm:pt>
    <dgm:pt modelId="{A8CCEB2C-9A6C-468F-A653-C89DBE078635}" type="pres">
      <dgm:prSet presAssocID="{592B44AE-AA95-410D-A1E6-1F227C67392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A2DFFDF-B05B-4FED-A868-929153E914FF}" type="pres">
      <dgm:prSet presAssocID="{5B4628EE-30E9-4845-9B4E-2A55EAAAF78C}" presName="arrow" presStyleLbl="node1" presStyleIdx="0" presStyleCnt="1" custScaleX="40366" custScaleY="32094" custRadScaleRad="103688" custRadScaleInc="425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AEEABFE-B392-49A0-94C6-A1795E2562C4}" type="presOf" srcId="{592B44AE-AA95-410D-A1E6-1F227C673929}" destId="{A8CCEB2C-9A6C-468F-A653-C89DBE078635}" srcOrd="0" destOrd="0" presId="urn:microsoft.com/office/officeart/2005/8/layout/arrow5"/>
    <dgm:cxn modelId="{6CF047FD-DC8C-4769-BD0E-8841C2D627D8}" type="presOf" srcId="{5B4628EE-30E9-4845-9B4E-2A55EAAAF78C}" destId="{4A2DFFDF-B05B-4FED-A868-929153E914FF}" srcOrd="0" destOrd="0" presId="urn:microsoft.com/office/officeart/2005/8/layout/arrow5"/>
    <dgm:cxn modelId="{2EE4E931-B7B9-460C-9AB0-16D2C3163BB1}" srcId="{592B44AE-AA95-410D-A1E6-1F227C673929}" destId="{5B4628EE-30E9-4845-9B4E-2A55EAAAF78C}" srcOrd="0" destOrd="0" parTransId="{20FE03A2-5E48-4E43-ACBC-097258431470}" sibTransId="{81E80DC9-54CA-4578-A3B5-09C351AAD8C6}"/>
    <dgm:cxn modelId="{47DFEDD5-5376-4A6C-91D8-E3E27D79A40F}" type="presParOf" srcId="{A8CCEB2C-9A6C-468F-A653-C89DBE078635}" destId="{4A2DFFDF-B05B-4FED-A868-929153E914FF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A564CC-7BA7-492F-A04E-2E2AF615C4DC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D8D5708-F072-40D9-B9E6-3F56325E94D9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 vert="vert270"/>
        <a:lstStyle/>
        <a:p>
          <a:r>
            <a:rPr lang="es-AR" dirty="0" smtClean="0"/>
            <a:t>Inicio de sesión (docente -administrador)</a:t>
          </a:r>
          <a:endParaRPr lang="es-AR" dirty="0"/>
        </a:p>
      </dgm:t>
    </dgm:pt>
    <dgm:pt modelId="{18DE7487-D714-4EC2-A360-1BFD55D4B65B}" type="parTrans" cxnId="{33CF6D69-D5DD-4187-8169-E7459B33AB91}">
      <dgm:prSet/>
      <dgm:spPr/>
      <dgm:t>
        <a:bodyPr/>
        <a:lstStyle/>
        <a:p>
          <a:endParaRPr lang="es-AR"/>
        </a:p>
      </dgm:t>
    </dgm:pt>
    <dgm:pt modelId="{D0730C89-7B12-4AC9-AB3D-22F938E511C2}" type="sibTrans" cxnId="{33CF6D69-D5DD-4187-8169-E7459B33AB91}">
      <dgm:prSet/>
      <dgm:spPr/>
      <dgm:t>
        <a:bodyPr/>
        <a:lstStyle/>
        <a:p>
          <a:endParaRPr lang="es-AR"/>
        </a:p>
      </dgm:t>
    </dgm:pt>
    <dgm:pt modelId="{59060AB2-304C-4385-A13A-1548D500538B}" type="pres">
      <dgm:prSet presAssocID="{76A564CC-7BA7-492F-A04E-2E2AF615C4D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8A1A207-E622-4FCF-853A-283FC4B257AE}" type="pres">
      <dgm:prSet presAssocID="{2D8D5708-F072-40D9-B9E6-3F56325E94D9}" presName="arrow" presStyleLbl="node1" presStyleIdx="0" presStyleCnt="1" custAng="5400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C6FAE3D-A25F-4CE4-B098-E7E8501334A4}" type="presOf" srcId="{76A564CC-7BA7-492F-A04E-2E2AF615C4DC}" destId="{59060AB2-304C-4385-A13A-1548D500538B}" srcOrd="0" destOrd="0" presId="urn:microsoft.com/office/officeart/2005/8/layout/arrow1"/>
    <dgm:cxn modelId="{1F9CA13A-6D41-498A-8FC8-307B9B6B8BC6}" type="presOf" srcId="{2D8D5708-F072-40D9-B9E6-3F56325E94D9}" destId="{E8A1A207-E622-4FCF-853A-283FC4B257AE}" srcOrd="0" destOrd="0" presId="urn:microsoft.com/office/officeart/2005/8/layout/arrow1"/>
    <dgm:cxn modelId="{33CF6D69-D5DD-4187-8169-E7459B33AB91}" srcId="{76A564CC-7BA7-492F-A04E-2E2AF615C4DC}" destId="{2D8D5708-F072-40D9-B9E6-3F56325E94D9}" srcOrd="0" destOrd="0" parTransId="{18DE7487-D714-4EC2-A360-1BFD55D4B65B}" sibTransId="{D0730C89-7B12-4AC9-AB3D-22F938E511C2}"/>
    <dgm:cxn modelId="{9BB1B99D-43B6-48AD-92CD-217F848A7A69}" type="presParOf" srcId="{59060AB2-304C-4385-A13A-1548D500538B}" destId="{E8A1A207-E622-4FCF-853A-283FC4B257AE}" srcOrd="0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A564CC-7BA7-492F-A04E-2E2AF615C4DC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D8D5708-F072-40D9-B9E6-3F56325E94D9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 vert="vert270"/>
        <a:lstStyle/>
        <a:p>
          <a:r>
            <a:rPr lang="es-AR" dirty="0" smtClean="0"/>
            <a:t>Registro del docente</a:t>
          </a:r>
          <a:endParaRPr lang="es-AR" dirty="0"/>
        </a:p>
      </dgm:t>
    </dgm:pt>
    <dgm:pt modelId="{18DE7487-D714-4EC2-A360-1BFD55D4B65B}" type="parTrans" cxnId="{33CF6D69-D5DD-4187-8169-E7459B33AB91}">
      <dgm:prSet/>
      <dgm:spPr/>
      <dgm:t>
        <a:bodyPr/>
        <a:lstStyle/>
        <a:p>
          <a:endParaRPr lang="es-AR"/>
        </a:p>
      </dgm:t>
    </dgm:pt>
    <dgm:pt modelId="{D0730C89-7B12-4AC9-AB3D-22F938E511C2}" type="sibTrans" cxnId="{33CF6D69-D5DD-4187-8169-E7459B33AB91}">
      <dgm:prSet/>
      <dgm:spPr/>
      <dgm:t>
        <a:bodyPr/>
        <a:lstStyle/>
        <a:p>
          <a:endParaRPr lang="es-AR"/>
        </a:p>
      </dgm:t>
    </dgm:pt>
    <dgm:pt modelId="{59060AB2-304C-4385-A13A-1548D500538B}" type="pres">
      <dgm:prSet presAssocID="{76A564CC-7BA7-492F-A04E-2E2AF615C4D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8A1A207-E622-4FCF-853A-283FC4B257AE}" type="pres">
      <dgm:prSet presAssocID="{2D8D5708-F072-40D9-B9E6-3F56325E94D9}" presName="arrow" presStyleLbl="node1" presStyleIdx="0" presStyleCnt="1" custAng="5400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C94473A-4847-4D03-BEF3-4E0B1F3EEDD2}" type="presOf" srcId="{2D8D5708-F072-40D9-B9E6-3F56325E94D9}" destId="{E8A1A207-E622-4FCF-853A-283FC4B257AE}" srcOrd="0" destOrd="0" presId="urn:microsoft.com/office/officeart/2005/8/layout/arrow1"/>
    <dgm:cxn modelId="{61280A43-EB63-4369-9627-910D72FB0E60}" type="presOf" srcId="{76A564CC-7BA7-492F-A04E-2E2AF615C4DC}" destId="{59060AB2-304C-4385-A13A-1548D500538B}" srcOrd="0" destOrd="0" presId="urn:microsoft.com/office/officeart/2005/8/layout/arrow1"/>
    <dgm:cxn modelId="{33CF6D69-D5DD-4187-8169-E7459B33AB91}" srcId="{76A564CC-7BA7-492F-A04E-2E2AF615C4DC}" destId="{2D8D5708-F072-40D9-B9E6-3F56325E94D9}" srcOrd="0" destOrd="0" parTransId="{18DE7487-D714-4EC2-A360-1BFD55D4B65B}" sibTransId="{D0730C89-7B12-4AC9-AB3D-22F938E511C2}"/>
    <dgm:cxn modelId="{2E7A6369-D57F-45A6-9664-8AB0C68DF3B4}" type="presParOf" srcId="{59060AB2-304C-4385-A13A-1548D500538B}" destId="{E8A1A207-E622-4FCF-853A-283FC4B257AE}" srcOrd="0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EEA5F2-BC09-4AA7-8BB3-4B7D47883BF3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E67BA39-3067-4F58-B7DD-8E8A671C9E30}">
      <dgm:prSet phldrT="[Texto]"/>
      <dgm:spPr/>
      <dgm:t>
        <a:bodyPr vert="vert"/>
        <a:lstStyle/>
        <a:p>
          <a:r>
            <a:rPr lang="es-AR" dirty="0" smtClean="0"/>
            <a:t>Botón para seleccionar un curso</a:t>
          </a:r>
          <a:endParaRPr lang="es-AR" dirty="0"/>
        </a:p>
      </dgm:t>
    </dgm:pt>
    <dgm:pt modelId="{0C8903A3-8518-46CF-BF69-2333CEAA83B8}" type="parTrans" cxnId="{671A96EA-A796-41EA-BD61-C5A1C7E837E3}">
      <dgm:prSet/>
      <dgm:spPr/>
      <dgm:t>
        <a:bodyPr/>
        <a:lstStyle/>
        <a:p>
          <a:endParaRPr lang="es-AR"/>
        </a:p>
      </dgm:t>
    </dgm:pt>
    <dgm:pt modelId="{7C077BFB-275F-48E5-94A0-43A4FCD56E3B}" type="sibTrans" cxnId="{671A96EA-A796-41EA-BD61-C5A1C7E837E3}">
      <dgm:prSet/>
      <dgm:spPr/>
      <dgm:t>
        <a:bodyPr/>
        <a:lstStyle/>
        <a:p>
          <a:endParaRPr lang="es-AR"/>
        </a:p>
      </dgm:t>
    </dgm:pt>
    <dgm:pt modelId="{92A36FAC-C14A-4FF4-A62B-67475DAE7563}" type="pres">
      <dgm:prSet presAssocID="{AFEEA5F2-BC09-4AA7-8BB3-4B7D47883BF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2152FEC-1458-466B-BFEC-D82E60E528EF}" type="pres">
      <dgm:prSet presAssocID="{CE67BA39-3067-4F58-B7DD-8E8A671C9E30}" presName="arrow" presStyleLbl="node1" presStyleIdx="0" presStyleCnt="1" custAng="16200000" custRadScaleRad="395370" custRadScaleInc="-431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71A96EA-A796-41EA-BD61-C5A1C7E837E3}" srcId="{AFEEA5F2-BC09-4AA7-8BB3-4B7D47883BF3}" destId="{CE67BA39-3067-4F58-B7DD-8E8A671C9E30}" srcOrd="0" destOrd="0" parTransId="{0C8903A3-8518-46CF-BF69-2333CEAA83B8}" sibTransId="{7C077BFB-275F-48E5-94A0-43A4FCD56E3B}"/>
    <dgm:cxn modelId="{F5798687-4781-4AB3-8A4C-94DC9174870D}" type="presOf" srcId="{AFEEA5F2-BC09-4AA7-8BB3-4B7D47883BF3}" destId="{92A36FAC-C14A-4FF4-A62B-67475DAE7563}" srcOrd="0" destOrd="0" presId="urn:microsoft.com/office/officeart/2005/8/layout/arrow5"/>
    <dgm:cxn modelId="{7741DCDC-81AA-4241-BF18-F43397AD0E71}" type="presOf" srcId="{CE67BA39-3067-4F58-B7DD-8E8A671C9E30}" destId="{02152FEC-1458-466B-BFEC-D82E60E528EF}" srcOrd="0" destOrd="0" presId="urn:microsoft.com/office/officeart/2005/8/layout/arrow5"/>
    <dgm:cxn modelId="{FA1C2E21-3740-4A11-8D95-05627EB21553}" type="presParOf" srcId="{92A36FAC-C14A-4FF4-A62B-67475DAE7563}" destId="{02152FEC-1458-466B-BFEC-D82E60E528EF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C1246-B777-46A4-B4CE-1C6BEA5BF666}">
      <dsp:nvSpPr>
        <dsp:cNvPr id="0" name=""/>
        <dsp:cNvSpPr/>
      </dsp:nvSpPr>
      <dsp:spPr>
        <a:xfrm rot="16200000">
          <a:off x="0" y="0"/>
          <a:ext cx="1609435" cy="160943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smtClean="0"/>
            <a:t>Botones</a:t>
          </a:r>
          <a:endParaRPr lang="es-AR" sz="2300" kern="1200" dirty="0"/>
        </a:p>
      </dsp:txBody>
      <dsp:txXfrm rot="5400000">
        <a:off x="1" y="402358"/>
        <a:ext cx="1327784" cy="804717"/>
      </dsp:txXfrm>
    </dsp:sp>
    <dsp:sp modelId="{F09E20F7-8951-49F4-8B14-BE1DDA6FE832}">
      <dsp:nvSpPr>
        <dsp:cNvPr id="0" name=""/>
        <dsp:cNvSpPr/>
      </dsp:nvSpPr>
      <dsp:spPr>
        <a:xfrm rot="5400000">
          <a:off x="10521715" y="637"/>
          <a:ext cx="1609435" cy="160943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smtClean="0"/>
            <a:t>Botones</a:t>
          </a:r>
          <a:endParaRPr lang="es-AR" sz="2300" kern="1200" dirty="0"/>
        </a:p>
      </dsp:txBody>
      <dsp:txXfrm rot="-5400000">
        <a:off x="10803367" y="402996"/>
        <a:ext cx="1327784" cy="80471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7A9D9-9056-48E9-AD9F-12246A4580AB}">
      <dsp:nvSpPr>
        <dsp:cNvPr id="0" name=""/>
        <dsp:cNvSpPr/>
      </dsp:nvSpPr>
      <dsp:spPr>
        <a:xfrm rot="16200000">
          <a:off x="708455" y="0"/>
          <a:ext cx="2619335" cy="261933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500" kern="1200" dirty="0"/>
        </a:p>
      </dsp:txBody>
      <dsp:txXfrm>
        <a:off x="1592481" y="229192"/>
        <a:ext cx="1309667" cy="216095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4957B-B714-4718-9DFF-066C2ED967FE}">
      <dsp:nvSpPr>
        <dsp:cNvPr id="0" name=""/>
        <dsp:cNvSpPr/>
      </dsp:nvSpPr>
      <dsp:spPr>
        <a:xfrm rot="5400000">
          <a:off x="0" y="239106"/>
          <a:ext cx="1889979" cy="188997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Botón para actualizar los cambios del alumnos</a:t>
          </a:r>
          <a:endParaRPr lang="es-AR" sz="1400" kern="1200" dirty="0"/>
        </a:p>
      </dsp:txBody>
      <dsp:txXfrm>
        <a:off x="637868" y="404479"/>
        <a:ext cx="944989" cy="15592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0ABA0-6876-4D14-B87D-5BC33AED5B78}">
      <dsp:nvSpPr>
        <dsp:cNvPr id="0" name=""/>
        <dsp:cNvSpPr/>
      </dsp:nvSpPr>
      <dsp:spPr>
        <a:xfrm rot="16200000">
          <a:off x="0" y="452575"/>
          <a:ext cx="1871003" cy="187100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Configuración de usuario y salida del sistema</a:t>
          </a:r>
          <a:endParaRPr lang="es-AR" sz="1500" kern="1200" dirty="0"/>
        </a:p>
      </dsp:txBody>
      <dsp:txXfrm>
        <a:off x="304038" y="616288"/>
        <a:ext cx="935501" cy="154357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CEA2-4B81-4AF9-AEEC-45C952D2692C}">
      <dsp:nvSpPr>
        <dsp:cNvPr id="0" name=""/>
        <dsp:cNvSpPr/>
      </dsp:nvSpPr>
      <dsp:spPr>
        <a:xfrm rot="5400000">
          <a:off x="0" y="357725"/>
          <a:ext cx="1618785" cy="161878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Botón para agregar el usuario del profesor</a:t>
          </a:r>
          <a:endParaRPr lang="es-AR" sz="1200" kern="1200" dirty="0"/>
        </a:p>
      </dsp:txBody>
      <dsp:txXfrm>
        <a:off x="546340" y="499369"/>
        <a:ext cx="809393" cy="13354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8.xml"/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12" Type="http://schemas.microsoft.com/office/2007/relationships/diagramDrawing" Target="../diagrams/drawing2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11" Type="http://schemas.openxmlformats.org/officeDocument/2006/relationships/diagramColors" Target="../diagrams/colors28.xml"/><Relationship Id="rId5" Type="http://schemas.openxmlformats.org/officeDocument/2006/relationships/diagramQuickStyle" Target="../diagrams/quickStyle27.xml"/><Relationship Id="rId10" Type="http://schemas.openxmlformats.org/officeDocument/2006/relationships/diagramQuickStyle" Target="../diagrams/quickStyle28.xml"/><Relationship Id="rId4" Type="http://schemas.openxmlformats.org/officeDocument/2006/relationships/diagramLayout" Target="../diagrams/layout27.xml"/><Relationship Id="rId9" Type="http://schemas.openxmlformats.org/officeDocument/2006/relationships/diagramLayout" Target="../diagrams/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21670" y="978228"/>
            <a:ext cx="10993549" cy="1475013"/>
          </a:xfrm>
        </p:spPr>
        <p:txBody>
          <a:bodyPr>
            <a:normAutofit/>
          </a:bodyPr>
          <a:lstStyle/>
          <a:p>
            <a:r>
              <a:rPr lang="es-AR" sz="6000" dirty="0" smtClean="0"/>
              <a:t>S i g e t</a:t>
            </a:r>
            <a:endParaRPr lang="es-A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2400" b="1" dirty="0"/>
              <a:t>Sistema </a:t>
            </a:r>
            <a:r>
              <a:rPr lang="es-AR" sz="2400" b="1" dirty="0" smtClean="0"/>
              <a:t>Informático </a:t>
            </a:r>
            <a:r>
              <a:rPr lang="es-AR" sz="2400" b="1" dirty="0"/>
              <a:t>de </a:t>
            </a:r>
            <a:r>
              <a:rPr lang="es-AR" sz="2400" b="1" dirty="0" smtClean="0"/>
              <a:t>Gestión </a:t>
            </a:r>
            <a:r>
              <a:rPr lang="es-AR" sz="2400" b="1" dirty="0"/>
              <a:t>de Escuelas Técnicas</a:t>
            </a:r>
          </a:p>
        </p:txBody>
      </p:sp>
    </p:spTree>
    <p:extLst>
      <p:ext uri="{BB962C8B-B14F-4D97-AF65-F5344CB8AC3E}">
        <p14:creationId xmlns:p14="http://schemas.microsoft.com/office/powerpoint/2010/main" val="285032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35738" y="1217379"/>
            <a:ext cx="10993549" cy="1475013"/>
          </a:xfrm>
        </p:spPr>
        <p:txBody>
          <a:bodyPr/>
          <a:lstStyle/>
          <a:p>
            <a:r>
              <a:rPr lang="es-AR" dirty="0" err="1" smtClean="0"/>
              <a:t>Siget</a:t>
            </a:r>
            <a:r>
              <a:rPr lang="es-AR" dirty="0" smtClean="0"/>
              <a:t> – ABM (alta – baja - modificación)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8217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Introducción: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4400" dirty="0" smtClean="0"/>
              <a:t>En este modulo de alta, baja y modificación se podrá cargar los datos de las mesas de examen.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34389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701"/>
            <a:ext cx="12192000" cy="5730596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98000"/>
                  <a:lumMod val="110000"/>
                </a:schemeClr>
              </a:gs>
              <a:gs pos="84000">
                <a:schemeClr val="accent1">
                  <a:hueOff val="0"/>
                  <a:satOff val="0"/>
                  <a:lumOff val="0"/>
                  <a:alphaOff val="0"/>
                  <a:shade val="90000"/>
                  <a:lumMod val="88000"/>
                </a:schemeClr>
              </a:gs>
            </a:gsLst>
            <a:lin ang="5400000" scaled="0"/>
          </a:gradFill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794529541"/>
              </p:ext>
            </p:extLst>
          </p:nvPr>
        </p:nvGraphicFramePr>
        <p:xfrm>
          <a:off x="2166425" y="379829"/>
          <a:ext cx="8721969" cy="1299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289586484"/>
              </p:ext>
            </p:extLst>
          </p:nvPr>
        </p:nvGraphicFramePr>
        <p:xfrm>
          <a:off x="3460652" y="4923692"/>
          <a:ext cx="8201465" cy="1252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5971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701"/>
            <a:ext cx="12192000" cy="573059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587263" y="0"/>
            <a:ext cx="87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Función del Botón “EDITAR”</a:t>
            </a:r>
            <a:endParaRPr lang="es-AR" sz="36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961671387"/>
              </p:ext>
            </p:extLst>
          </p:nvPr>
        </p:nvGraphicFramePr>
        <p:xfrm>
          <a:off x="9692640" y="337624"/>
          <a:ext cx="1448973" cy="1383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18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982"/>
            <a:ext cx="12192000" cy="568603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60320" y="-112542"/>
            <a:ext cx="776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800" dirty="0" smtClean="0">
                <a:solidFill>
                  <a:schemeClr val="bg1"/>
                </a:solidFill>
              </a:rPr>
              <a:t>Función del botón “BORRAR”</a:t>
            </a:r>
            <a:endParaRPr lang="es-AR" sz="48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427490985"/>
              </p:ext>
            </p:extLst>
          </p:nvPr>
        </p:nvGraphicFramePr>
        <p:xfrm>
          <a:off x="7793502" y="-801858"/>
          <a:ext cx="5345724" cy="360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8237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Siget</a:t>
            </a:r>
            <a:r>
              <a:rPr lang="es-AR" dirty="0" smtClean="0"/>
              <a:t> - Profesores</a:t>
            </a:r>
            <a:endParaRPr lang="es-A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1584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7705" y="659953"/>
            <a:ext cx="11029616" cy="1013800"/>
          </a:xfrm>
        </p:spPr>
        <p:txBody>
          <a:bodyPr/>
          <a:lstStyle/>
          <a:p>
            <a:r>
              <a:rPr lang="es-AR" dirty="0" smtClean="0"/>
              <a:t>Introducción: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4400" dirty="0" smtClean="0"/>
              <a:t>Este modulo es </a:t>
            </a:r>
            <a:r>
              <a:rPr lang="es-AR" sz="4400" dirty="0"/>
              <a:t>una herramienta para profesores en la cual pueden gestionar sus grupos de clases, llevar el control de asistencia, control de comportamiento y las calificaciones de sus alumnos.</a:t>
            </a:r>
          </a:p>
        </p:txBody>
      </p:sp>
    </p:spTree>
    <p:extLst>
      <p:ext uri="{BB962C8B-B14F-4D97-AF65-F5344CB8AC3E}">
        <p14:creationId xmlns:p14="http://schemas.microsoft.com/office/powerpoint/2010/main" val="1293860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9" y="0"/>
            <a:ext cx="11901268" cy="685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485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107" y="0"/>
            <a:ext cx="3630706" cy="6858000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942405260"/>
              </p:ext>
            </p:extLst>
          </p:nvPr>
        </p:nvGraphicFramePr>
        <p:xfrm>
          <a:off x="3698802" y="0"/>
          <a:ext cx="4867422" cy="338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391569230"/>
              </p:ext>
            </p:extLst>
          </p:nvPr>
        </p:nvGraphicFramePr>
        <p:xfrm>
          <a:off x="3698802" y="3429000"/>
          <a:ext cx="4867422" cy="338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257812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319975" y="132286"/>
            <a:ext cx="711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chemeClr val="bg1"/>
                </a:solidFill>
              </a:rPr>
              <a:t>Pagina principal una vez iniciada la sesión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0356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Introducción: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3200" dirty="0"/>
              <a:t>Diseñado para automatizar las rutinarias tareas llevadas acabo en las escuelas.</a:t>
            </a:r>
            <a:br>
              <a:rPr lang="es-AR" sz="3200" dirty="0"/>
            </a:br>
            <a:r>
              <a:rPr lang="es-AR" sz="3200" dirty="0"/>
              <a:t>Esto </a:t>
            </a:r>
            <a:r>
              <a:rPr lang="es-AR" sz="3200" dirty="0" smtClean="0"/>
              <a:t>facilitara </a:t>
            </a:r>
            <a:r>
              <a:rPr lang="es-AR" sz="3200" dirty="0"/>
              <a:t>al equipo Directivo y de </a:t>
            </a:r>
            <a:r>
              <a:rPr lang="es-AR" sz="3200" dirty="0" smtClean="0"/>
              <a:t>Conducción </a:t>
            </a:r>
            <a:r>
              <a:rPr lang="es-AR" sz="3200" dirty="0"/>
              <a:t>, el control de las inasistencias , los trayectos formativos de los alumnos(calificaciones , </a:t>
            </a:r>
            <a:r>
              <a:rPr lang="es-AR" sz="3200" dirty="0" smtClean="0"/>
              <a:t>comportamiento </a:t>
            </a:r>
            <a:r>
              <a:rPr lang="es-AR" sz="3200" dirty="0"/>
              <a:t>, </a:t>
            </a:r>
            <a:r>
              <a:rPr lang="es-AR" sz="3200" dirty="0" smtClean="0"/>
              <a:t>asistencias ,etc.)También </a:t>
            </a:r>
            <a:r>
              <a:rPr lang="es-AR" sz="3200" dirty="0"/>
              <a:t>la </a:t>
            </a:r>
            <a:r>
              <a:rPr lang="es-AR" sz="3200" dirty="0" smtClean="0"/>
              <a:t>conformación </a:t>
            </a:r>
            <a:r>
              <a:rPr lang="es-AR" sz="3200" dirty="0"/>
              <a:t>de mesas evaluadoras(Regulares , equivalencias y previas).Informes de los distintos actores educativos(Preceptor , profesor , EOE) </a:t>
            </a:r>
          </a:p>
        </p:txBody>
      </p:sp>
    </p:spTree>
    <p:extLst>
      <p:ext uri="{BB962C8B-B14F-4D97-AF65-F5344CB8AC3E}">
        <p14:creationId xmlns:p14="http://schemas.microsoft.com/office/powerpoint/2010/main" val="41906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21501" y="0"/>
            <a:ext cx="935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Sección para agregar un curso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1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977564339"/>
              </p:ext>
            </p:extLst>
          </p:nvPr>
        </p:nvGraphicFramePr>
        <p:xfrm>
          <a:off x="920653" y="1913205"/>
          <a:ext cx="1738142" cy="2044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008907365"/>
              </p:ext>
            </p:extLst>
          </p:nvPr>
        </p:nvGraphicFramePr>
        <p:xfrm>
          <a:off x="8936892" y="236806"/>
          <a:ext cx="1738142" cy="2044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289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95163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00886" y="-126609"/>
            <a:ext cx="10156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Pagina para editar nombre del curso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97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07434" y="-98474"/>
            <a:ext cx="963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Sección para agregar alumnos</a:t>
            </a:r>
            <a:endParaRPr lang="es-AR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688633827"/>
              </p:ext>
            </p:extLst>
          </p:nvPr>
        </p:nvGraphicFramePr>
        <p:xfrm>
          <a:off x="196947" y="4346917"/>
          <a:ext cx="3291841" cy="2241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111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645920" y="0"/>
            <a:ext cx="9256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</a:rPr>
              <a:t>Sección para agregar un alumno en el rol de profesor</a:t>
            </a:r>
            <a:endParaRPr lang="es-A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9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1674056" y="0"/>
            <a:ext cx="9762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</a:rPr>
              <a:t>Sección para agregar alumnos en el rol de administrador  </a:t>
            </a:r>
            <a:endParaRPr lang="es-A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2381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65502" cy="6858000"/>
          </a:xfr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472561805"/>
              </p:ext>
            </p:extLst>
          </p:nvPr>
        </p:nvGraphicFramePr>
        <p:xfrm>
          <a:off x="8643817" y="2152357"/>
          <a:ext cx="3548183" cy="430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398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474" y="0"/>
            <a:ext cx="12192000" cy="685800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35570" y="0"/>
            <a:ext cx="7695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</a:rPr>
              <a:t>Lista de alumnos y Panel de administración</a:t>
            </a:r>
            <a:endParaRPr lang="es-AR" sz="32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686657414"/>
              </p:ext>
            </p:extLst>
          </p:nvPr>
        </p:nvGraphicFramePr>
        <p:xfrm>
          <a:off x="393895" y="886265"/>
          <a:ext cx="2447779" cy="2278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232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224"/>
            <a:ext cx="12192000" cy="6249552"/>
          </a:xfrm>
        </p:spPr>
      </p:pic>
      <p:sp>
        <p:nvSpPr>
          <p:cNvPr id="5" name="CuadroTexto 4"/>
          <p:cNvSpPr txBox="1"/>
          <p:nvPr/>
        </p:nvSpPr>
        <p:spPr>
          <a:xfrm>
            <a:off x="3882682" y="-126610"/>
            <a:ext cx="7709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</a:rPr>
              <a:t>Resultado de la descarga</a:t>
            </a:r>
            <a:endParaRPr lang="es-A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632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83677527"/>
              </p:ext>
            </p:extLst>
          </p:nvPr>
        </p:nvGraphicFramePr>
        <p:xfrm>
          <a:off x="5098758" y="112542"/>
          <a:ext cx="1667802" cy="2790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339762528"/>
              </p:ext>
            </p:extLst>
          </p:nvPr>
        </p:nvGraphicFramePr>
        <p:xfrm>
          <a:off x="1454224" y="2546252"/>
          <a:ext cx="3328791" cy="2635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9379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Módulos:</a:t>
            </a:r>
            <a:endParaRPr lang="es-A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2400" dirty="0" smtClean="0"/>
              <a:t>(Mesa de examen-</a:t>
            </a:r>
            <a:r>
              <a:rPr lang="es-AR" sz="2400" dirty="0" err="1" smtClean="0"/>
              <a:t>Siget</a:t>
            </a:r>
            <a:r>
              <a:rPr lang="es-AR" sz="2400" dirty="0" smtClean="0"/>
              <a:t> profesores-</a:t>
            </a:r>
            <a:r>
              <a:rPr lang="es-AR" sz="2400" dirty="0" err="1" smtClean="0"/>
              <a:t>siget</a:t>
            </a:r>
            <a:r>
              <a:rPr lang="es-AR" sz="2400" dirty="0" smtClean="0"/>
              <a:t> </a:t>
            </a:r>
            <a:r>
              <a:rPr lang="es-AR" sz="2400" dirty="0" err="1" smtClean="0"/>
              <a:t>abm</a:t>
            </a:r>
            <a:r>
              <a:rPr lang="es-AR" sz="2400" dirty="0" smtClean="0"/>
              <a:t>)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198294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CuadroTexto 6"/>
          <p:cNvSpPr txBox="1"/>
          <p:nvPr/>
        </p:nvSpPr>
        <p:spPr>
          <a:xfrm>
            <a:off x="3488788" y="-98474"/>
            <a:ext cx="6738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>
                <a:solidFill>
                  <a:schemeClr val="bg1"/>
                </a:solidFill>
              </a:rPr>
              <a:t>Ejemplo Selección de fecha</a:t>
            </a:r>
            <a:endParaRPr lang="es-A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7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CuadroTexto 6"/>
          <p:cNvSpPr txBox="1"/>
          <p:nvPr/>
        </p:nvSpPr>
        <p:spPr>
          <a:xfrm>
            <a:off x="2349305" y="0"/>
            <a:ext cx="841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Seleccionar el estado del estudiante 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49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5" name="CuadroTexto 4"/>
          <p:cNvSpPr txBox="1"/>
          <p:nvPr/>
        </p:nvSpPr>
        <p:spPr>
          <a:xfrm>
            <a:off x="4431324" y="0"/>
            <a:ext cx="8299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Lista de Asistencia</a:t>
            </a:r>
            <a:endParaRPr lang="es-AR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934660929"/>
              </p:ext>
            </p:extLst>
          </p:nvPr>
        </p:nvGraphicFramePr>
        <p:xfrm>
          <a:off x="8531274" y="2264898"/>
          <a:ext cx="2328985" cy="208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51265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41"/>
            <a:ext cx="12182447" cy="6175717"/>
          </a:xfrm>
        </p:spPr>
      </p:pic>
      <p:sp>
        <p:nvSpPr>
          <p:cNvPr id="5" name="CuadroTexto 4"/>
          <p:cNvSpPr txBox="1"/>
          <p:nvPr/>
        </p:nvSpPr>
        <p:spPr>
          <a:xfrm>
            <a:off x="4290646" y="-9847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chemeClr val="bg1"/>
                </a:solidFill>
              </a:rPr>
              <a:t>Resultado de la descarga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4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</p:spPr>
      </p:pic>
      <p:sp>
        <p:nvSpPr>
          <p:cNvPr id="5" name="CuadroTexto 4"/>
          <p:cNvSpPr txBox="1"/>
          <p:nvPr/>
        </p:nvSpPr>
        <p:spPr>
          <a:xfrm>
            <a:off x="3052691" y="0"/>
            <a:ext cx="7962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Sección para crear un trimestre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6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12161251"/>
              </p:ext>
            </p:extLst>
          </p:nvPr>
        </p:nvGraphicFramePr>
        <p:xfrm>
          <a:off x="8091487" y="2067951"/>
          <a:ext cx="4100513" cy="3859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225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26146967"/>
              </p:ext>
            </p:extLst>
          </p:nvPr>
        </p:nvGraphicFramePr>
        <p:xfrm>
          <a:off x="5120640" y="1533379"/>
          <a:ext cx="2760394" cy="3521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7502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" y="-1"/>
            <a:ext cx="12192000" cy="6858001"/>
          </a:xfrm>
        </p:spPr>
      </p:pic>
      <p:sp>
        <p:nvSpPr>
          <p:cNvPr id="5" name="CuadroTexto 4"/>
          <p:cNvSpPr txBox="1"/>
          <p:nvPr/>
        </p:nvSpPr>
        <p:spPr>
          <a:xfrm>
            <a:off x="5809958" y="-98474"/>
            <a:ext cx="7638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Resultado </a:t>
            </a:r>
            <a:endParaRPr lang="es-AR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276350985"/>
              </p:ext>
            </p:extLst>
          </p:nvPr>
        </p:nvGraphicFramePr>
        <p:xfrm>
          <a:off x="10044332" y="2827606"/>
          <a:ext cx="2560321" cy="2649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09492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3756074" y="0"/>
            <a:ext cx="568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Sección de Calificaciones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509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18090228"/>
              </p:ext>
            </p:extLst>
          </p:nvPr>
        </p:nvGraphicFramePr>
        <p:xfrm>
          <a:off x="5070622" y="2532184"/>
          <a:ext cx="3524738" cy="2930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185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SIGET - MESA DE EXAMENES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4453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5331655" y="0"/>
            <a:ext cx="6668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Resultado</a:t>
            </a:r>
            <a:endParaRPr lang="es-AR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430407129"/>
              </p:ext>
            </p:extLst>
          </p:nvPr>
        </p:nvGraphicFramePr>
        <p:xfrm>
          <a:off x="7419926" y="3555609"/>
          <a:ext cx="2877625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0012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4276579" y="0"/>
            <a:ext cx="6274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Lista de Calificaciones</a:t>
            </a:r>
            <a:endParaRPr lang="es-AR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114650959"/>
              </p:ext>
            </p:extLst>
          </p:nvPr>
        </p:nvGraphicFramePr>
        <p:xfrm>
          <a:off x="4226561" y="450166"/>
          <a:ext cx="2033562" cy="2475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7711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180"/>
            <a:ext cx="12192000" cy="6145640"/>
          </a:xfrm>
        </p:spPr>
      </p:pic>
      <p:sp>
        <p:nvSpPr>
          <p:cNvPr id="5" name="CuadroTexto 4"/>
          <p:cNvSpPr txBox="1"/>
          <p:nvPr/>
        </p:nvSpPr>
        <p:spPr>
          <a:xfrm>
            <a:off x="3896751" y="-140677"/>
            <a:ext cx="6485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</a:rPr>
              <a:t>Resultado de la descarga </a:t>
            </a:r>
            <a:endParaRPr lang="es-A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90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1533378" y="0"/>
            <a:ext cx="10002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</a:rPr>
              <a:t>Sección para agregar el comportamiento de los alumnos</a:t>
            </a:r>
            <a:endParaRPr lang="es-A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4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007810750"/>
              </p:ext>
            </p:extLst>
          </p:nvPr>
        </p:nvGraphicFramePr>
        <p:xfrm>
          <a:off x="2926081" y="4332849"/>
          <a:ext cx="2729132" cy="2410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007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621" y="0"/>
            <a:ext cx="12296621" cy="6858000"/>
          </a:xfr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603217068"/>
              </p:ext>
            </p:extLst>
          </p:nvPr>
        </p:nvGraphicFramePr>
        <p:xfrm>
          <a:off x="5866228" y="4320996"/>
          <a:ext cx="2912012" cy="2396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7354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110337533"/>
              </p:ext>
            </p:extLst>
          </p:nvPr>
        </p:nvGraphicFramePr>
        <p:xfrm>
          <a:off x="3987409" y="2377440"/>
          <a:ext cx="2990166" cy="3296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25344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5120641" y="-112541"/>
            <a:ext cx="7498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>
                <a:solidFill>
                  <a:schemeClr val="bg1"/>
                </a:solidFill>
              </a:rPr>
              <a:t>Resultado</a:t>
            </a:r>
            <a:endParaRPr lang="es-AR" sz="44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97971507"/>
              </p:ext>
            </p:extLst>
          </p:nvPr>
        </p:nvGraphicFramePr>
        <p:xfrm>
          <a:off x="8503138" y="1951892"/>
          <a:ext cx="2216443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803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826"/>
            <a:ext cx="12192000" cy="6180347"/>
          </a:xfrm>
        </p:spPr>
      </p:pic>
      <p:sp>
        <p:nvSpPr>
          <p:cNvPr id="5" name="CuadroTexto 4"/>
          <p:cNvSpPr txBox="1"/>
          <p:nvPr/>
        </p:nvSpPr>
        <p:spPr>
          <a:xfrm>
            <a:off x="3291840" y="-140676"/>
            <a:ext cx="6668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</a:rPr>
              <a:t>Resultado de la descarga</a:t>
            </a:r>
            <a:endParaRPr lang="es-A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7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979228678"/>
              </p:ext>
            </p:extLst>
          </p:nvPr>
        </p:nvGraphicFramePr>
        <p:xfrm>
          <a:off x="8615682" y="2152357"/>
          <a:ext cx="1597464" cy="1847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634419748"/>
              </p:ext>
            </p:extLst>
          </p:nvPr>
        </p:nvGraphicFramePr>
        <p:xfrm>
          <a:off x="10106856" y="2869808"/>
          <a:ext cx="1738142" cy="2551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133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4400" dirty="0" smtClean="0"/>
              <a:t>En este modulo </a:t>
            </a:r>
            <a:r>
              <a:rPr lang="es-AR" sz="4400" dirty="0"/>
              <a:t>se </a:t>
            </a:r>
            <a:r>
              <a:rPr lang="es-AR" sz="4400" dirty="0" smtClean="0"/>
              <a:t>podrá consultar </a:t>
            </a:r>
            <a:r>
              <a:rPr lang="es-AR" sz="4400" dirty="0"/>
              <a:t>las fechas y horarios de las mesas evaluadoras(Regulares , Equivalencias y Previas</a:t>
            </a:r>
            <a:r>
              <a:rPr lang="es-AR" sz="4400" dirty="0" smtClean="0"/>
              <a:t>),tanto para alumnos como para docentes.   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360165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5" name="CuadroTexto 4"/>
          <p:cNvSpPr txBox="1"/>
          <p:nvPr/>
        </p:nvSpPr>
        <p:spPr>
          <a:xfrm>
            <a:off x="3587261" y="0"/>
            <a:ext cx="6077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Resultado del botón “Ver”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8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920292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5163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3193366" y="0"/>
            <a:ext cx="6189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Resultado del botón “Editar”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4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010792263"/>
              </p:ext>
            </p:extLst>
          </p:nvPr>
        </p:nvGraphicFramePr>
        <p:xfrm>
          <a:off x="4538956" y="4389121"/>
          <a:ext cx="1889979" cy="236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17805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9605410"/>
              </p:ext>
            </p:extLst>
          </p:nvPr>
        </p:nvGraphicFramePr>
        <p:xfrm>
          <a:off x="8510955" y="-407963"/>
          <a:ext cx="1871003" cy="2776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24631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3446585" y="0"/>
            <a:ext cx="6372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>
                <a:solidFill>
                  <a:schemeClr val="bg1">
                    <a:lumMod val="95000"/>
                  </a:schemeClr>
                </a:solidFill>
              </a:rPr>
              <a:t>REGISTRO DE PROFESORES</a:t>
            </a:r>
            <a:endParaRPr lang="es-AR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872456842"/>
              </p:ext>
            </p:extLst>
          </p:nvPr>
        </p:nvGraphicFramePr>
        <p:xfrm>
          <a:off x="4767945" y="4881489"/>
          <a:ext cx="1618785" cy="197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32576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</p:spPr>
      </p:pic>
      <p:sp>
        <p:nvSpPr>
          <p:cNvPr id="6" name="CuadroTexto 5"/>
          <p:cNvSpPr txBox="1"/>
          <p:nvPr/>
        </p:nvSpPr>
        <p:spPr>
          <a:xfrm>
            <a:off x="2897944" y="-140676"/>
            <a:ext cx="730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800" dirty="0" smtClean="0">
                <a:solidFill>
                  <a:schemeClr val="bg1"/>
                </a:solidFill>
              </a:rPr>
              <a:t>Lista de usuarios registrados</a:t>
            </a:r>
            <a:endParaRPr lang="es-A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331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2236763" y="-98474"/>
            <a:ext cx="877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Resultado de la configuración de usuario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66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" y="65479"/>
            <a:ext cx="12101382" cy="6792521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734572102"/>
              </p:ext>
            </p:extLst>
          </p:nvPr>
        </p:nvGraphicFramePr>
        <p:xfrm>
          <a:off x="0" y="4206239"/>
          <a:ext cx="12140419" cy="1610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272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154"/>
            <a:ext cx="12192000" cy="5723691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531558028"/>
              </p:ext>
            </p:extLst>
          </p:nvPr>
        </p:nvGraphicFramePr>
        <p:xfrm>
          <a:off x="7377723" y="1716259"/>
          <a:ext cx="3327791" cy="2621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8553157" y="2746157"/>
            <a:ext cx="244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 smtClean="0">
                <a:solidFill>
                  <a:schemeClr val="bg1"/>
                </a:solidFill>
              </a:rPr>
              <a:t>Filtro de búsqueda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Se puede buscar por: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1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141"/>
            <a:ext cx="12192000" cy="570385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025748" y="25321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Ejemplo de búsqueda sin filtro</a:t>
            </a:r>
            <a:endParaRPr lang="es-AR" sz="3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955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966"/>
            <a:ext cx="12192000" cy="568603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8812" y="32355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Ejemplo de búsqueda con el apellido del docente “Peral”</a:t>
            </a:r>
            <a:endParaRPr lang="es-AR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5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15368</TotalTime>
  <Words>441</Words>
  <Application>Microsoft Office PowerPoint</Application>
  <PresentationFormat>Panorámica</PresentationFormat>
  <Paragraphs>79</Paragraphs>
  <Slides>57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1" baseType="lpstr">
      <vt:lpstr>Copperplate Gothic Bold</vt:lpstr>
      <vt:lpstr>Gill Sans MT</vt:lpstr>
      <vt:lpstr>Wingdings 2</vt:lpstr>
      <vt:lpstr>Dividendo</vt:lpstr>
      <vt:lpstr>S i g e t</vt:lpstr>
      <vt:lpstr>Introducción:</vt:lpstr>
      <vt:lpstr>Módulos:</vt:lpstr>
      <vt:lpstr>SIGET - MESA DE EXAMENES 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Siget – ABM (alta – baja - modificación)</vt:lpstr>
      <vt:lpstr>Introducción: </vt:lpstr>
      <vt:lpstr>Presentación de PowerPoint</vt:lpstr>
      <vt:lpstr>Presentación de PowerPoint</vt:lpstr>
      <vt:lpstr>Presentación de PowerPoint</vt:lpstr>
      <vt:lpstr>Siget - Profesores</vt:lpstr>
      <vt:lpstr>Introducción: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SIGET MESA DE EXAMENES</dc:title>
  <dc:creator>alumno</dc:creator>
  <cp:lastModifiedBy>alumno</cp:lastModifiedBy>
  <cp:revision>33</cp:revision>
  <dcterms:created xsi:type="dcterms:W3CDTF">2017-09-13T11:22:21Z</dcterms:created>
  <dcterms:modified xsi:type="dcterms:W3CDTF">2017-11-02T21:01:18Z</dcterms:modified>
</cp:coreProperties>
</file>