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8" r:id="rId9"/>
    <p:sldId id="262" r:id="rId10"/>
    <p:sldId id="266" r:id="rId11"/>
    <p:sldId id="264" r:id="rId12"/>
    <p:sldId id="265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94660"/>
  </p:normalViewPr>
  <p:slideViewPr>
    <p:cSldViewPr>
      <p:cViewPr varScale="1">
        <p:scale>
          <a:sx n="89" d="100"/>
          <a:sy n="89" d="100"/>
        </p:scale>
        <p:origin x="105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3A590FE9-0B05-44A1-8E28-B3DBBEE66BAB}" type="datetimeFigureOut">
              <a:t>17/08/2015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DB5CB03D-52F8-45FC-9D51-CC9AF1B89DEC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227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7361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67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704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124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05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64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2633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589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0421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46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s-E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lang="es-ES"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 latinLnBrk="0">
              <a:buNone/>
              <a:defRPr lang="es-ES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s-E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s-E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s-E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s-E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  <a:extLst/>
          </a:lstStyle>
          <a:p>
            <a:fld id="{959ED156-2732-479E-8410-D5807628268D}" type="datetimeFigureOut">
              <a:pPr/>
              <a:t>17/08/2015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es-ES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  <a:extLst/>
          </a:lstStyle>
          <a:p>
            <a:fld id="{D18737D0-1F07-487A-BC82-FDF5B924E95B}" type="slidenum"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pPr/>
              <a:t>17/08/2015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pPr/>
              <a:t>17/08/2015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pPr/>
              <a:t>17/08/2015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pPr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lang="es-ES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 latinLnBrk="0">
              <a:buNone/>
              <a:defRPr lang="es-ES" sz="2300">
                <a:solidFill>
                  <a:schemeClr val="tx1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pPr/>
              <a:t>17/08/2015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pPr/>
              <a:t>‹Nº›</a:t>
            </a:fld>
            <a:endParaRPr lang="es-E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s-E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 latinLnBrk="0">
              <a:defRPr lang="es-ES" sz="2800"/>
            </a:lvl1pPr>
            <a:lvl2pPr>
              <a:defRPr lang="es-ES" sz="2400"/>
            </a:lvl2pPr>
            <a:lvl3pPr>
              <a:defRPr lang="es-ES" sz="2000"/>
            </a:lvl3pPr>
            <a:lvl4pPr>
              <a:defRPr lang="es-ES" sz="1800"/>
            </a:lvl4pPr>
            <a:lvl5pPr>
              <a:defRPr lang="es-ES"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 latinLnBrk="0">
              <a:defRPr lang="es-ES" sz="2800"/>
            </a:lvl1pPr>
            <a:lvl2pPr>
              <a:defRPr lang="es-ES" sz="2400"/>
            </a:lvl2pPr>
            <a:lvl3pPr>
              <a:defRPr lang="es-ES" sz="2000"/>
            </a:lvl3pPr>
            <a:lvl4pPr>
              <a:defRPr lang="es-ES" sz="1800"/>
            </a:lvl4pPr>
            <a:lvl5pPr>
              <a:defRPr lang="es-ES"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pPr/>
              <a:t>17/08/2015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pPr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lang="es-ES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es-ES" sz="2400" b="0">
                <a:solidFill>
                  <a:schemeClr val="bg1"/>
                </a:solidFill>
              </a:defRPr>
            </a:lvl1pPr>
            <a:lvl2pPr>
              <a:buNone/>
              <a:defRPr lang="es-ES" sz="2000" b="1"/>
            </a:lvl2pPr>
            <a:lvl3pPr>
              <a:buNone/>
              <a:defRPr lang="es-ES" sz="1800" b="1"/>
            </a:lvl3pPr>
            <a:lvl4pPr>
              <a:buNone/>
              <a:defRPr lang="es-ES" sz="1600" b="1"/>
            </a:lvl4pPr>
            <a:lvl5pPr>
              <a:buNone/>
              <a:defRPr lang="es-ES"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es-ES" sz="2400" b="0">
                <a:solidFill>
                  <a:schemeClr val="bg1"/>
                </a:solidFill>
              </a:defRPr>
            </a:lvl1pPr>
            <a:lvl2pPr>
              <a:buNone/>
              <a:defRPr lang="es-ES" sz="2000" b="1"/>
            </a:lvl2pPr>
            <a:lvl3pPr>
              <a:buNone/>
              <a:defRPr lang="es-ES" sz="1800" b="1"/>
            </a:lvl3pPr>
            <a:lvl4pPr>
              <a:buNone/>
              <a:defRPr lang="es-ES" sz="1600" b="1"/>
            </a:lvl4pPr>
            <a:lvl5pPr>
              <a:buNone/>
              <a:defRPr lang="es-ES"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lang="es-ES" sz="2400"/>
            </a:lvl1pPr>
            <a:lvl2pPr>
              <a:defRPr lang="es-ES" sz="2000"/>
            </a:lvl2pPr>
            <a:lvl3pPr>
              <a:defRPr lang="es-ES" sz="1800"/>
            </a:lvl3pPr>
            <a:lvl4pPr>
              <a:defRPr lang="es-ES" sz="1600"/>
            </a:lvl4pPr>
            <a:lvl5pPr>
              <a:defRPr lang="es-ES"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lang="es-ES" sz="2400"/>
            </a:lvl1pPr>
            <a:lvl2pPr>
              <a:defRPr lang="es-ES" sz="2000"/>
            </a:lvl2pPr>
            <a:lvl3pPr>
              <a:defRPr lang="es-ES" sz="1800"/>
            </a:lvl3pPr>
            <a:lvl4pPr>
              <a:defRPr lang="es-ES" sz="1600"/>
            </a:lvl4pPr>
            <a:lvl5pPr>
              <a:defRPr lang="es-ES"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pPr/>
              <a:t>17/08/2015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pPr/>
              <a:t>17/08/2015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pPr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pPr/>
              <a:t>17/08/2015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lang="es-ES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 latinLnBrk="0">
              <a:buNone/>
              <a:defRPr lang="es-ES" sz="16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lang="es-ES" sz="3200"/>
            </a:lvl1pPr>
            <a:lvl2pPr>
              <a:defRPr lang="es-ES" sz="2800"/>
            </a:lvl2pPr>
            <a:lvl3pPr>
              <a:defRPr lang="es-ES" sz="2400"/>
            </a:lvl3pPr>
            <a:lvl4pPr>
              <a:defRPr lang="es-ES" sz="2000"/>
            </a:lvl4pPr>
            <a:lvl5pPr>
              <a:defRPr lang="es-ES"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59ED156-2732-479E-8410-D5807628268D}" type="datetimeFigureOut">
              <a:pPr/>
              <a:t>17/08/2015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 latinLnBrk="0">
              <a:buNone/>
              <a:defRPr lang="es-ES" sz="1400"/>
            </a:lvl1pPr>
            <a:lvl2pPr>
              <a:defRPr lang="es-ES" sz="1200"/>
            </a:lvl2pPr>
            <a:lvl3pPr>
              <a:defRPr lang="es-ES" sz="1000"/>
            </a:lvl3pPr>
            <a:lvl4pPr>
              <a:defRPr lang="es-ES" sz="900"/>
            </a:lvl4pPr>
            <a:lvl5pPr>
              <a:defRPr lang="es-ES"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lang="es-ES"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  <a:extLst/>
          </a:lstStyle>
          <a:p>
            <a:fld id="{959ED156-2732-479E-8410-D5807628268D}" type="datetimeFigureOut">
              <a:pPr/>
              <a:t>17/08/2015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  <a:extLst/>
          </a:lstStyle>
          <a:p>
            <a:fld id="{D18737D0-1F07-487A-BC82-FDF5B924E95B}" type="slidenum">
              <a:pPr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lang="es-ES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s-E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s-E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s-E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s-E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s-E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s-E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es-ES" sz="1000">
                <a:solidFill>
                  <a:schemeClr val="tx1"/>
                </a:solidFill>
              </a:defRPr>
            </a:lvl1pPr>
            <a:extLst/>
          </a:lstStyle>
          <a:p>
            <a:fld id="{959ED156-2732-479E-8410-D5807628268D}" type="datetimeFigureOut">
              <a:pPr/>
              <a:t>17/08/2015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es-ES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es-ES" sz="1000" b="0">
                <a:solidFill>
                  <a:schemeClr val="tx1"/>
                </a:solidFill>
              </a:defRPr>
            </a:lvl1pPr>
            <a:extLst/>
          </a:lstStyle>
          <a:p>
            <a:fld id="{D18737D0-1F07-487A-BC82-FDF5B924E95B}" type="slidenum"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s-ES" sz="41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lang="es-ES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lang="es-ES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lang="es-ES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lang="es-ES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es-ES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es-ES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es-ES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Bienvenidos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Proyecto grupal, Laboratorio III, TDS-i,  2015.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5963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" dirty="0" smtClean="0"/>
              <a:t>Luego llego nuestro salvador…</a:t>
            </a:r>
          </a:p>
          <a:p>
            <a:pPr marL="109728" indent="0">
              <a:buNone/>
            </a:pPr>
            <a:endParaRPr lang="es-ES" dirty="0" smtClean="0"/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r>
              <a:rPr lang="es-ES" dirty="0" smtClean="0"/>
              <a:t>Esto nos permitió trabajar en equipo realmente como se debe, fácil, rápido, eficiente, controlando versiones y cambios de cada uno.</a:t>
            </a:r>
          </a:p>
          <a:p>
            <a:pPr marL="109728" indent="0">
              <a:buNone/>
            </a:pPr>
            <a:endParaRPr lang="es-E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 de codigo fuente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204864"/>
            <a:ext cx="2304256" cy="962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21" y="846138"/>
            <a:ext cx="8338641" cy="496855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42488" y="2060848"/>
            <a:ext cx="8229600" cy="3603856"/>
          </a:xfrm>
        </p:spPr>
        <p:txBody>
          <a:bodyPr/>
          <a:lstStyle/>
          <a:p>
            <a:r>
              <a:rPr lang="en-US" dirty="0" err="1" smtClean="0"/>
              <a:t>Finalmente</a:t>
            </a:r>
            <a:r>
              <a:rPr lang="en-US" dirty="0" smtClean="0"/>
              <a:t> </a:t>
            </a:r>
            <a:r>
              <a:rPr lang="en-US" dirty="0" err="1" smtClean="0"/>
              <a:t>pudimos</a:t>
            </a:r>
            <a:r>
              <a:rPr lang="en-US" dirty="0" smtClean="0"/>
              <a:t> </a:t>
            </a:r>
            <a:r>
              <a:rPr lang="en-US" dirty="0" err="1" smtClean="0"/>
              <a:t>terminar</a:t>
            </a:r>
            <a:r>
              <a:rPr lang="en-US" dirty="0" smtClean="0"/>
              <a:t> el </a:t>
            </a:r>
            <a:r>
              <a:rPr lang="en-US" dirty="0" err="1" smtClean="0"/>
              <a:t>proyecto</a:t>
            </a:r>
            <a:r>
              <a:rPr lang="en-US" dirty="0" smtClean="0"/>
              <a:t> </a:t>
            </a:r>
            <a:r>
              <a:rPr lang="en-US" dirty="0" err="1" smtClean="0"/>
              <a:t>tal</a:t>
            </a:r>
            <a:r>
              <a:rPr lang="en-US" dirty="0" smtClean="0"/>
              <a:t> y </a:t>
            </a:r>
            <a:r>
              <a:rPr lang="en-US" dirty="0" err="1" smtClean="0"/>
              <a:t>como</a:t>
            </a:r>
            <a:r>
              <a:rPr lang="en-US" dirty="0" smtClean="0"/>
              <a:t> se </a:t>
            </a:r>
            <a:r>
              <a:rPr lang="en-US" dirty="0" err="1" smtClean="0"/>
              <a:t>debe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experiencia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ense</a:t>
            </a:r>
            <a:r>
              <a:rPr lang="es-AR" dirty="0" smtClean="0"/>
              <a:t>ñ</a:t>
            </a:r>
            <a:r>
              <a:rPr lang="en-US" dirty="0" smtClean="0"/>
              <a:t>o a </a:t>
            </a:r>
            <a:r>
              <a:rPr lang="en-US" dirty="0" err="1" smtClean="0"/>
              <a:t>trabajar</a:t>
            </a:r>
            <a:r>
              <a:rPr lang="en-US" dirty="0" smtClean="0"/>
              <a:t> en un </a:t>
            </a:r>
            <a:r>
              <a:rPr lang="en-US" dirty="0" err="1" smtClean="0"/>
              <a:t>equipo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, </a:t>
            </a:r>
            <a:r>
              <a:rPr lang="en-US" dirty="0" err="1" smtClean="0"/>
              <a:t>separando</a:t>
            </a:r>
            <a:r>
              <a:rPr lang="en-US" dirty="0" smtClean="0"/>
              <a:t> el codigo en </a:t>
            </a:r>
            <a:r>
              <a:rPr lang="en-US" dirty="0" err="1" smtClean="0"/>
              <a:t>capas</a:t>
            </a:r>
            <a:r>
              <a:rPr lang="en-US" dirty="0" smtClean="0"/>
              <a:t> o areas de </a:t>
            </a:r>
            <a:r>
              <a:rPr lang="en-US" dirty="0" err="1" smtClean="0"/>
              <a:t>responsabilidades</a:t>
            </a:r>
            <a:r>
              <a:rPr lang="en-US" dirty="0" smtClean="0"/>
              <a:t> (MVC).</a:t>
            </a:r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2658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>
            <a:normAutofit fontScale="85000" lnSpcReduction="20000"/>
          </a:bodyPr>
          <a:lstStyle/>
          <a:p>
            <a:endParaRPr lang="es-AR" dirty="0"/>
          </a:p>
          <a:p>
            <a:r>
              <a:rPr lang="es-AR" dirty="0"/>
              <a:t> </a:t>
            </a:r>
            <a:r>
              <a:rPr lang="es-AR" dirty="0" smtClean="0"/>
              <a:t>Desarrollar un </a:t>
            </a:r>
            <a:r>
              <a:rPr lang="es-AR" dirty="0"/>
              <a:t>pequeño sistema de facturación para una </a:t>
            </a:r>
            <a:r>
              <a:rPr lang="es-AR" dirty="0" smtClean="0"/>
              <a:t>empresa que cumpla </a:t>
            </a:r>
            <a:r>
              <a:rPr lang="es-AR" dirty="0"/>
              <a:t>los siguientes requerimientos: </a:t>
            </a:r>
          </a:p>
          <a:p>
            <a:r>
              <a:rPr lang="es-AR" dirty="0"/>
              <a:t>Debe permitir ser utilizado por múltiples usuarios de manera </a:t>
            </a:r>
            <a:r>
              <a:rPr lang="es-AR" dirty="0" smtClean="0"/>
              <a:t>simultánea</a:t>
            </a:r>
            <a:endParaRPr lang="es-AR" dirty="0"/>
          </a:p>
          <a:p>
            <a:r>
              <a:rPr lang="es-AR" dirty="0"/>
              <a:t>Administración de: </a:t>
            </a:r>
            <a:r>
              <a:rPr lang="es-AR" dirty="0" smtClean="0"/>
              <a:t>Clientes, </a:t>
            </a:r>
            <a:r>
              <a:rPr lang="es-AR" dirty="0"/>
              <a:t>Proveedores, Productos </a:t>
            </a:r>
          </a:p>
          <a:p>
            <a:r>
              <a:rPr lang="es-AR" dirty="0"/>
              <a:t>Seguimiento de stock , y alertas por producto. </a:t>
            </a:r>
          </a:p>
          <a:p>
            <a:r>
              <a:rPr lang="es-AR" dirty="0"/>
              <a:t>Confección y emisión de factura a clientes, </a:t>
            </a:r>
            <a:endParaRPr lang="es-AR" dirty="0" smtClean="0"/>
          </a:p>
          <a:p>
            <a:pPr marL="109728" indent="0">
              <a:buNone/>
            </a:pPr>
            <a:r>
              <a:rPr lang="es-AR" dirty="0" smtClean="0"/>
              <a:t>   tipo A y </a:t>
            </a:r>
            <a:r>
              <a:rPr lang="es-AR" dirty="0"/>
              <a:t>tipo </a:t>
            </a:r>
            <a:r>
              <a:rPr lang="es-AR" dirty="0" smtClean="0"/>
              <a:t>B</a:t>
            </a:r>
          </a:p>
          <a:p>
            <a:r>
              <a:rPr lang="es-AR" dirty="0" smtClean="0"/>
              <a:t>Confección </a:t>
            </a:r>
            <a:r>
              <a:rPr lang="es-AR" dirty="0"/>
              <a:t>y emisión de órdenes de </a:t>
            </a:r>
            <a:r>
              <a:rPr lang="es-AR" dirty="0" smtClean="0"/>
              <a:t>compra </a:t>
            </a:r>
          </a:p>
          <a:p>
            <a:r>
              <a:rPr lang="es-AR" dirty="0" smtClean="0"/>
              <a:t>Registro de remitos de proveedores</a:t>
            </a:r>
          </a:p>
          <a:p>
            <a:r>
              <a:rPr lang="es-AR" dirty="0" smtClean="0"/>
              <a:t>Utilizando los contenidos visto en la materia.</a:t>
            </a:r>
          </a:p>
          <a:p>
            <a:r>
              <a:rPr lang="en-US" dirty="0" err="1" smtClean="0"/>
              <a:t>Trabajando</a:t>
            </a:r>
            <a:r>
              <a:rPr lang="en-US" dirty="0" smtClean="0"/>
              <a:t> en </a:t>
            </a:r>
            <a:r>
              <a:rPr lang="en-US" dirty="0" err="1" smtClean="0"/>
              <a:t>equipo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consigna fue: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534" y="2420888"/>
            <a:ext cx="8229600" cy="4525963"/>
          </a:xfrm>
        </p:spPr>
        <p:txBody>
          <a:bodyPr/>
          <a:lstStyle/>
          <a:p>
            <a:r>
              <a:rPr lang="es-ES" dirty="0" smtClean="0"/>
              <a:t>Lo primero que notamos es que siempre trabajamos solos y que cada uno tiene su propia form</a:t>
            </a:r>
            <a:r>
              <a:rPr lang="es-ES" dirty="0" smtClean="0"/>
              <a:t>a de hacer las cosas. Ahora debíamos trabajar en equipo para poder sobrevivir, y </a:t>
            </a:r>
            <a:r>
              <a:rPr lang="es-ES" dirty="0" err="1" smtClean="0"/>
              <a:t>asi</a:t>
            </a:r>
            <a:r>
              <a:rPr lang="es-ES" dirty="0" smtClean="0"/>
              <a:t> lo hicimos (aun que no fue </a:t>
            </a:r>
            <a:r>
              <a:rPr lang="es-ES" dirty="0" err="1" smtClean="0"/>
              <a:t>facil</a:t>
            </a:r>
            <a:r>
              <a:rPr lang="es-ES" dirty="0" smtClean="0"/>
              <a:t>).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Trabajar en equipo?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Dise</a:t>
            </a:r>
            <a:r>
              <a:rPr lang="es-AR" dirty="0" smtClean="0"/>
              <a:t>ñ</a:t>
            </a:r>
            <a:r>
              <a:rPr lang="en-US" dirty="0" smtClean="0"/>
              <a:t>o de la base de </a:t>
            </a:r>
            <a:r>
              <a:rPr lang="en-US" dirty="0" err="1" smtClean="0"/>
              <a:t>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2276872"/>
            <a:ext cx="8229600" cy="4525963"/>
          </a:xfrm>
        </p:spPr>
        <p:txBody>
          <a:bodyPr/>
          <a:lstStyle/>
          <a:p>
            <a:r>
              <a:rPr lang="en-US" dirty="0" smtClean="0"/>
              <a:t>Lo </a:t>
            </a:r>
            <a:r>
              <a:rPr lang="en-US" dirty="0" err="1" smtClean="0"/>
              <a:t>primero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hicimos</a:t>
            </a:r>
            <a:r>
              <a:rPr lang="en-US" dirty="0" smtClean="0"/>
              <a:t> </a:t>
            </a:r>
            <a:r>
              <a:rPr lang="en-US" dirty="0" err="1" smtClean="0"/>
              <a:t>fue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r>
              <a:rPr lang="en-US" dirty="0" smtClean="0"/>
              <a:t> </a:t>
            </a:r>
            <a:r>
              <a:rPr lang="en-US" dirty="0" err="1" smtClean="0"/>
              <a:t>bastante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r>
              <a:rPr lang="en-US" dirty="0" smtClean="0"/>
              <a:t> </a:t>
            </a:r>
            <a:r>
              <a:rPr lang="en-US" dirty="0" err="1" smtClean="0"/>
              <a:t>pensando</a:t>
            </a:r>
            <a:r>
              <a:rPr lang="en-US" dirty="0" smtClean="0"/>
              <a:t> y </a:t>
            </a:r>
            <a:r>
              <a:rPr lang="en-US" dirty="0" err="1" smtClean="0"/>
              <a:t>dise</a:t>
            </a:r>
            <a:r>
              <a:rPr lang="es-AR" dirty="0" err="1" smtClean="0"/>
              <a:t>ñado</a:t>
            </a:r>
            <a:r>
              <a:rPr lang="es-AR" dirty="0" smtClean="0"/>
              <a:t> </a:t>
            </a:r>
            <a:r>
              <a:rPr lang="en-US" dirty="0" smtClean="0"/>
              <a:t>la base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utilizariamos</a:t>
            </a:r>
            <a:r>
              <a:rPr lang="en-US" dirty="0" smtClean="0"/>
              <a:t> para el </a:t>
            </a:r>
            <a:r>
              <a:rPr lang="en-US" dirty="0" err="1" smtClean="0"/>
              <a:t>proyecto</a:t>
            </a:r>
            <a:r>
              <a:rPr lang="en-US" dirty="0" smtClean="0"/>
              <a:t>. Este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lleva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r>
              <a:rPr lang="en-US" dirty="0" smtClean="0"/>
              <a:t>,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aun</a:t>
            </a:r>
            <a:r>
              <a:rPr lang="en-US" dirty="0" smtClean="0"/>
              <a:t> mas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teniamos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poner</a:t>
            </a:r>
            <a:r>
              <a:rPr lang="en-US" dirty="0" smtClean="0"/>
              <a:t> de </a:t>
            </a:r>
            <a:r>
              <a:rPr lang="en-US" dirty="0" err="1" smtClean="0"/>
              <a:t>acuerdo</a:t>
            </a:r>
            <a:r>
              <a:rPr lang="en-US" dirty="0" smtClean="0"/>
              <a:t> en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queriamos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hiciera</a:t>
            </a:r>
            <a:r>
              <a:rPr lang="en-US" dirty="0" smtClean="0"/>
              <a:t>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33766"/>
            <a:ext cx="8229600" cy="4525963"/>
          </a:xfrm>
        </p:spPr>
        <p:txBody>
          <a:bodyPr/>
          <a:lstStyle/>
          <a:p>
            <a:r>
              <a:rPr lang="es-ES" dirty="0" smtClean="0"/>
              <a:t>Pautamos el uso de interfaces para asegurarnos que todos respetarían las firmas de los métodos y que funcionarían sin importar como este implementado el codigo interno. </a:t>
            </a:r>
            <a:r>
              <a:rPr lang="es-ES" dirty="0" smtClean="0"/>
              <a:t>Esto nos dio libertad de trabajar cada uno a su manera sin generar problemas a la hora de unir el modulo asignado al del resto del equipo.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Intefaces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683" y="4369111"/>
            <a:ext cx="4660317" cy="2488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DLL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dirty="0" err="1" smtClean="0"/>
              <a:t>Asignamos</a:t>
            </a:r>
            <a:r>
              <a:rPr lang="en-US" dirty="0" smtClean="0"/>
              <a:t> </a:t>
            </a:r>
            <a:r>
              <a:rPr lang="en-US" dirty="0" err="1" smtClean="0"/>
              <a:t>distintos</a:t>
            </a:r>
            <a:r>
              <a:rPr lang="en-US" dirty="0" smtClean="0"/>
              <a:t> </a:t>
            </a:r>
            <a:r>
              <a:rPr lang="en-US" dirty="0" err="1" smtClean="0"/>
              <a:t>modulos</a:t>
            </a:r>
            <a:r>
              <a:rPr lang="en-US" dirty="0" smtClean="0"/>
              <a:t> del </a:t>
            </a:r>
            <a:r>
              <a:rPr lang="en-US" dirty="0" err="1" smtClean="0"/>
              <a:t>proyecto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miembro</a:t>
            </a:r>
            <a:r>
              <a:rPr lang="en-US" dirty="0" smtClean="0"/>
              <a:t> del </a:t>
            </a:r>
            <a:r>
              <a:rPr lang="en-US" dirty="0" err="1" smtClean="0"/>
              <a:t>equipo</a:t>
            </a:r>
            <a:r>
              <a:rPr lang="en-US" dirty="0" smtClean="0"/>
              <a:t>. De </a:t>
            </a:r>
            <a:r>
              <a:rPr lang="en-US" dirty="0" err="1" smtClean="0"/>
              <a:t>esta</a:t>
            </a:r>
            <a:r>
              <a:rPr lang="en-US" dirty="0" smtClean="0"/>
              <a:t> forma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era </a:t>
            </a:r>
            <a:r>
              <a:rPr lang="en-US" dirty="0" err="1" smtClean="0"/>
              <a:t>responsable</a:t>
            </a:r>
            <a:r>
              <a:rPr lang="en-US" dirty="0" smtClean="0"/>
              <a:t> de </a:t>
            </a:r>
            <a:r>
              <a:rPr lang="en-US" dirty="0" err="1" smtClean="0"/>
              <a:t>dicho</a:t>
            </a:r>
            <a:r>
              <a:rPr lang="en-US" dirty="0" smtClean="0"/>
              <a:t> modulo, de </a:t>
            </a:r>
            <a:r>
              <a:rPr lang="en-US" dirty="0" err="1" smtClean="0"/>
              <a:t>implementarlo</a:t>
            </a:r>
            <a:r>
              <a:rPr lang="en-US" dirty="0" smtClean="0"/>
              <a:t>, </a:t>
            </a:r>
            <a:r>
              <a:rPr lang="en-US" dirty="0" err="1" smtClean="0"/>
              <a:t>adaptarlo</a:t>
            </a:r>
            <a:r>
              <a:rPr lang="en-US" dirty="0" smtClean="0"/>
              <a:t>, </a:t>
            </a:r>
            <a:r>
              <a:rPr lang="en-US" dirty="0" err="1" smtClean="0"/>
              <a:t>matenerlo</a:t>
            </a:r>
            <a:r>
              <a:rPr lang="en-US" dirty="0" smtClean="0"/>
              <a:t> </a:t>
            </a:r>
            <a:r>
              <a:rPr lang="en-US" dirty="0" err="1" smtClean="0"/>
              <a:t>actualizado</a:t>
            </a:r>
            <a:r>
              <a:rPr lang="en-US" dirty="0" smtClean="0"/>
              <a:t> </a:t>
            </a:r>
            <a:r>
              <a:rPr lang="en-US" dirty="0" err="1" smtClean="0"/>
              <a:t>respecto</a:t>
            </a:r>
            <a:r>
              <a:rPr lang="en-US" dirty="0" smtClean="0"/>
              <a:t> de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cambios</a:t>
            </a:r>
            <a:r>
              <a:rPr lang="en-US" dirty="0" smtClean="0"/>
              <a:t>… El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llego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teniamos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compartir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DLL con el </a:t>
            </a:r>
            <a:r>
              <a:rPr lang="en-US" dirty="0" err="1" smtClean="0"/>
              <a:t>resto</a:t>
            </a:r>
            <a:r>
              <a:rPr lang="en-US" dirty="0" smtClean="0"/>
              <a:t> para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pueda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trabajando</a:t>
            </a:r>
            <a:r>
              <a:rPr lang="en-US" dirty="0" smtClean="0"/>
              <a:t>.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4509120"/>
            <a:ext cx="2664296" cy="1984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/>
          <a:lstStyle/>
          <a:p>
            <a:r>
              <a:rPr lang="en-US" dirty="0" err="1" smtClean="0"/>
              <a:t>Aprendimos</a:t>
            </a:r>
            <a:r>
              <a:rPr lang="en-US" dirty="0" smtClean="0"/>
              <a:t> a </a:t>
            </a:r>
            <a:r>
              <a:rPr lang="en-US" dirty="0" err="1" smtClean="0"/>
              <a:t>desarrollar</a:t>
            </a:r>
            <a:r>
              <a:rPr lang="en-US" dirty="0" smtClean="0"/>
              <a:t> en </a:t>
            </a:r>
            <a:r>
              <a:rPr lang="en-US" dirty="0" err="1" smtClean="0"/>
              <a:t>capas</a:t>
            </a:r>
            <a:r>
              <a:rPr lang="en-US" dirty="0" smtClean="0"/>
              <a:t>, </a:t>
            </a:r>
            <a:r>
              <a:rPr lang="en-US" dirty="0" err="1" smtClean="0"/>
              <a:t>delegando</a:t>
            </a:r>
            <a:r>
              <a:rPr lang="en-US" dirty="0" smtClean="0"/>
              <a:t> </a:t>
            </a:r>
            <a:r>
              <a:rPr lang="en-US" dirty="0" err="1" smtClean="0"/>
              <a:t>responsabilidades</a:t>
            </a:r>
            <a:r>
              <a:rPr lang="en-US" dirty="0" smtClean="0"/>
              <a:t> y </a:t>
            </a:r>
            <a:r>
              <a:rPr lang="en-US" dirty="0" err="1" smtClean="0"/>
              <a:t>separando</a:t>
            </a:r>
            <a:r>
              <a:rPr lang="en-US" dirty="0" smtClean="0"/>
              <a:t> areas de </a:t>
            </a:r>
            <a:r>
              <a:rPr lang="en-US" dirty="0" err="1" smtClean="0"/>
              <a:t>trabajo</a:t>
            </a:r>
            <a:r>
              <a:rPr lang="en-US" dirty="0" smtClean="0"/>
              <a:t>.</a:t>
            </a:r>
            <a:endParaRPr lang="es-A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Desarrollo</a:t>
            </a:r>
            <a:r>
              <a:rPr lang="en-US" dirty="0" smtClean="0"/>
              <a:t> en </a:t>
            </a:r>
            <a:r>
              <a:rPr lang="en-US" dirty="0" err="1" smtClean="0"/>
              <a:t>capas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15" y="3406708"/>
            <a:ext cx="396877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1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/>
          </a:bodyPr>
          <a:lstStyle/>
          <a:p>
            <a:r>
              <a:rPr lang="es-ES" dirty="0" smtClean="0"/>
              <a:t>Siempre surgía</a:t>
            </a:r>
            <a:r>
              <a:rPr lang="es-ES" dirty="0" smtClean="0"/>
              <a:t> que teníamos alguna versión de alguna </a:t>
            </a:r>
            <a:r>
              <a:rPr lang="es-ES" dirty="0" err="1" smtClean="0"/>
              <a:t>dll</a:t>
            </a:r>
            <a:r>
              <a:rPr lang="es-ES" dirty="0" smtClean="0"/>
              <a:t> desactualizada, y teníamos que esperar que ese miembro suba la nueva DLL. Todo esto trabajado sobre servicios en la nube como </a:t>
            </a:r>
            <a:r>
              <a:rPr lang="es-ES" dirty="0" err="1" smtClean="0"/>
              <a:t>Dropbox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Esto er</a:t>
            </a:r>
            <a:r>
              <a:rPr lang="es-ES" dirty="0" smtClean="0"/>
              <a:t>a lento, desorganizado, ineficiente y problemático.</a:t>
            </a:r>
          </a:p>
          <a:p>
            <a:pPr marL="109728" indent="0">
              <a:buNone/>
            </a:pP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Nos dimos cuenta que estábamos trabajando como…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DLL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60848"/>
            <a:ext cx="6480720" cy="32403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1BB670E-B009-4E2A-B3E5-AC5C80E685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orientación de empleados</Template>
  <TotalTime>0</TotalTime>
  <Words>459</Words>
  <Application>Microsoft Office PowerPoint</Application>
  <PresentationFormat>Presentación en pantalla (4:3)</PresentationFormat>
  <Paragraphs>50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Calibri</vt:lpstr>
      <vt:lpstr>Lucida Sans Unicode</vt:lpstr>
      <vt:lpstr>Verdana</vt:lpstr>
      <vt:lpstr>Wingdings 2</vt:lpstr>
      <vt:lpstr>Wingdings 3</vt:lpstr>
      <vt:lpstr>Concurrencia</vt:lpstr>
      <vt:lpstr>Bienvenidos</vt:lpstr>
      <vt:lpstr>La consigna fue:</vt:lpstr>
      <vt:lpstr>Trabajar en equipo?</vt:lpstr>
      <vt:lpstr>Diseño de la base de datos</vt:lpstr>
      <vt:lpstr>Intefaces</vt:lpstr>
      <vt:lpstr>DLL</vt:lpstr>
      <vt:lpstr>Desarrollo en capas</vt:lpstr>
      <vt:lpstr>DLL</vt:lpstr>
      <vt:lpstr>Presentación de PowerPoint</vt:lpstr>
      <vt:lpstr>Control de codigo fuente</vt:lpstr>
      <vt:lpstr>Presentación de PowerPoint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2015-08-17T13:24:20Z</dcterms:created>
  <dcterms:modified xsi:type="dcterms:W3CDTF">2015-08-17T14:55:30Z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TC102202129990</vt:lpwstr>
  </property>
</Properties>
</file>