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5F84C-1EF2-B44C-B316-7734F74F855B}" v="12" dt="2022-06-19T16:30:42.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07"/>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iñals Lage" userId="c1e14b1a-6fa2-4793-8e40-7f4e17123e5f" providerId="ADAL" clId="{DB15F84C-1EF2-B44C-B316-7734F74F855B}"/>
    <pc:docChg chg="undo custSel addSld modSld">
      <pc:chgData name="Diego Viñals Lage" userId="c1e14b1a-6fa2-4793-8e40-7f4e17123e5f" providerId="ADAL" clId="{DB15F84C-1EF2-B44C-B316-7734F74F855B}" dt="2022-06-19T16:31:41.005" v="2384" actId="313"/>
      <pc:docMkLst>
        <pc:docMk/>
      </pc:docMkLst>
      <pc:sldChg chg="modSp mod">
        <pc:chgData name="Diego Viñals Lage" userId="c1e14b1a-6fa2-4793-8e40-7f4e17123e5f" providerId="ADAL" clId="{DB15F84C-1EF2-B44C-B316-7734F74F855B}" dt="2022-06-15T14:56:18.664" v="38" actId="1076"/>
        <pc:sldMkLst>
          <pc:docMk/>
          <pc:sldMk cId="2498865174" sldId="256"/>
        </pc:sldMkLst>
        <pc:spChg chg="mod">
          <ac:chgData name="Diego Viñals Lage" userId="c1e14b1a-6fa2-4793-8e40-7f4e17123e5f" providerId="ADAL" clId="{DB15F84C-1EF2-B44C-B316-7734F74F855B}" dt="2022-06-15T14:56:18.664" v="38" actId="1076"/>
          <ac:spMkLst>
            <pc:docMk/>
            <pc:sldMk cId="2498865174" sldId="256"/>
            <ac:spMk id="2" creationId="{EBA19207-C0B4-EF50-A435-6B2093932C43}"/>
          </ac:spMkLst>
        </pc:spChg>
        <pc:spChg chg="mod">
          <ac:chgData name="Diego Viñals Lage" userId="c1e14b1a-6fa2-4793-8e40-7f4e17123e5f" providerId="ADAL" clId="{DB15F84C-1EF2-B44C-B316-7734F74F855B}" dt="2022-06-15T14:56:14.397" v="37" actId="1076"/>
          <ac:spMkLst>
            <pc:docMk/>
            <pc:sldMk cId="2498865174" sldId="256"/>
            <ac:spMk id="3" creationId="{90EFFA30-21FA-40E2-99E7-2B2501936ECE}"/>
          </ac:spMkLst>
        </pc:spChg>
      </pc:sldChg>
      <pc:sldChg chg="addSp delSp modSp mod setBg">
        <pc:chgData name="Diego Viñals Lage" userId="c1e14b1a-6fa2-4793-8e40-7f4e17123e5f" providerId="ADAL" clId="{DB15F84C-1EF2-B44C-B316-7734F74F855B}" dt="2022-06-15T15:04:23.828" v="228" actId="313"/>
        <pc:sldMkLst>
          <pc:docMk/>
          <pc:sldMk cId="3128266925" sldId="258"/>
        </pc:sldMkLst>
        <pc:spChg chg="mod">
          <ac:chgData name="Diego Viñals Lage" userId="c1e14b1a-6fa2-4793-8e40-7f4e17123e5f" providerId="ADAL" clId="{DB15F84C-1EF2-B44C-B316-7734F74F855B}" dt="2022-06-15T14:59:14.263" v="56" actId="26606"/>
          <ac:spMkLst>
            <pc:docMk/>
            <pc:sldMk cId="3128266925" sldId="258"/>
            <ac:spMk id="2" creationId="{6D433761-E69E-7482-8D69-173C4E9D47E2}"/>
          </ac:spMkLst>
        </pc:spChg>
        <pc:spChg chg="mod ord">
          <ac:chgData name="Diego Viñals Lage" userId="c1e14b1a-6fa2-4793-8e40-7f4e17123e5f" providerId="ADAL" clId="{DB15F84C-1EF2-B44C-B316-7734F74F855B}" dt="2022-06-15T15:04:23.828" v="228" actId="313"/>
          <ac:spMkLst>
            <pc:docMk/>
            <pc:sldMk cId="3128266925" sldId="258"/>
            <ac:spMk id="3" creationId="{1488D039-AE8D-0390-D754-B7E2B8EC15C4}"/>
          </ac:spMkLst>
        </pc:spChg>
        <pc:spChg chg="add del">
          <ac:chgData name="Diego Viñals Lage" userId="c1e14b1a-6fa2-4793-8e40-7f4e17123e5f" providerId="ADAL" clId="{DB15F84C-1EF2-B44C-B316-7734F74F855B}" dt="2022-06-15T14:57:44.806" v="43" actId="26606"/>
          <ac:spMkLst>
            <pc:docMk/>
            <pc:sldMk cId="3128266925" sldId="258"/>
            <ac:spMk id="9" creationId="{C2E4E997-8672-4FFD-B8EC-9932A8E4714B}"/>
          </ac:spMkLst>
        </pc:spChg>
        <pc:spChg chg="add del">
          <ac:chgData name="Diego Viñals Lage" userId="c1e14b1a-6fa2-4793-8e40-7f4e17123e5f" providerId="ADAL" clId="{DB15F84C-1EF2-B44C-B316-7734F74F855B}" dt="2022-06-15T14:59:14.183" v="55" actId="26606"/>
          <ac:spMkLst>
            <pc:docMk/>
            <pc:sldMk cId="3128266925" sldId="258"/>
            <ac:spMk id="98" creationId="{C2E4E997-8672-4FFD-B8EC-9932A8E4714B}"/>
          </ac:spMkLst>
        </pc:spChg>
        <pc:grpChg chg="add del">
          <ac:chgData name="Diego Viñals Lage" userId="c1e14b1a-6fa2-4793-8e40-7f4e17123e5f" providerId="ADAL" clId="{DB15F84C-1EF2-B44C-B316-7734F74F855B}" dt="2022-06-15T14:59:07.935" v="53" actId="26606"/>
          <ac:grpSpMkLst>
            <pc:docMk/>
            <pc:sldMk cId="3128266925" sldId="258"/>
            <ac:grpSpMk id="10" creationId="{74872A0B-8668-4500-9509-EAA581B26C24}"/>
          </ac:grpSpMkLst>
        </pc:grpChg>
        <pc:grpChg chg="add del">
          <ac:chgData name="Diego Viñals Lage" userId="c1e14b1a-6fa2-4793-8e40-7f4e17123e5f" providerId="ADAL" clId="{DB15F84C-1EF2-B44C-B316-7734F74F855B}" dt="2022-06-15T14:57:44.806" v="43" actId="26606"/>
          <ac:grpSpMkLst>
            <pc:docMk/>
            <pc:sldMk cId="3128266925" sldId="258"/>
            <ac:grpSpMk id="13" creationId="{453E4DEE-E996-40F8-8635-0FF43D7348F9}"/>
          </ac:grpSpMkLst>
        </pc:grpChg>
        <pc:grpChg chg="add del">
          <ac:chgData name="Diego Viñals Lage" userId="c1e14b1a-6fa2-4793-8e40-7f4e17123e5f" providerId="ADAL" clId="{DB15F84C-1EF2-B44C-B316-7734F74F855B}" dt="2022-06-15T14:59:07.935" v="53" actId="26606"/>
          <ac:grpSpMkLst>
            <pc:docMk/>
            <pc:sldMk cId="3128266925" sldId="258"/>
            <ac:grpSpMk id="73" creationId="{240590EE-5428-41AA-95B2-96FCC1CE67A7}"/>
          </ac:grpSpMkLst>
        </pc:grpChg>
        <pc:grpChg chg="add del">
          <ac:chgData name="Diego Viñals Lage" userId="c1e14b1a-6fa2-4793-8e40-7f4e17123e5f" providerId="ADAL" clId="{DB15F84C-1EF2-B44C-B316-7734F74F855B}" dt="2022-06-15T14:59:14.183" v="55" actId="26606"/>
          <ac:grpSpMkLst>
            <pc:docMk/>
            <pc:sldMk cId="3128266925" sldId="258"/>
            <ac:grpSpMk id="100" creationId="{453E4DEE-E996-40F8-8635-0FF43D7348F9}"/>
          </ac:grpSpMkLst>
        </pc:grpChg>
        <pc:picChg chg="add del mod">
          <ac:chgData name="Diego Viñals Lage" userId="c1e14b1a-6fa2-4793-8e40-7f4e17123e5f" providerId="ADAL" clId="{DB15F84C-1EF2-B44C-B316-7734F74F855B}" dt="2022-06-15T14:58:10.349" v="44" actId="478"/>
          <ac:picMkLst>
            <pc:docMk/>
            <pc:sldMk cId="3128266925" sldId="258"/>
            <ac:picMk id="4" creationId="{D1559BC7-6893-10F1-29DC-40DC3AB5FACF}"/>
          </ac:picMkLst>
        </pc:picChg>
        <pc:picChg chg="add del mod ord">
          <ac:chgData name="Diego Viñals Lage" userId="c1e14b1a-6fa2-4793-8e40-7f4e17123e5f" providerId="ADAL" clId="{DB15F84C-1EF2-B44C-B316-7734F74F855B}" dt="2022-06-15T14:58:35.344" v="48" actId="478"/>
          <ac:picMkLst>
            <pc:docMk/>
            <pc:sldMk cId="3128266925" sldId="258"/>
            <ac:picMk id="5" creationId="{90C21F64-EF65-3637-60A5-55D04D08B2F1}"/>
          </ac:picMkLst>
        </pc:picChg>
        <pc:picChg chg="add del mod">
          <ac:chgData name="Diego Viñals Lage" userId="c1e14b1a-6fa2-4793-8e40-7f4e17123e5f" providerId="ADAL" clId="{DB15F84C-1EF2-B44C-B316-7734F74F855B}" dt="2022-06-15T14:58:34.360" v="47" actId="478"/>
          <ac:picMkLst>
            <pc:docMk/>
            <pc:sldMk cId="3128266925" sldId="258"/>
            <ac:picMk id="6" creationId="{159CDBC7-EF98-F37F-145D-100ECA0D49BE}"/>
          </ac:picMkLst>
        </pc:picChg>
        <pc:picChg chg="add mod">
          <ac:chgData name="Diego Viñals Lage" userId="c1e14b1a-6fa2-4793-8e40-7f4e17123e5f" providerId="ADAL" clId="{DB15F84C-1EF2-B44C-B316-7734F74F855B}" dt="2022-06-15T14:59:14.263" v="56" actId="26606"/>
          <ac:picMkLst>
            <pc:docMk/>
            <pc:sldMk cId="3128266925" sldId="258"/>
            <ac:picMk id="8" creationId="{A0107D2D-BC77-6767-7556-077779D7FB06}"/>
          </ac:picMkLst>
        </pc:picChg>
        <pc:picChg chg="add del">
          <ac:chgData name="Diego Viñals Lage" userId="c1e14b1a-6fa2-4793-8e40-7f4e17123e5f" providerId="ADAL" clId="{DB15F84C-1EF2-B44C-B316-7734F74F855B}" dt="2022-06-15T14:57:44.806" v="43" actId="26606"/>
          <ac:picMkLst>
            <pc:docMk/>
            <pc:sldMk cId="3128266925" sldId="258"/>
            <ac:picMk id="11" creationId="{FE6BA9E6-1D9E-4D30-B528-D49FA1342E4E}"/>
          </ac:picMkLst>
        </pc:picChg>
        <pc:picChg chg="add del">
          <ac:chgData name="Diego Viñals Lage" userId="c1e14b1a-6fa2-4793-8e40-7f4e17123e5f" providerId="ADAL" clId="{DB15F84C-1EF2-B44C-B316-7734F74F855B}" dt="2022-06-15T14:59:14.183" v="55" actId="26606"/>
          <ac:picMkLst>
            <pc:docMk/>
            <pc:sldMk cId="3128266925" sldId="258"/>
            <ac:picMk id="99" creationId="{FE6BA9E6-1D9E-4D30-B528-D49FA1342E4E}"/>
          </ac:picMkLst>
        </pc:picChg>
      </pc:sldChg>
      <pc:sldChg chg="addSp modSp mod setBg">
        <pc:chgData name="Diego Viñals Lage" userId="c1e14b1a-6fa2-4793-8e40-7f4e17123e5f" providerId="ADAL" clId="{DB15F84C-1EF2-B44C-B316-7734F74F855B}" dt="2022-06-15T15:00:23.699" v="146" actId="20577"/>
        <pc:sldMkLst>
          <pc:docMk/>
          <pc:sldMk cId="2787566739" sldId="259"/>
        </pc:sldMkLst>
        <pc:spChg chg="mod">
          <ac:chgData name="Diego Viñals Lage" userId="c1e14b1a-6fa2-4793-8e40-7f4e17123e5f" providerId="ADAL" clId="{DB15F84C-1EF2-B44C-B316-7734F74F855B}" dt="2022-06-15T15:00:05.031" v="59" actId="26606"/>
          <ac:spMkLst>
            <pc:docMk/>
            <pc:sldMk cId="2787566739" sldId="259"/>
            <ac:spMk id="2" creationId="{85FB58D8-05E6-5A29-441C-00F7012BBCB4}"/>
          </ac:spMkLst>
        </pc:spChg>
        <pc:spChg chg="mod ord">
          <ac:chgData name="Diego Viñals Lage" userId="c1e14b1a-6fa2-4793-8e40-7f4e17123e5f" providerId="ADAL" clId="{DB15F84C-1EF2-B44C-B316-7734F74F855B}" dt="2022-06-15T15:00:23.699" v="146" actId="20577"/>
          <ac:spMkLst>
            <pc:docMk/>
            <pc:sldMk cId="2787566739" sldId="259"/>
            <ac:spMk id="3" creationId="{FCD437FD-598B-5FF9-81F4-F02AA9143E59}"/>
          </ac:spMkLst>
        </pc:spChg>
        <pc:picChg chg="add mod">
          <ac:chgData name="Diego Viñals Lage" userId="c1e14b1a-6fa2-4793-8e40-7f4e17123e5f" providerId="ADAL" clId="{DB15F84C-1EF2-B44C-B316-7734F74F855B}" dt="2022-06-15T15:00:05.031" v="59" actId="26606"/>
          <ac:picMkLst>
            <pc:docMk/>
            <pc:sldMk cId="2787566739" sldId="259"/>
            <ac:picMk id="5" creationId="{4414428A-2308-2F4A-444F-ED1215A8DF2F}"/>
          </ac:picMkLst>
        </pc:picChg>
      </pc:sldChg>
      <pc:sldChg chg="addSp modSp mod setBg">
        <pc:chgData name="Diego Viñals Lage" userId="c1e14b1a-6fa2-4793-8e40-7f4e17123e5f" providerId="ADAL" clId="{DB15F84C-1EF2-B44C-B316-7734F74F855B}" dt="2022-06-19T16:18:43.191" v="1353" actId="20577"/>
        <pc:sldMkLst>
          <pc:docMk/>
          <pc:sldMk cId="2511518412" sldId="260"/>
        </pc:sldMkLst>
        <pc:spChg chg="mod">
          <ac:chgData name="Diego Viñals Lage" userId="c1e14b1a-6fa2-4793-8e40-7f4e17123e5f" providerId="ADAL" clId="{DB15F84C-1EF2-B44C-B316-7734F74F855B}" dt="2022-06-15T15:04:01.881" v="173" actId="26606"/>
          <ac:spMkLst>
            <pc:docMk/>
            <pc:sldMk cId="2511518412" sldId="260"/>
            <ac:spMk id="2" creationId="{968EA2C5-59C7-66DB-99FC-14AAAF710970}"/>
          </ac:spMkLst>
        </pc:spChg>
        <pc:spChg chg="mod ord">
          <ac:chgData name="Diego Viñals Lage" userId="c1e14b1a-6fa2-4793-8e40-7f4e17123e5f" providerId="ADAL" clId="{DB15F84C-1EF2-B44C-B316-7734F74F855B}" dt="2022-06-19T16:18:43.191" v="1353" actId="20577"/>
          <ac:spMkLst>
            <pc:docMk/>
            <pc:sldMk cId="2511518412" sldId="260"/>
            <ac:spMk id="3" creationId="{98653770-266E-3E92-4AB8-4103FDE5391D}"/>
          </ac:spMkLst>
        </pc:spChg>
        <pc:picChg chg="add mod">
          <ac:chgData name="Diego Viñals Lage" userId="c1e14b1a-6fa2-4793-8e40-7f4e17123e5f" providerId="ADAL" clId="{DB15F84C-1EF2-B44C-B316-7734F74F855B}" dt="2022-06-15T15:04:01.881" v="173" actId="26606"/>
          <ac:picMkLst>
            <pc:docMk/>
            <pc:sldMk cId="2511518412" sldId="260"/>
            <ac:picMk id="5" creationId="{FA93A3E4-B015-5530-BA40-EF20B7F14927}"/>
          </ac:picMkLst>
        </pc:picChg>
      </pc:sldChg>
      <pc:sldChg chg="addSp delSp modSp mod setBg">
        <pc:chgData name="Diego Viñals Lage" userId="c1e14b1a-6fa2-4793-8e40-7f4e17123e5f" providerId="ADAL" clId="{DB15F84C-1EF2-B44C-B316-7734F74F855B}" dt="2022-06-19T16:20:17.518" v="1770" actId="20577"/>
        <pc:sldMkLst>
          <pc:docMk/>
          <pc:sldMk cId="2501758627" sldId="261"/>
        </pc:sldMkLst>
        <pc:spChg chg="mod">
          <ac:chgData name="Diego Viñals Lage" userId="c1e14b1a-6fa2-4793-8e40-7f4e17123e5f" providerId="ADAL" clId="{DB15F84C-1EF2-B44C-B316-7734F74F855B}" dt="2022-06-15T15:14:56.539" v="1265" actId="20577"/>
          <ac:spMkLst>
            <pc:docMk/>
            <pc:sldMk cId="2501758627" sldId="261"/>
            <ac:spMk id="2" creationId="{1D35616E-19C0-25A6-15CA-E6C64D7A7FA6}"/>
          </ac:spMkLst>
        </pc:spChg>
        <pc:spChg chg="mod">
          <ac:chgData name="Diego Viñals Lage" userId="c1e14b1a-6fa2-4793-8e40-7f4e17123e5f" providerId="ADAL" clId="{DB15F84C-1EF2-B44C-B316-7734F74F855B}" dt="2022-06-19T16:20:17.518" v="1770" actId="20577"/>
          <ac:spMkLst>
            <pc:docMk/>
            <pc:sldMk cId="2501758627" sldId="261"/>
            <ac:spMk id="3" creationId="{5BBD40DB-5B92-B30E-00B1-C69EC7ECB562}"/>
          </ac:spMkLst>
        </pc:spChg>
        <pc:spChg chg="add">
          <ac:chgData name="Diego Viñals Lage" userId="c1e14b1a-6fa2-4793-8e40-7f4e17123e5f" providerId="ADAL" clId="{DB15F84C-1EF2-B44C-B316-7734F74F855B}" dt="2022-06-15T15:03:52.668" v="172" actId="26606"/>
          <ac:spMkLst>
            <pc:docMk/>
            <pc:sldMk cId="2501758627" sldId="261"/>
            <ac:spMk id="5" creationId="{B61375F2-60B1-44ED-B60A-019C4BD5A62A}"/>
          </ac:spMkLst>
        </pc:spChg>
        <pc:spChg chg="add del">
          <ac:chgData name="Diego Viñals Lage" userId="c1e14b1a-6fa2-4793-8e40-7f4e17123e5f" providerId="ADAL" clId="{DB15F84C-1EF2-B44C-B316-7734F74F855B}" dt="2022-06-15T15:03:50.927" v="169" actId="26606"/>
          <ac:spMkLst>
            <pc:docMk/>
            <pc:sldMk cId="2501758627" sldId="261"/>
            <ac:spMk id="8" creationId="{EAC88772-6DB3-49EC-9C8A-A0B46ACE37A3}"/>
          </ac:spMkLst>
        </pc:spChg>
        <pc:spChg chg="add del">
          <ac:chgData name="Diego Viñals Lage" userId="c1e14b1a-6fa2-4793-8e40-7f4e17123e5f" providerId="ADAL" clId="{DB15F84C-1EF2-B44C-B316-7734F74F855B}" dt="2022-06-15T15:03:50.927" v="169" actId="26606"/>
          <ac:spMkLst>
            <pc:docMk/>
            <pc:sldMk cId="2501758627" sldId="261"/>
            <ac:spMk id="10" creationId="{17A3DD84-FAA5-438A-8462-D1E01EA0D624}"/>
          </ac:spMkLst>
        </pc:spChg>
        <pc:grpChg chg="add">
          <ac:chgData name="Diego Viñals Lage" userId="c1e14b1a-6fa2-4793-8e40-7f4e17123e5f" providerId="ADAL" clId="{DB15F84C-1EF2-B44C-B316-7734F74F855B}" dt="2022-06-15T15:03:52.668" v="172" actId="26606"/>
          <ac:grpSpMkLst>
            <pc:docMk/>
            <pc:sldMk cId="2501758627" sldId="261"/>
            <ac:grpSpMk id="6" creationId="{4ADB9295-9645-4BF2-ADFD-75800B7FAD06}"/>
          </ac:grpSpMkLst>
        </pc:grpChg>
        <pc:grpChg chg="add">
          <ac:chgData name="Diego Viñals Lage" userId="c1e14b1a-6fa2-4793-8e40-7f4e17123e5f" providerId="ADAL" clId="{DB15F84C-1EF2-B44C-B316-7734F74F855B}" dt="2022-06-15T15:03:52.668" v="172" actId="26606"/>
          <ac:grpSpMkLst>
            <pc:docMk/>
            <pc:sldMk cId="2501758627" sldId="261"/>
            <ac:grpSpMk id="39" creationId="{B485B3F6-654D-4842-A2DE-677D12FED460}"/>
          </ac:grpSpMkLst>
        </pc:grpChg>
        <pc:cxnChg chg="add del">
          <ac:chgData name="Diego Viñals Lage" userId="c1e14b1a-6fa2-4793-8e40-7f4e17123e5f" providerId="ADAL" clId="{DB15F84C-1EF2-B44C-B316-7734F74F855B}" dt="2022-06-15T15:03:50.927" v="169" actId="26606"/>
          <ac:cxnSpMkLst>
            <pc:docMk/>
            <pc:sldMk cId="2501758627" sldId="261"/>
            <ac:cxnSpMk id="12" creationId="{46640D31-0CFD-4B3F-AE95-530AA5174FEB}"/>
          </ac:cxnSpMkLst>
        </pc:cxnChg>
      </pc:sldChg>
      <pc:sldChg chg="addSp modSp mod setBg">
        <pc:chgData name="Diego Viñals Lage" userId="c1e14b1a-6fa2-4793-8e40-7f4e17123e5f" providerId="ADAL" clId="{DB15F84C-1EF2-B44C-B316-7734F74F855B}" dt="2022-06-15T15:05:07.071" v="229" actId="20577"/>
        <pc:sldMkLst>
          <pc:docMk/>
          <pc:sldMk cId="878502614" sldId="262"/>
        </pc:sldMkLst>
        <pc:spChg chg="mod">
          <ac:chgData name="Diego Viñals Lage" userId="c1e14b1a-6fa2-4793-8e40-7f4e17123e5f" providerId="ADAL" clId="{DB15F84C-1EF2-B44C-B316-7734F74F855B}" dt="2022-06-15T15:03:42.054" v="167" actId="26606"/>
          <ac:spMkLst>
            <pc:docMk/>
            <pc:sldMk cId="878502614" sldId="262"/>
            <ac:spMk id="2" creationId="{FED8F5DC-582D-94A5-E4D7-B474EE70A753}"/>
          </ac:spMkLst>
        </pc:spChg>
        <pc:spChg chg="mod">
          <ac:chgData name="Diego Viñals Lage" userId="c1e14b1a-6fa2-4793-8e40-7f4e17123e5f" providerId="ADAL" clId="{DB15F84C-1EF2-B44C-B316-7734F74F855B}" dt="2022-06-15T15:05:07.071" v="229" actId="20577"/>
          <ac:spMkLst>
            <pc:docMk/>
            <pc:sldMk cId="878502614" sldId="262"/>
            <ac:spMk id="3" creationId="{616A6213-51B0-1A42-A756-11AB0E1DBCBD}"/>
          </ac:spMkLst>
        </pc:spChg>
        <pc:spChg chg="add">
          <ac:chgData name="Diego Viñals Lage" userId="c1e14b1a-6fa2-4793-8e40-7f4e17123e5f" providerId="ADAL" clId="{DB15F84C-1EF2-B44C-B316-7734F74F855B}" dt="2022-06-15T15:03:42.054" v="167" actId="26606"/>
          <ac:spMkLst>
            <pc:docMk/>
            <pc:sldMk cId="878502614" sldId="262"/>
            <ac:spMk id="8" creationId="{CC892AB0-7D6D-4FC9-9105-0CB427161889}"/>
          </ac:spMkLst>
        </pc:spChg>
        <pc:spChg chg="add">
          <ac:chgData name="Diego Viñals Lage" userId="c1e14b1a-6fa2-4793-8e40-7f4e17123e5f" providerId="ADAL" clId="{DB15F84C-1EF2-B44C-B316-7734F74F855B}" dt="2022-06-15T15:03:42.054" v="167" actId="26606"/>
          <ac:spMkLst>
            <pc:docMk/>
            <pc:sldMk cId="878502614" sldId="262"/>
            <ac:spMk id="38" creationId="{6D29BE04-4454-4832-B83F-10D001BFF94D}"/>
          </ac:spMkLst>
        </pc:spChg>
        <pc:spChg chg="add">
          <ac:chgData name="Diego Viñals Lage" userId="c1e14b1a-6fa2-4793-8e40-7f4e17123e5f" providerId="ADAL" clId="{DB15F84C-1EF2-B44C-B316-7734F74F855B}" dt="2022-06-15T15:03:42.054" v="167" actId="26606"/>
          <ac:spMkLst>
            <pc:docMk/>
            <pc:sldMk cId="878502614" sldId="262"/>
            <ac:spMk id="40" creationId="{98714CE9-3C2C-48E1-8B8F-CFB7735C43D7}"/>
          </ac:spMkLst>
        </pc:spChg>
        <pc:grpChg chg="add">
          <ac:chgData name="Diego Viñals Lage" userId="c1e14b1a-6fa2-4793-8e40-7f4e17123e5f" providerId="ADAL" clId="{DB15F84C-1EF2-B44C-B316-7734F74F855B}" dt="2022-06-15T15:03:42.054" v="167" actId="26606"/>
          <ac:grpSpMkLst>
            <pc:docMk/>
            <pc:sldMk cId="878502614" sldId="262"/>
            <ac:grpSpMk id="10" creationId="{807353E4-FA19-40CB-8AF8-3A8E6704BE09}"/>
          </ac:grpSpMkLst>
        </pc:grpChg>
        <pc:grpChg chg="add">
          <ac:chgData name="Diego Viñals Lage" userId="c1e14b1a-6fa2-4793-8e40-7f4e17123e5f" providerId="ADAL" clId="{DB15F84C-1EF2-B44C-B316-7734F74F855B}" dt="2022-06-15T15:03:42.054" v="167" actId="26606"/>
          <ac:grpSpMkLst>
            <pc:docMk/>
            <pc:sldMk cId="878502614" sldId="262"/>
            <ac:grpSpMk id="18" creationId="{0328E69E-CE3D-4110-8BF7-AD3C0C10CB1C}"/>
          </ac:grpSpMkLst>
        </pc:grpChg>
        <pc:grpChg chg="add">
          <ac:chgData name="Diego Viñals Lage" userId="c1e14b1a-6fa2-4793-8e40-7f4e17123e5f" providerId="ADAL" clId="{DB15F84C-1EF2-B44C-B316-7734F74F855B}" dt="2022-06-15T15:03:42.054" v="167" actId="26606"/>
          <ac:grpSpMkLst>
            <pc:docMk/>
            <pc:sldMk cId="878502614" sldId="262"/>
            <ac:grpSpMk id="24" creationId="{F64806C9-3599-45A7-BCFF-F762C54276F8}"/>
          </ac:grpSpMkLst>
        </pc:grpChg>
        <pc:grpChg chg="add">
          <ac:chgData name="Diego Viñals Lage" userId="c1e14b1a-6fa2-4793-8e40-7f4e17123e5f" providerId="ADAL" clId="{DB15F84C-1EF2-B44C-B316-7734F74F855B}" dt="2022-06-15T15:03:42.054" v="167" actId="26606"/>
          <ac:grpSpMkLst>
            <pc:docMk/>
            <pc:sldMk cId="878502614" sldId="262"/>
            <ac:grpSpMk id="30" creationId="{1287AC97-A8E8-4B45-A50A-3057A88B4088}"/>
          </ac:grpSpMkLst>
        </pc:grpChg>
      </pc:sldChg>
      <pc:sldChg chg="addSp modSp mod setBg">
        <pc:chgData name="Diego Viñals Lage" userId="c1e14b1a-6fa2-4793-8e40-7f4e17123e5f" providerId="ADAL" clId="{DB15F84C-1EF2-B44C-B316-7734F74F855B}" dt="2022-06-15T15:03:31.330" v="166" actId="26606"/>
        <pc:sldMkLst>
          <pc:docMk/>
          <pc:sldMk cId="2610773945" sldId="263"/>
        </pc:sldMkLst>
        <pc:spChg chg="mod">
          <ac:chgData name="Diego Viñals Lage" userId="c1e14b1a-6fa2-4793-8e40-7f4e17123e5f" providerId="ADAL" clId="{DB15F84C-1EF2-B44C-B316-7734F74F855B}" dt="2022-06-15T15:03:31.330" v="166" actId="26606"/>
          <ac:spMkLst>
            <pc:docMk/>
            <pc:sldMk cId="2610773945" sldId="263"/>
            <ac:spMk id="2" creationId="{01FE29EE-D8D1-EB81-A336-E498A9140BE3}"/>
          </ac:spMkLst>
        </pc:spChg>
        <pc:spChg chg="mod">
          <ac:chgData name="Diego Viñals Lage" userId="c1e14b1a-6fa2-4793-8e40-7f4e17123e5f" providerId="ADAL" clId="{DB15F84C-1EF2-B44C-B316-7734F74F855B}" dt="2022-06-15T15:03:31.330" v="166" actId="26606"/>
          <ac:spMkLst>
            <pc:docMk/>
            <pc:sldMk cId="2610773945" sldId="263"/>
            <ac:spMk id="3" creationId="{44EA8209-8E42-EF4A-A1D5-524DE58EFF20}"/>
          </ac:spMkLst>
        </pc:spChg>
        <pc:spChg chg="add">
          <ac:chgData name="Diego Viñals Lage" userId="c1e14b1a-6fa2-4793-8e40-7f4e17123e5f" providerId="ADAL" clId="{DB15F84C-1EF2-B44C-B316-7734F74F855B}" dt="2022-06-15T15:03:31.330" v="166" actId="26606"/>
          <ac:spMkLst>
            <pc:docMk/>
            <pc:sldMk cId="2610773945" sldId="263"/>
            <ac:spMk id="8" creationId="{CC892AB0-7D6D-4FC9-9105-0CB427161889}"/>
          </ac:spMkLst>
        </pc:spChg>
        <pc:spChg chg="add">
          <ac:chgData name="Diego Viñals Lage" userId="c1e14b1a-6fa2-4793-8e40-7f4e17123e5f" providerId="ADAL" clId="{DB15F84C-1EF2-B44C-B316-7734F74F855B}" dt="2022-06-15T15:03:31.330" v="166" actId="26606"/>
          <ac:spMkLst>
            <pc:docMk/>
            <pc:sldMk cId="2610773945" sldId="263"/>
            <ac:spMk id="38" creationId="{6D29BE04-4454-4832-B83F-10D001BFF94D}"/>
          </ac:spMkLst>
        </pc:spChg>
        <pc:spChg chg="add">
          <ac:chgData name="Diego Viñals Lage" userId="c1e14b1a-6fa2-4793-8e40-7f4e17123e5f" providerId="ADAL" clId="{DB15F84C-1EF2-B44C-B316-7734F74F855B}" dt="2022-06-15T15:03:31.330" v="166" actId="26606"/>
          <ac:spMkLst>
            <pc:docMk/>
            <pc:sldMk cId="2610773945" sldId="263"/>
            <ac:spMk id="40" creationId="{98714CE9-3C2C-48E1-8B8F-CFB7735C43D7}"/>
          </ac:spMkLst>
        </pc:spChg>
        <pc:grpChg chg="add">
          <ac:chgData name="Diego Viñals Lage" userId="c1e14b1a-6fa2-4793-8e40-7f4e17123e5f" providerId="ADAL" clId="{DB15F84C-1EF2-B44C-B316-7734F74F855B}" dt="2022-06-15T15:03:31.330" v="166" actId="26606"/>
          <ac:grpSpMkLst>
            <pc:docMk/>
            <pc:sldMk cId="2610773945" sldId="263"/>
            <ac:grpSpMk id="10" creationId="{807353E4-FA19-40CB-8AF8-3A8E6704BE09}"/>
          </ac:grpSpMkLst>
        </pc:grpChg>
        <pc:grpChg chg="add">
          <ac:chgData name="Diego Viñals Lage" userId="c1e14b1a-6fa2-4793-8e40-7f4e17123e5f" providerId="ADAL" clId="{DB15F84C-1EF2-B44C-B316-7734F74F855B}" dt="2022-06-15T15:03:31.330" v="166" actId="26606"/>
          <ac:grpSpMkLst>
            <pc:docMk/>
            <pc:sldMk cId="2610773945" sldId="263"/>
            <ac:grpSpMk id="18" creationId="{0328E69E-CE3D-4110-8BF7-AD3C0C10CB1C}"/>
          </ac:grpSpMkLst>
        </pc:grpChg>
        <pc:grpChg chg="add">
          <ac:chgData name="Diego Viñals Lage" userId="c1e14b1a-6fa2-4793-8e40-7f4e17123e5f" providerId="ADAL" clId="{DB15F84C-1EF2-B44C-B316-7734F74F855B}" dt="2022-06-15T15:03:31.330" v="166" actId="26606"/>
          <ac:grpSpMkLst>
            <pc:docMk/>
            <pc:sldMk cId="2610773945" sldId="263"/>
            <ac:grpSpMk id="24" creationId="{F64806C9-3599-45A7-BCFF-F762C54276F8}"/>
          </ac:grpSpMkLst>
        </pc:grpChg>
        <pc:grpChg chg="add">
          <ac:chgData name="Diego Viñals Lage" userId="c1e14b1a-6fa2-4793-8e40-7f4e17123e5f" providerId="ADAL" clId="{DB15F84C-1EF2-B44C-B316-7734F74F855B}" dt="2022-06-15T15:03:31.330" v="166" actId="26606"/>
          <ac:grpSpMkLst>
            <pc:docMk/>
            <pc:sldMk cId="2610773945" sldId="263"/>
            <ac:grpSpMk id="30" creationId="{1287AC97-A8E8-4B45-A50A-3057A88B4088}"/>
          </ac:grpSpMkLst>
        </pc:grpChg>
      </pc:sldChg>
      <pc:sldChg chg="addSp delSp modSp mod setBg setClrOvrMap">
        <pc:chgData name="Diego Viñals Lage" userId="c1e14b1a-6fa2-4793-8e40-7f4e17123e5f" providerId="ADAL" clId="{DB15F84C-1EF2-B44C-B316-7734F74F855B}" dt="2022-06-15T15:05:56.877" v="235" actId="20577"/>
        <pc:sldMkLst>
          <pc:docMk/>
          <pc:sldMk cId="1408502238" sldId="264"/>
        </pc:sldMkLst>
        <pc:spChg chg="mod">
          <ac:chgData name="Diego Viñals Lage" userId="c1e14b1a-6fa2-4793-8e40-7f4e17123e5f" providerId="ADAL" clId="{DB15F84C-1EF2-B44C-B316-7734F74F855B}" dt="2022-06-15T15:02:20.174" v="158" actId="26606"/>
          <ac:spMkLst>
            <pc:docMk/>
            <pc:sldMk cId="1408502238" sldId="264"/>
            <ac:spMk id="2" creationId="{56F3AA3C-EB9F-5F85-1CB5-D8C650D8704F}"/>
          </ac:spMkLst>
        </pc:spChg>
        <pc:spChg chg="mod ord">
          <ac:chgData name="Diego Viñals Lage" userId="c1e14b1a-6fa2-4793-8e40-7f4e17123e5f" providerId="ADAL" clId="{DB15F84C-1EF2-B44C-B316-7734F74F855B}" dt="2022-06-15T15:05:56.877" v="235" actId="20577"/>
          <ac:spMkLst>
            <pc:docMk/>
            <pc:sldMk cId="1408502238" sldId="264"/>
            <ac:spMk id="3" creationId="{BD345988-9744-5C6F-8579-B6E7B7D890CE}"/>
          </ac:spMkLst>
        </pc:spChg>
        <pc:spChg chg="add del">
          <ac:chgData name="Diego Viñals Lage" userId="c1e14b1a-6fa2-4793-8e40-7f4e17123e5f" providerId="ADAL" clId="{DB15F84C-1EF2-B44C-B316-7734F74F855B}" dt="2022-06-15T15:02:20.154" v="157" actId="26606"/>
          <ac:spMkLst>
            <pc:docMk/>
            <pc:sldMk cId="1408502238" sldId="264"/>
            <ac:spMk id="52" creationId="{3CBA50DB-DBC7-4B6E-B3C1-8FF1EA519791}"/>
          </ac:spMkLst>
        </pc:spChg>
        <pc:spChg chg="add del">
          <ac:chgData name="Diego Viñals Lage" userId="c1e14b1a-6fa2-4793-8e40-7f4e17123e5f" providerId="ADAL" clId="{DB15F84C-1EF2-B44C-B316-7734F74F855B}" dt="2022-06-15T15:02:20.154" v="157" actId="26606"/>
          <ac:spMkLst>
            <pc:docMk/>
            <pc:sldMk cId="1408502238" sldId="264"/>
            <ac:spMk id="55" creationId="{A1351C6B-7343-451F-AB4A-1CE294A4E927}"/>
          </ac:spMkLst>
        </pc:spChg>
        <pc:grpChg chg="add del">
          <ac:chgData name="Diego Viñals Lage" userId="c1e14b1a-6fa2-4793-8e40-7f4e17123e5f" providerId="ADAL" clId="{DB15F84C-1EF2-B44C-B316-7734F74F855B}" dt="2022-06-15T15:02:17.276" v="155" actId="26606"/>
          <ac:grpSpMkLst>
            <pc:docMk/>
            <pc:sldMk cId="1408502238" sldId="264"/>
            <ac:grpSpMk id="10" creationId="{A0B38558-5389-4817-936F-FD62560CAC11}"/>
          </ac:grpSpMkLst>
        </pc:grpChg>
        <pc:grpChg chg="add del">
          <ac:chgData name="Diego Viñals Lage" userId="c1e14b1a-6fa2-4793-8e40-7f4e17123e5f" providerId="ADAL" clId="{DB15F84C-1EF2-B44C-B316-7734F74F855B}" dt="2022-06-15T15:02:20.154" v="157" actId="26606"/>
          <ac:grpSpMkLst>
            <pc:docMk/>
            <pc:sldMk cId="1408502238" sldId="264"/>
            <ac:grpSpMk id="12" creationId="{1DED8FB6-AF8D-4D98-913D-E6486FEC1021}"/>
          </ac:grpSpMkLst>
        </pc:grpChg>
        <pc:grpChg chg="add del">
          <ac:chgData name="Diego Viñals Lage" userId="c1e14b1a-6fa2-4793-8e40-7f4e17123e5f" providerId="ADAL" clId="{DB15F84C-1EF2-B44C-B316-7734F74F855B}" dt="2022-06-15T15:02:17.276" v="155" actId="26606"/>
          <ac:grpSpMkLst>
            <pc:docMk/>
            <pc:sldMk cId="1408502238" sldId="264"/>
            <ac:grpSpMk id="14" creationId="{15502586-682B-4EDF-9515-674BB4E1CD13}"/>
          </ac:grpSpMkLst>
        </pc:grpChg>
        <pc:picChg chg="add mod ord">
          <ac:chgData name="Diego Viñals Lage" userId="c1e14b1a-6fa2-4793-8e40-7f4e17123e5f" providerId="ADAL" clId="{DB15F84C-1EF2-B44C-B316-7734F74F855B}" dt="2022-06-15T15:02:20.174" v="158" actId="26606"/>
          <ac:picMkLst>
            <pc:docMk/>
            <pc:sldMk cId="1408502238" sldId="264"/>
            <ac:picMk id="5" creationId="{F0AD789F-A41E-8E6C-7382-D329B031F4F7}"/>
          </ac:picMkLst>
        </pc:picChg>
        <pc:picChg chg="add del">
          <ac:chgData name="Diego Viñals Lage" userId="c1e14b1a-6fa2-4793-8e40-7f4e17123e5f" providerId="ADAL" clId="{DB15F84C-1EF2-B44C-B316-7734F74F855B}" dt="2022-06-15T15:02:20.154" v="157" actId="26606"/>
          <ac:picMkLst>
            <pc:docMk/>
            <pc:sldMk cId="1408502238" sldId="264"/>
            <ac:picMk id="53" creationId="{5B3DE270-418F-47A7-B311-C4D876041DC6}"/>
          </ac:picMkLst>
        </pc:picChg>
      </pc:sldChg>
      <pc:sldChg chg="addSp delSp modSp mod setBg">
        <pc:chgData name="Diego Viñals Lage" userId="c1e14b1a-6fa2-4793-8e40-7f4e17123e5f" providerId="ADAL" clId="{DB15F84C-1EF2-B44C-B316-7734F74F855B}" dt="2022-06-15T15:16:37.802" v="1277" actId="20577"/>
        <pc:sldMkLst>
          <pc:docMk/>
          <pc:sldMk cId="2548995660" sldId="265"/>
        </pc:sldMkLst>
        <pc:spChg chg="mod">
          <ac:chgData name="Diego Viñals Lage" userId="c1e14b1a-6fa2-4793-8e40-7f4e17123e5f" providerId="ADAL" clId="{DB15F84C-1EF2-B44C-B316-7734F74F855B}" dt="2022-06-15T15:02:49.903" v="163" actId="26606"/>
          <ac:spMkLst>
            <pc:docMk/>
            <pc:sldMk cId="2548995660" sldId="265"/>
            <ac:spMk id="2" creationId="{F84B2F29-DB84-087C-44E2-D1919D9D25E8}"/>
          </ac:spMkLst>
        </pc:spChg>
        <pc:spChg chg="add del mod">
          <ac:chgData name="Diego Viñals Lage" userId="c1e14b1a-6fa2-4793-8e40-7f4e17123e5f" providerId="ADAL" clId="{DB15F84C-1EF2-B44C-B316-7734F74F855B}" dt="2022-06-15T15:16:37.802" v="1277" actId="20577"/>
          <ac:spMkLst>
            <pc:docMk/>
            <pc:sldMk cId="2548995660" sldId="265"/>
            <ac:spMk id="3" creationId="{367D3519-74C6-70DE-2E25-315AF9AA1AF4}"/>
          </ac:spMkLst>
        </pc:spChg>
        <pc:spChg chg="add">
          <ac:chgData name="Diego Viñals Lage" userId="c1e14b1a-6fa2-4793-8e40-7f4e17123e5f" providerId="ADAL" clId="{DB15F84C-1EF2-B44C-B316-7734F74F855B}" dt="2022-06-15T15:02:49.903" v="163" actId="26606"/>
          <ac:spMkLst>
            <pc:docMk/>
            <pc:sldMk cId="2548995660" sldId="265"/>
            <ac:spMk id="8" creationId="{6BFC9644-673A-459F-B3C5-9310A4E50E3B}"/>
          </ac:spMkLst>
        </pc:spChg>
        <pc:spChg chg="add del">
          <ac:chgData name="Diego Viñals Lage" userId="c1e14b1a-6fa2-4793-8e40-7f4e17123e5f" providerId="ADAL" clId="{DB15F84C-1EF2-B44C-B316-7734F74F855B}" dt="2022-06-15T15:02:48.060" v="162" actId="26606"/>
          <ac:spMkLst>
            <pc:docMk/>
            <pc:sldMk cId="2548995660" sldId="265"/>
            <ac:spMk id="9" creationId="{2EEF4763-EB4A-4A35-89EB-AD2763B48C3B}"/>
          </ac:spMkLst>
        </pc:spChg>
        <pc:spChg chg="add">
          <ac:chgData name="Diego Viñals Lage" userId="c1e14b1a-6fa2-4793-8e40-7f4e17123e5f" providerId="ADAL" clId="{DB15F84C-1EF2-B44C-B316-7734F74F855B}" dt="2022-06-15T15:02:49.903" v="163" actId="26606"/>
          <ac:spMkLst>
            <pc:docMk/>
            <pc:sldMk cId="2548995660" sldId="265"/>
            <ac:spMk id="39" creationId="{7D1C411D-0818-4640-8657-2AF78250C802}"/>
          </ac:spMkLst>
        </pc:spChg>
        <pc:grpChg chg="add">
          <ac:chgData name="Diego Viñals Lage" userId="c1e14b1a-6fa2-4793-8e40-7f4e17123e5f" providerId="ADAL" clId="{DB15F84C-1EF2-B44C-B316-7734F74F855B}" dt="2022-06-15T15:02:49.903" v="163" actId="26606"/>
          <ac:grpSpMkLst>
            <pc:docMk/>
            <pc:sldMk cId="2548995660" sldId="265"/>
            <ac:grpSpMk id="10" creationId="{4ADB9295-9645-4BF2-ADFD-75800B7FAD06}"/>
          </ac:grpSpMkLst>
        </pc:grpChg>
        <pc:graphicFrameChg chg="add del">
          <ac:chgData name="Diego Viñals Lage" userId="c1e14b1a-6fa2-4793-8e40-7f4e17123e5f" providerId="ADAL" clId="{DB15F84C-1EF2-B44C-B316-7734F74F855B}" dt="2022-06-15T15:02:48.060" v="162" actId="26606"/>
          <ac:graphicFrameMkLst>
            <pc:docMk/>
            <pc:sldMk cId="2548995660" sldId="265"/>
            <ac:graphicFrameMk id="5" creationId="{7B0838E5-F8BB-BF03-B5D6-FB769BDD74AC}"/>
          </ac:graphicFrameMkLst>
        </pc:graphicFrameChg>
      </pc:sldChg>
      <pc:sldChg chg="addSp modSp mod setBg">
        <pc:chgData name="Diego Viñals Lage" userId="c1e14b1a-6fa2-4793-8e40-7f4e17123e5f" providerId="ADAL" clId="{DB15F84C-1EF2-B44C-B316-7734F74F855B}" dt="2022-06-15T15:17:23.153" v="1336" actId="20577"/>
        <pc:sldMkLst>
          <pc:docMk/>
          <pc:sldMk cId="752949369" sldId="266"/>
        </pc:sldMkLst>
        <pc:spChg chg="mod">
          <ac:chgData name="Diego Viñals Lage" userId="c1e14b1a-6fa2-4793-8e40-7f4e17123e5f" providerId="ADAL" clId="{DB15F84C-1EF2-B44C-B316-7734F74F855B}" dt="2022-06-15T15:03:12.619" v="165" actId="26606"/>
          <ac:spMkLst>
            <pc:docMk/>
            <pc:sldMk cId="752949369" sldId="266"/>
            <ac:spMk id="2" creationId="{D0364133-32E9-E59F-6E81-3D2AACC5B8C1}"/>
          </ac:spMkLst>
        </pc:spChg>
        <pc:spChg chg="mod">
          <ac:chgData name="Diego Viñals Lage" userId="c1e14b1a-6fa2-4793-8e40-7f4e17123e5f" providerId="ADAL" clId="{DB15F84C-1EF2-B44C-B316-7734F74F855B}" dt="2022-06-15T15:17:23.153" v="1336" actId="20577"/>
          <ac:spMkLst>
            <pc:docMk/>
            <pc:sldMk cId="752949369" sldId="266"/>
            <ac:spMk id="3" creationId="{BFD8D2C6-5B41-9E20-370E-DE57A841794C}"/>
          </ac:spMkLst>
        </pc:spChg>
        <pc:spChg chg="add">
          <ac:chgData name="Diego Viñals Lage" userId="c1e14b1a-6fa2-4793-8e40-7f4e17123e5f" providerId="ADAL" clId="{DB15F84C-1EF2-B44C-B316-7734F74F855B}" dt="2022-06-15T15:03:12.619" v="165" actId="26606"/>
          <ac:spMkLst>
            <pc:docMk/>
            <pc:sldMk cId="752949369" sldId="266"/>
            <ac:spMk id="8" creationId="{E978A47D-4F17-40FE-AB70-7AF78A9575EB}"/>
          </ac:spMkLst>
        </pc:spChg>
        <pc:grpChg chg="add">
          <ac:chgData name="Diego Viñals Lage" userId="c1e14b1a-6fa2-4793-8e40-7f4e17123e5f" providerId="ADAL" clId="{DB15F84C-1EF2-B44C-B316-7734F74F855B}" dt="2022-06-15T15:03:12.619" v="165" actId="26606"/>
          <ac:grpSpMkLst>
            <pc:docMk/>
            <pc:sldMk cId="752949369" sldId="266"/>
            <ac:grpSpMk id="10" creationId="{85BE3A7E-6A3F-401E-A025-BBB8FDB8DD30}"/>
          </ac:grpSpMkLst>
        </pc:grpChg>
        <pc:grpChg chg="add">
          <ac:chgData name="Diego Viñals Lage" userId="c1e14b1a-6fa2-4793-8e40-7f4e17123e5f" providerId="ADAL" clId="{DB15F84C-1EF2-B44C-B316-7734F74F855B}" dt="2022-06-15T15:03:12.619" v="165" actId="26606"/>
          <ac:grpSpMkLst>
            <pc:docMk/>
            <pc:sldMk cId="752949369" sldId="266"/>
            <ac:grpSpMk id="41" creationId="{F4E035BE-9FF4-43D3-BC25-CF582D7FF85E}"/>
          </ac:grpSpMkLst>
        </pc:grpChg>
        <pc:cxnChg chg="add">
          <ac:chgData name="Diego Viñals Lage" userId="c1e14b1a-6fa2-4793-8e40-7f4e17123e5f" providerId="ADAL" clId="{DB15F84C-1EF2-B44C-B316-7734F74F855B}" dt="2022-06-15T15:03:12.619" v="165" actId="26606"/>
          <ac:cxnSpMkLst>
            <pc:docMk/>
            <pc:sldMk cId="752949369" sldId="266"/>
            <ac:cxnSpMk id="39" creationId="{085ECEC0-FF5D-4348-92C7-1EA7C61E770C}"/>
          </ac:cxnSpMkLst>
        </pc:cxnChg>
      </pc:sldChg>
      <pc:sldChg chg="addSp modSp mod setBg">
        <pc:chgData name="Diego Viñals Lage" userId="c1e14b1a-6fa2-4793-8e40-7f4e17123e5f" providerId="ADAL" clId="{DB15F84C-1EF2-B44C-B316-7734F74F855B}" dt="2022-06-15T15:08:38.925" v="789" actId="26606"/>
        <pc:sldMkLst>
          <pc:docMk/>
          <pc:sldMk cId="1489265355" sldId="267"/>
        </pc:sldMkLst>
        <pc:spChg chg="mod">
          <ac:chgData name="Diego Viñals Lage" userId="c1e14b1a-6fa2-4793-8e40-7f4e17123e5f" providerId="ADAL" clId="{DB15F84C-1EF2-B44C-B316-7734F74F855B}" dt="2022-06-15T15:08:38.925" v="789" actId="26606"/>
          <ac:spMkLst>
            <pc:docMk/>
            <pc:sldMk cId="1489265355" sldId="267"/>
            <ac:spMk id="2" creationId="{1F35AF7A-0011-6A4A-921F-C62D1BDCA9AC}"/>
          </ac:spMkLst>
        </pc:spChg>
        <pc:spChg chg="mod">
          <ac:chgData name="Diego Viñals Lage" userId="c1e14b1a-6fa2-4793-8e40-7f4e17123e5f" providerId="ADAL" clId="{DB15F84C-1EF2-B44C-B316-7734F74F855B}" dt="2022-06-15T15:08:38.925" v="789" actId="26606"/>
          <ac:spMkLst>
            <pc:docMk/>
            <pc:sldMk cId="1489265355" sldId="267"/>
            <ac:spMk id="3" creationId="{6A6FBF66-72B5-709D-6D32-FA922CA1AE66}"/>
          </ac:spMkLst>
        </pc:spChg>
        <pc:spChg chg="add">
          <ac:chgData name="Diego Viñals Lage" userId="c1e14b1a-6fa2-4793-8e40-7f4e17123e5f" providerId="ADAL" clId="{DB15F84C-1EF2-B44C-B316-7734F74F855B}" dt="2022-06-15T15:08:38.925" v="789" actId="26606"/>
          <ac:spMkLst>
            <pc:docMk/>
            <pc:sldMk cId="1489265355" sldId="267"/>
            <ac:spMk id="8" creationId="{E978A47D-4F17-40FE-AB70-7AF78A9575EB}"/>
          </ac:spMkLst>
        </pc:spChg>
        <pc:grpChg chg="add">
          <ac:chgData name="Diego Viñals Lage" userId="c1e14b1a-6fa2-4793-8e40-7f4e17123e5f" providerId="ADAL" clId="{DB15F84C-1EF2-B44C-B316-7734F74F855B}" dt="2022-06-15T15:08:38.925" v="789" actId="26606"/>
          <ac:grpSpMkLst>
            <pc:docMk/>
            <pc:sldMk cId="1489265355" sldId="267"/>
            <ac:grpSpMk id="10" creationId="{85BE3A7E-6A3F-401E-A025-BBB8FDB8DD30}"/>
          </ac:grpSpMkLst>
        </pc:grpChg>
        <pc:grpChg chg="add">
          <ac:chgData name="Diego Viñals Lage" userId="c1e14b1a-6fa2-4793-8e40-7f4e17123e5f" providerId="ADAL" clId="{DB15F84C-1EF2-B44C-B316-7734F74F855B}" dt="2022-06-15T15:08:38.925" v="789" actId="26606"/>
          <ac:grpSpMkLst>
            <pc:docMk/>
            <pc:sldMk cId="1489265355" sldId="267"/>
            <ac:grpSpMk id="41" creationId="{F4E035BE-9FF4-43D3-BC25-CF582D7FF85E}"/>
          </ac:grpSpMkLst>
        </pc:grpChg>
        <pc:cxnChg chg="add">
          <ac:chgData name="Diego Viñals Lage" userId="c1e14b1a-6fa2-4793-8e40-7f4e17123e5f" providerId="ADAL" clId="{DB15F84C-1EF2-B44C-B316-7734F74F855B}" dt="2022-06-15T15:08:38.925" v="789" actId="26606"/>
          <ac:cxnSpMkLst>
            <pc:docMk/>
            <pc:sldMk cId="1489265355" sldId="267"/>
            <ac:cxnSpMk id="39" creationId="{085ECEC0-FF5D-4348-92C7-1EA7C61E770C}"/>
          </ac:cxnSpMkLst>
        </pc:cxnChg>
      </pc:sldChg>
      <pc:sldChg chg="modSp new mod">
        <pc:chgData name="Diego Viñals Lage" userId="c1e14b1a-6fa2-4793-8e40-7f4e17123e5f" providerId="ADAL" clId="{DB15F84C-1EF2-B44C-B316-7734F74F855B}" dt="2022-06-19T16:31:41.005" v="2384" actId="313"/>
        <pc:sldMkLst>
          <pc:docMk/>
          <pc:sldMk cId="2163407173" sldId="268"/>
        </pc:sldMkLst>
        <pc:spChg chg="mod">
          <ac:chgData name="Diego Viñals Lage" userId="c1e14b1a-6fa2-4793-8e40-7f4e17123e5f" providerId="ADAL" clId="{DB15F84C-1EF2-B44C-B316-7734F74F855B}" dt="2022-06-19T16:28:29.576" v="1795" actId="20577"/>
          <ac:spMkLst>
            <pc:docMk/>
            <pc:sldMk cId="2163407173" sldId="268"/>
            <ac:spMk id="2" creationId="{DF944278-C4B7-E132-A2A5-3B3D5956184A}"/>
          </ac:spMkLst>
        </pc:spChg>
        <pc:spChg chg="mod">
          <ac:chgData name="Diego Viñals Lage" userId="c1e14b1a-6fa2-4793-8e40-7f4e17123e5f" providerId="ADAL" clId="{DB15F84C-1EF2-B44C-B316-7734F74F855B}" dt="2022-06-19T16:31:41.005" v="2384" actId="313"/>
          <ac:spMkLst>
            <pc:docMk/>
            <pc:sldMk cId="2163407173" sldId="268"/>
            <ac:spMk id="3" creationId="{A6CBB512-B282-42BC-C414-0A0534897E0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19207-C0B4-EF50-A435-6B2093932C43}"/>
              </a:ext>
            </a:extLst>
          </p:cNvPr>
          <p:cNvSpPr>
            <a:spLocks noGrp="1"/>
          </p:cNvSpPr>
          <p:nvPr>
            <p:ph type="ctrTitle"/>
          </p:nvPr>
        </p:nvSpPr>
        <p:spPr>
          <a:xfrm>
            <a:off x="1876422" y="2042319"/>
            <a:ext cx="8791575" cy="2387600"/>
          </a:xfrm>
        </p:spPr>
        <p:txBody>
          <a:bodyPr>
            <a:normAutofit fontScale="90000"/>
          </a:bodyPr>
          <a:lstStyle/>
          <a:p>
            <a:r>
              <a:rPr lang="es-ES" b="1" dirty="0"/>
              <a:t>El avance de la tecnología en el tenis: una tendencia efectiva que puede hacer desaparecer a los árbitros</a:t>
            </a:r>
            <a:endParaRPr lang="es-ES" dirty="0"/>
          </a:p>
        </p:txBody>
      </p:sp>
      <p:sp>
        <p:nvSpPr>
          <p:cNvPr id="3" name="Subtítulo 2">
            <a:extLst>
              <a:ext uri="{FF2B5EF4-FFF2-40B4-BE49-F238E27FC236}">
                <a16:creationId xmlns:a16="http://schemas.microsoft.com/office/drawing/2014/main" id="{90EFFA30-21FA-40E2-99E7-2B2501936ECE}"/>
              </a:ext>
            </a:extLst>
          </p:cNvPr>
          <p:cNvSpPr>
            <a:spLocks noGrp="1"/>
          </p:cNvSpPr>
          <p:nvPr>
            <p:ph type="subTitle" idx="1"/>
          </p:nvPr>
        </p:nvSpPr>
        <p:spPr>
          <a:xfrm>
            <a:off x="1876422" y="4429919"/>
            <a:ext cx="8791575" cy="1655762"/>
          </a:xfrm>
        </p:spPr>
        <p:txBody>
          <a:bodyPr/>
          <a:lstStyle/>
          <a:p>
            <a:r>
              <a:rPr lang="es-ES" dirty="0"/>
              <a:t>Por: Diego Viñals Lage</a:t>
            </a:r>
          </a:p>
        </p:txBody>
      </p:sp>
    </p:spTree>
    <p:extLst>
      <p:ext uri="{BB962C8B-B14F-4D97-AF65-F5344CB8AC3E}">
        <p14:creationId xmlns:p14="http://schemas.microsoft.com/office/powerpoint/2010/main" val="249886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F84B2F29-DB84-087C-44E2-D1919D9D25E8}"/>
              </a:ext>
            </a:extLst>
          </p:cNvPr>
          <p:cNvSpPr>
            <a:spLocks noGrp="1"/>
          </p:cNvSpPr>
          <p:nvPr>
            <p:ph type="title"/>
          </p:nvPr>
        </p:nvSpPr>
        <p:spPr>
          <a:xfrm>
            <a:off x="1019015" y="1093787"/>
            <a:ext cx="3059969" cy="4697413"/>
          </a:xfrm>
        </p:spPr>
        <p:txBody>
          <a:bodyPr>
            <a:normAutofit/>
          </a:bodyPr>
          <a:lstStyle/>
          <a:p>
            <a:r>
              <a:rPr lang="es-ES" dirty="0"/>
              <a:t>Australia 2022</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67D3519-74C6-70DE-2E25-315AF9AA1AF4}"/>
              </a:ext>
            </a:extLst>
          </p:cNvPr>
          <p:cNvSpPr>
            <a:spLocks noGrp="1"/>
          </p:cNvSpPr>
          <p:nvPr>
            <p:ph idx="1"/>
          </p:nvPr>
        </p:nvSpPr>
        <p:spPr>
          <a:xfrm>
            <a:off x="5215467" y="1093788"/>
            <a:ext cx="5831944" cy="4697413"/>
          </a:xfrm>
        </p:spPr>
        <p:txBody>
          <a:bodyPr>
            <a:normAutofit fontScale="85000" lnSpcReduction="10000"/>
          </a:bodyPr>
          <a:lstStyle/>
          <a:p>
            <a:r>
              <a:rPr lang="es-ES" dirty="0"/>
              <a:t>No hubo jueces de línea, pero si juez de silla</a:t>
            </a:r>
          </a:p>
          <a:p>
            <a:r>
              <a:rPr lang="es-ES" dirty="0"/>
              <a:t>Como la IA predice la trayectoria de la pelota no hace falta que bote para saber si ha entrado o no</a:t>
            </a:r>
          </a:p>
          <a:p>
            <a:r>
              <a:rPr lang="es-ES" dirty="0"/>
              <a:t>Decía “Out” a veces en el momento exacto en el que botaba</a:t>
            </a:r>
          </a:p>
          <a:p>
            <a:r>
              <a:rPr lang="es-ES" dirty="0"/>
              <a:t>Mas efectivo</a:t>
            </a:r>
          </a:p>
          <a:p>
            <a:r>
              <a:rPr lang="es-ES" dirty="0"/>
              <a:t>A veces es incomodo, si la bola ha salido por 6 metros (se ve claramente) el sistema también dice “out”</a:t>
            </a:r>
          </a:p>
          <a:p>
            <a:r>
              <a:rPr lang="es-ES" dirty="0"/>
              <a:t>Puedes acabar cansado del mismo “Out”, los jueces de línea lo gritan distinto y distintas personas</a:t>
            </a:r>
          </a:p>
        </p:txBody>
      </p:sp>
    </p:spTree>
    <p:extLst>
      <p:ext uri="{BB962C8B-B14F-4D97-AF65-F5344CB8AC3E}">
        <p14:creationId xmlns:p14="http://schemas.microsoft.com/office/powerpoint/2010/main" val="254899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44278-C4B7-E132-A2A5-3B3D5956184A}"/>
              </a:ext>
            </a:extLst>
          </p:cNvPr>
          <p:cNvSpPr>
            <a:spLocks noGrp="1"/>
          </p:cNvSpPr>
          <p:nvPr>
            <p:ph type="title"/>
          </p:nvPr>
        </p:nvSpPr>
        <p:spPr/>
        <p:txBody>
          <a:bodyPr/>
          <a:lstStyle/>
          <a:p>
            <a:r>
              <a:rPr lang="es-ES" dirty="0"/>
              <a:t>Que opinan los jugadores</a:t>
            </a:r>
          </a:p>
        </p:txBody>
      </p:sp>
      <p:sp>
        <p:nvSpPr>
          <p:cNvPr id="3" name="Marcador de contenido 2">
            <a:extLst>
              <a:ext uri="{FF2B5EF4-FFF2-40B4-BE49-F238E27FC236}">
                <a16:creationId xmlns:a16="http://schemas.microsoft.com/office/drawing/2014/main" id="{A6CBB512-B282-42BC-C414-0A0534897E0D}"/>
              </a:ext>
            </a:extLst>
          </p:cNvPr>
          <p:cNvSpPr>
            <a:spLocks noGrp="1"/>
          </p:cNvSpPr>
          <p:nvPr>
            <p:ph idx="1"/>
          </p:nvPr>
        </p:nvSpPr>
        <p:spPr/>
        <p:txBody>
          <a:bodyPr/>
          <a:lstStyle/>
          <a:p>
            <a:r>
              <a:rPr lang="es-ES" dirty="0"/>
              <a:t>A Nadal no le gusta mucho, prefiere que intervenga la parte humana del deporte</a:t>
            </a:r>
          </a:p>
          <a:p>
            <a:r>
              <a:rPr lang="es-ES" dirty="0"/>
              <a:t>Djokovic dice que los jueces de línea no son importantes, por lo que lo ve con buenos ojos</a:t>
            </a:r>
          </a:p>
          <a:p>
            <a:r>
              <a:rPr lang="es-ES" dirty="0"/>
              <a:t>Diego Schwartzman tiene la gran duda que tenemos nosotros, le gusta, pero no quiere sacrificar el trabajo de unas personas</a:t>
            </a:r>
          </a:p>
          <a:p>
            <a:r>
              <a:rPr lang="es-ES" dirty="0"/>
              <a:t>Como podemos ver, no hay una opinión clara sobre el tema</a:t>
            </a:r>
          </a:p>
        </p:txBody>
      </p:sp>
    </p:spTree>
    <p:extLst>
      <p:ext uri="{BB962C8B-B14F-4D97-AF65-F5344CB8AC3E}">
        <p14:creationId xmlns:p14="http://schemas.microsoft.com/office/powerpoint/2010/main" val="216340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D0364133-32E9-E59F-6E81-3D2AACC5B8C1}"/>
              </a:ext>
            </a:extLst>
          </p:cNvPr>
          <p:cNvSpPr>
            <a:spLocks noGrp="1"/>
          </p:cNvSpPr>
          <p:nvPr>
            <p:ph type="title"/>
          </p:nvPr>
        </p:nvSpPr>
        <p:spPr>
          <a:xfrm>
            <a:off x="1141413" y="1082673"/>
            <a:ext cx="2869416" cy="4708528"/>
          </a:xfrm>
        </p:spPr>
        <p:txBody>
          <a:bodyPr>
            <a:normAutofit/>
          </a:bodyPr>
          <a:lstStyle/>
          <a:p>
            <a:pPr algn="r"/>
            <a:r>
              <a:rPr lang="es-ES" sz="3100"/>
              <a:t>Comparación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FD8D2C6-5B41-9E20-370E-DE57A841794C}"/>
              </a:ext>
            </a:extLst>
          </p:cNvPr>
          <p:cNvSpPr>
            <a:spLocks noGrp="1"/>
          </p:cNvSpPr>
          <p:nvPr>
            <p:ph idx="1"/>
          </p:nvPr>
        </p:nvSpPr>
        <p:spPr>
          <a:xfrm>
            <a:off x="5297763" y="281354"/>
            <a:ext cx="5751237" cy="6324234"/>
          </a:xfrm>
        </p:spPr>
        <p:txBody>
          <a:bodyPr anchor="ctr">
            <a:normAutofit/>
          </a:bodyPr>
          <a:lstStyle/>
          <a:p>
            <a:r>
              <a:rPr lang="es-ES" sz="1800" dirty="0"/>
              <a:t>En cuanto a costes, como se ve en la noticia, podemos decir que es mas caro mantener el ojo de halcón en directo, como podemos ver, aproximadamente solo 100 jueces de línea pueden vivir de esta profesión</a:t>
            </a:r>
          </a:p>
          <a:p>
            <a:r>
              <a:rPr lang="es-ES" sz="1800" dirty="0"/>
              <a:t>Es mas eficaz</a:t>
            </a:r>
          </a:p>
          <a:p>
            <a:r>
              <a:rPr lang="es-ES" sz="1800" dirty="0"/>
              <a:t>Es mas rápido</a:t>
            </a:r>
          </a:p>
          <a:p>
            <a:r>
              <a:rPr lang="es-ES" sz="1800" dirty="0"/>
              <a:t>Tiene menos errores (pero los tiene)</a:t>
            </a:r>
          </a:p>
          <a:p>
            <a:r>
              <a:rPr lang="es-ES" sz="1800" dirty="0"/>
              <a:t>Es mas justo el ojo </a:t>
            </a:r>
            <a:r>
              <a:rPr lang="es-ES" sz="1800"/>
              <a:t>de halcón</a:t>
            </a:r>
            <a:endParaRPr lang="es-ES" sz="1800" dirty="0"/>
          </a:p>
          <a:p>
            <a:endParaRPr lang="es-ES"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5294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1F35AF7A-0011-6A4A-921F-C62D1BDCA9AC}"/>
              </a:ext>
            </a:extLst>
          </p:cNvPr>
          <p:cNvSpPr>
            <a:spLocks noGrp="1"/>
          </p:cNvSpPr>
          <p:nvPr>
            <p:ph type="title"/>
          </p:nvPr>
        </p:nvSpPr>
        <p:spPr>
          <a:xfrm>
            <a:off x="1141413" y="1082673"/>
            <a:ext cx="2869416" cy="4708528"/>
          </a:xfrm>
        </p:spPr>
        <p:txBody>
          <a:bodyPr>
            <a:normAutofit/>
          </a:bodyPr>
          <a:lstStyle/>
          <a:p>
            <a:pPr algn="r"/>
            <a:r>
              <a:rPr lang="es-ES" sz="3400" dirty="0"/>
              <a:t>conclusión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A6FBF66-72B5-709D-6D32-FA922CA1AE66}"/>
              </a:ext>
            </a:extLst>
          </p:cNvPr>
          <p:cNvSpPr>
            <a:spLocks noGrp="1"/>
          </p:cNvSpPr>
          <p:nvPr>
            <p:ph idx="1"/>
          </p:nvPr>
        </p:nvSpPr>
        <p:spPr>
          <a:xfrm>
            <a:off x="5297763" y="1082673"/>
            <a:ext cx="5751237" cy="4708528"/>
          </a:xfrm>
        </p:spPr>
        <p:txBody>
          <a:bodyPr anchor="ctr">
            <a:normAutofit/>
          </a:bodyPr>
          <a:lstStyle/>
          <a:p>
            <a:r>
              <a:rPr lang="es-ES" sz="1800" dirty="0"/>
              <a:t>El ojo de halcón en directo es una inteligencia artificial que cada vez se esta incorporando a mas torneo mundiales del ATP</a:t>
            </a:r>
          </a:p>
          <a:p>
            <a:r>
              <a:rPr lang="es-ES" sz="1800" dirty="0"/>
              <a:t>Es mucho mas eficaz</a:t>
            </a:r>
          </a:p>
          <a:p>
            <a:r>
              <a:rPr lang="es-ES" sz="1800" dirty="0"/>
              <a:t>Hace que el deporte sea mas justo</a:t>
            </a:r>
          </a:p>
          <a:p>
            <a:r>
              <a:rPr lang="es-ES" sz="1800" dirty="0"/>
              <a:t>Los jueces de línea no viven de esta profesión, por lo que no depende de este trabajo</a:t>
            </a:r>
          </a:p>
          <a:p>
            <a:r>
              <a:rPr lang="es-ES" sz="1800" dirty="0"/>
              <a:t>Es un gran avance para el tenis y para el deporte en general, podemos ver como se esta buscando instaurar la inteligencia artificial en otros deportes (como el futbol)</a:t>
            </a:r>
          </a:p>
          <a:p>
            <a:endParaRPr lang="es-ES"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8926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Texto&#10;&#10;Descripción generada automáticamente">
            <a:extLst>
              <a:ext uri="{FF2B5EF4-FFF2-40B4-BE49-F238E27FC236}">
                <a16:creationId xmlns:a16="http://schemas.microsoft.com/office/drawing/2014/main" id="{6C976B4B-2A5F-E9F5-0E85-D2166DE97AEF}"/>
              </a:ext>
            </a:extLst>
          </p:cNvPr>
          <p:cNvPicPr>
            <a:picLocks noGrp="1" noChangeAspect="1"/>
          </p:cNvPicPr>
          <p:nvPr>
            <p:ph idx="1"/>
          </p:nvPr>
        </p:nvPicPr>
        <p:blipFill>
          <a:blip r:embed="rId2"/>
          <a:stretch>
            <a:fillRect/>
          </a:stretch>
        </p:blipFill>
        <p:spPr>
          <a:xfrm>
            <a:off x="391282" y="2126693"/>
            <a:ext cx="11409435" cy="2604613"/>
          </a:xfrm>
        </p:spPr>
      </p:pic>
    </p:spTree>
    <p:extLst>
      <p:ext uri="{BB962C8B-B14F-4D97-AF65-F5344CB8AC3E}">
        <p14:creationId xmlns:p14="http://schemas.microsoft.com/office/powerpoint/2010/main" val="389353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33761-E69E-7482-8D69-173C4E9D47E2}"/>
              </a:ext>
            </a:extLst>
          </p:cNvPr>
          <p:cNvSpPr>
            <a:spLocks noGrp="1"/>
          </p:cNvSpPr>
          <p:nvPr>
            <p:ph type="title"/>
          </p:nvPr>
        </p:nvSpPr>
        <p:spPr>
          <a:xfrm>
            <a:off x="1141413" y="618518"/>
            <a:ext cx="9905998" cy="1478570"/>
          </a:xfrm>
        </p:spPr>
        <p:txBody>
          <a:bodyPr>
            <a:normAutofit/>
          </a:bodyPr>
          <a:lstStyle/>
          <a:p>
            <a:r>
              <a:rPr lang="es-ES" dirty="0"/>
              <a:t>¿Cómo se arbitra en un partido de tenis?</a:t>
            </a:r>
          </a:p>
        </p:txBody>
      </p:sp>
      <p:pic>
        <p:nvPicPr>
          <p:cNvPr id="8" name="Imagen 7" descr="Imagen que contiene persona, edificio, exterior, hombre&#10;&#10;Descripción generada automáticamente">
            <a:extLst>
              <a:ext uri="{FF2B5EF4-FFF2-40B4-BE49-F238E27FC236}">
                <a16:creationId xmlns:a16="http://schemas.microsoft.com/office/drawing/2014/main" id="{A0107D2D-BC77-6767-7556-077779D7FB06}"/>
              </a:ext>
            </a:extLst>
          </p:cNvPr>
          <p:cNvPicPr>
            <a:picLocks noChangeAspect="1"/>
          </p:cNvPicPr>
          <p:nvPr/>
        </p:nvPicPr>
        <p:blipFill>
          <a:blip r:embed="rId3"/>
          <a:stretch>
            <a:fillRect/>
          </a:stretch>
        </p:blipFill>
        <p:spPr>
          <a:xfrm>
            <a:off x="1143025" y="2249487"/>
            <a:ext cx="4686006"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Marcador de contenido 2">
            <a:extLst>
              <a:ext uri="{FF2B5EF4-FFF2-40B4-BE49-F238E27FC236}">
                <a16:creationId xmlns:a16="http://schemas.microsoft.com/office/drawing/2014/main" id="{1488D039-AE8D-0390-D754-B7E2B8EC15C4}"/>
              </a:ext>
            </a:extLst>
          </p:cNvPr>
          <p:cNvSpPr>
            <a:spLocks noGrp="1"/>
          </p:cNvSpPr>
          <p:nvPr>
            <p:ph idx="1"/>
          </p:nvPr>
        </p:nvSpPr>
        <p:spPr>
          <a:xfrm>
            <a:off x="6336727" y="2249487"/>
            <a:ext cx="4710683" cy="3541714"/>
          </a:xfrm>
        </p:spPr>
        <p:txBody>
          <a:bodyPr>
            <a:normAutofit/>
          </a:bodyPr>
          <a:lstStyle/>
          <a:p>
            <a:r>
              <a:rPr lang="es-ES" dirty="0"/>
              <a:t>1 Juez de silla</a:t>
            </a:r>
          </a:p>
          <a:p>
            <a:r>
              <a:rPr lang="es-ES" dirty="0"/>
              <a:t>5 o 6 Jueces de línea</a:t>
            </a:r>
          </a:p>
          <a:p>
            <a:r>
              <a:rPr lang="es-ES" dirty="0"/>
              <a:t>El juez de línea, si la ve fuera, grita “out”</a:t>
            </a:r>
          </a:p>
          <a:p>
            <a:endParaRPr lang="es-ES" dirty="0"/>
          </a:p>
          <a:p>
            <a:endParaRPr lang="es-ES" dirty="0"/>
          </a:p>
        </p:txBody>
      </p:sp>
    </p:spTree>
    <p:extLst>
      <p:ext uri="{BB962C8B-B14F-4D97-AF65-F5344CB8AC3E}">
        <p14:creationId xmlns:p14="http://schemas.microsoft.com/office/powerpoint/2010/main" val="312826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B58D8-05E6-5A29-441C-00F7012BBCB4}"/>
              </a:ext>
            </a:extLst>
          </p:cNvPr>
          <p:cNvSpPr>
            <a:spLocks noGrp="1"/>
          </p:cNvSpPr>
          <p:nvPr>
            <p:ph type="title"/>
          </p:nvPr>
        </p:nvSpPr>
        <p:spPr>
          <a:xfrm>
            <a:off x="1141413" y="618518"/>
            <a:ext cx="9905998" cy="1478570"/>
          </a:xfrm>
        </p:spPr>
        <p:txBody>
          <a:bodyPr>
            <a:normAutofit/>
          </a:bodyPr>
          <a:lstStyle/>
          <a:p>
            <a:r>
              <a:rPr lang="es-ES" dirty="0"/>
              <a:t>Ojo de halcón</a:t>
            </a:r>
          </a:p>
        </p:txBody>
      </p:sp>
      <p:pic>
        <p:nvPicPr>
          <p:cNvPr id="5" name="Imagen 4" descr="Imagen que contiene edificio, calle, parado, firmar&#10;&#10;Descripción generada automáticamente">
            <a:extLst>
              <a:ext uri="{FF2B5EF4-FFF2-40B4-BE49-F238E27FC236}">
                <a16:creationId xmlns:a16="http://schemas.microsoft.com/office/drawing/2014/main" id="{4414428A-2308-2F4A-444F-ED1215A8DF2F}"/>
              </a:ext>
            </a:extLst>
          </p:cNvPr>
          <p:cNvPicPr>
            <a:picLocks noChangeAspect="1"/>
          </p:cNvPicPr>
          <p:nvPr/>
        </p:nvPicPr>
        <p:blipFill>
          <a:blip r:embed="rId3"/>
          <a:stretch>
            <a:fillRect/>
          </a:stretch>
        </p:blipFill>
        <p:spPr>
          <a:xfrm>
            <a:off x="1141411" y="2746496"/>
            <a:ext cx="4689234" cy="25556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Marcador de contenido 2">
            <a:extLst>
              <a:ext uri="{FF2B5EF4-FFF2-40B4-BE49-F238E27FC236}">
                <a16:creationId xmlns:a16="http://schemas.microsoft.com/office/drawing/2014/main" id="{FCD437FD-598B-5FF9-81F4-F02AA9143E59}"/>
              </a:ext>
            </a:extLst>
          </p:cNvPr>
          <p:cNvSpPr>
            <a:spLocks noGrp="1"/>
          </p:cNvSpPr>
          <p:nvPr>
            <p:ph idx="1"/>
          </p:nvPr>
        </p:nvSpPr>
        <p:spPr>
          <a:xfrm>
            <a:off x="6336727" y="2249487"/>
            <a:ext cx="4710683" cy="3541714"/>
          </a:xfrm>
        </p:spPr>
        <p:txBody>
          <a:bodyPr>
            <a:normAutofit/>
          </a:bodyPr>
          <a:lstStyle/>
          <a:p>
            <a:r>
              <a:rPr lang="es-ES" dirty="0"/>
              <a:t>No se puede usar siempre</a:t>
            </a:r>
          </a:p>
          <a:p>
            <a:r>
              <a:rPr lang="es-ES" dirty="0"/>
              <a:t>Con una serie de cámaras ve la salida de la pelota, el giro y la velocidad y calcula el bote.</a:t>
            </a:r>
          </a:p>
          <a:p>
            <a:r>
              <a:rPr lang="es-ES" dirty="0"/>
              <a:t>Indica si ha botado dentro o fuera</a:t>
            </a:r>
          </a:p>
        </p:txBody>
      </p:sp>
    </p:spTree>
    <p:extLst>
      <p:ext uri="{BB962C8B-B14F-4D97-AF65-F5344CB8AC3E}">
        <p14:creationId xmlns:p14="http://schemas.microsoft.com/office/powerpoint/2010/main" val="278756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EA2C5-59C7-66DB-99FC-14AAAF710970}"/>
              </a:ext>
            </a:extLst>
          </p:cNvPr>
          <p:cNvSpPr>
            <a:spLocks noGrp="1"/>
          </p:cNvSpPr>
          <p:nvPr>
            <p:ph type="title"/>
          </p:nvPr>
        </p:nvSpPr>
        <p:spPr>
          <a:xfrm>
            <a:off x="1141413" y="618518"/>
            <a:ext cx="9905998" cy="1478570"/>
          </a:xfrm>
        </p:spPr>
        <p:txBody>
          <a:bodyPr>
            <a:normAutofit/>
          </a:bodyPr>
          <a:lstStyle/>
          <a:p>
            <a:pPr algn="ctr"/>
            <a:r>
              <a:rPr lang="es-ES" dirty="0"/>
              <a:t>Ojo de halcón</a:t>
            </a:r>
            <a:endParaRPr lang="es-ES"/>
          </a:p>
        </p:txBody>
      </p:sp>
      <p:pic>
        <p:nvPicPr>
          <p:cNvPr id="5" name="Imagen 4" descr="Diagrama&#10;&#10;Descripción generada automáticamente">
            <a:extLst>
              <a:ext uri="{FF2B5EF4-FFF2-40B4-BE49-F238E27FC236}">
                <a16:creationId xmlns:a16="http://schemas.microsoft.com/office/drawing/2014/main" id="{FA93A3E4-B015-5530-BA40-EF20B7F14927}"/>
              </a:ext>
            </a:extLst>
          </p:cNvPr>
          <p:cNvPicPr>
            <a:picLocks noChangeAspect="1"/>
          </p:cNvPicPr>
          <p:nvPr/>
        </p:nvPicPr>
        <p:blipFill rotWithShape="1">
          <a:blip r:embed="rId3"/>
          <a:srcRect t="12736" r="-3" b="94"/>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Marcador de contenido 2">
            <a:extLst>
              <a:ext uri="{FF2B5EF4-FFF2-40B4-BE49-F238E27FC236}">
                <a16:creationId xmlns:a16="http://schemas.microsoft.com/office/drawing/2014/main" id="{98653770-266E-3E92-4AB8-4103FDE5391D}"/>
              </a:ext>
            </a:extLst>
          </p:cNvPr>
          <p:cNvSpPr>
            <a:spLocks noGrp="1"/>
          </p:cNvSpPr>
          <p:nvPr>
            <p:ph idx="1"/>
          </p:nvPr>
        </p:nvSpPr>
        <p:spPr>
          <a:xfrm>
            <a:off x="6204479" y="2249487"/>
            <a:ext cx="4844521" cy="3541714"/>
          </a:xfrm>
        </p:spPr>
        <p:txBody>
          <a:bodyPr anchor="ctr">
            <a:normAutofit/>
          </a:bodyPr>
          <a:lstStyle/>
          <a:p>
            <a:pPr>
              <a:lnSpc>
                <a:spcPct val="110000"/>
              </a:lnSpc>
            </a:pPr>
            <a:r>
              <a:rPr lang="es-ES" sz="2000" dirty="0"/>
              <a:t>El ojo de halcón es usado en todos los torneos que se juegan en pista rápida y en hierba, el tierra batida no hace falta, se ve la marca que deja la pelota al botar.</a:t>
            </a:r>
          </a:p>
          <a:p>
            <a:pPr>
              <a:lnSpc>
                <a:spcPct val="110000"/>
              </a:lnSpc>
            </a:pPr>
            <a:r>
              <a:rPr lang="es-ES" sz="2000" dirty="0"/>
              <a:t>Para poder utilizarlo la pista tiene que estar equipada de 10 cámaras, que toman video a 2500 imágenes por segundo, para analizar la pelota cuando sale de la raqueta del jugador. </a:t>
            </a:r>
          </a:p>
        </p:txBody>
      </p:sp>
    </p:spTree>
    <p:extLst>
      <p:ext uri="{BB962C8B-B14F-4D97-AF65-F5344CB8AC3E}">
        <p14:creationId xmlns:p14="http://schemas.microsoft.com/office/powerpoint/2010/main" val="25115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1D35616E-19C0-25A6-15CA-E6C64D7A7FA6}"/>
              </a:ext>
            </a:extLst>
          </p:cNvPr>
          <p:cNvSpPr>
            <a:spLocks noGrp="1"/>
          </p:cNvSpPr>
          <p:nvPr>
            <p:ph type="title"/>
          </p:nvPr>
        </p:nvSpPr>
        <p:spPr>
          <a:xfrm>
            <a:off x="1141413" y="618518"/>
            <a:ext cx="9905998" cy="1478570"/>
          </a:xfrm>
        </p:spPr>
        <p:txBody>
          <a:bodyPr>
            <a:normAutofit/>
          </a:bodyPr>
          <a:lstStyle/>
          <a:p>
            <a:r>
              <a:rPr lang="es-ES" dirty="0"/>
              <a:t>Ojo de halcón - funcionamiento</a:t>
            </a:r>
          </a:p>
        </p:txBody>
      </p:sp>
      <p:sp>
        <p:nvSpPr>
          <p:cNvPr id="3" name="Marcador de contenido 2">
            <a:extLst>
              <a:ext uri="{FF2B5EF4-FFF2-40B4-BE49-F238E27FC236}">
                <a16:creationId xmlns:a16="http://schemas.microsoft.com/office/drawing/2014/main" id="{5BBD40DB-5B92-B30E-00B1-C69EC7ECB562}"/>
              </a:ext>
            </a:extLst>
          </p:cNvPr>
          <p:cNvSpPr>
            <a:spLocks noGrp="1"/>
          </p:cNvSpPr>
          <p:nvPr>
            <p:ph idx="1"/>
          </p:nvPr>
        </p:nvSpPr>
        <p:spPr>
          <a:xfrm>
            <a:off x="1141412" y="2049467"/>
            <a:ext cx="9905999" cy="4081463"/>
          </a:xfrm>
        </p:spPr>
        <p:txBody>
          <a:bodyPr>
            <a:normAutofit fontScale="77500" lnSpcReduction="20000"/>
          </a:bodyPr>
          <a:lstStyle/>
          <a:p>
            <a:r>
              <a:rPr lang="es-ES" dirty="0"/>
              <a:t>Toma los datos de las cámaras:</a:t>
            </a:r>
          </a:p>
          <a:p>
            <a:pPr lvl="1"/>
            <a:r>
              <a:rPr lang="es-ES" dirty="0"/>
              <a:t>Giro de la pelota</a:t>
            </a:r>
          </a:p>
          <a:p>
            <a:pPr lvl="1"/>
            <a:r>
              <a:rPr lang="es-ES" dirty="0"/>
              <a:t>Velocidad</a:t>
            </a:r>
          </a:p>
          <a:p>
            <a:r>
              <a:rPr lang="es-ES" dirty="0"/>
              <a:t>Con estas cámaras, mediante inteligencia artificial, identifica la pelota, identifica la velocidad de giro y hacia donde esta girando. Calcula la velocidad de la pelota </a:t>
            </a:r>
          </a:p>
          <a:p>
            <a:r>
              <a:rPr lang="es-ES" dirty="0"/>
              <a:t>Con esto, calcula la trayectoria de la bola, predice a donde va a ir.</a:t>
            </a:r>
          </a:p>
          <a:p>
            <a:r>
              <a:rPr lang="es-ES" dirty="0"/>
              <a:t>Con todos estos datos, hace una animación sencilla para que el espectador pueda ver de manera fácil si ha entrado o no</a:t>
            </a:r>
          </a:p>
          <a:p>
            <a:r>
              <a:rPr lang="es-ES" dirty="0"/>
              <a:t>Sabe si ha entrado o no</a:t>
            </a:r>
          </a:p>
          <a:p>
            <a:r>
              <a:rPr lang="es-ES" dirty="0"/>
              <a:t>En teoría, si tenemos los ordenadores suficientemente rápidos como para calcular la trayectoria antes de que bote, podríamos saber si ha entrado o no antes de que bote en la pista</a:t>
            </a:r>
          </a:p>
          <a:p>
            <a:pPr lvl="1"/>
            <a:endParaRPr lang="es-ES"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50175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8F5DC-582D-94A5-E4D7-B474EE70A753}"/>
              </a:ext>
            </a:extLst>
          </p:cNvPr>
          <p:cNvSpPr>
            <a:spLocks noGrp="1"/>
          </p:cNvSpPr>
          <p:nvPr>
            <p:ph type="title"/>
          </p:nvPr>
        </p:nvSpPr>
        <p:spPr>
          <a:xfrm>
            <a:off x="1577445" y="1168078"/>
            <a:ext cx="9048219" cy="1092200"/>
          </a:xfrm>
        </p:spPr>
        <p:txBody>
          <a:bodyPr anchor="ctr">
            <a:normAutofit/>
          </a:bodyPr>
          <a:lstStyle/>
          <a:p>
            <a:pPr algn="ctr"/>
            <a:r>
              <a:rPr lang="es-ES">
                <a:solidFill>
                  <a:srgbClr val="FFFFFF"/>
                </a:solidFill>
              </a:rPr>
              <a:t>Jueces de línea</a:t>
            </a:r>
          </a:p>
        </p:txBody>
      </p:sp>
      <p:sp>
        <p:nvSpPr>
          <p:cNvPr id="3" name="Marcador de contenido 2">
            <a:extLst>
              <a:ext uri="{FF2B5EF4-FFF2-40B4-BE49-F238E27FC236}">
                <a16:creationId xmlns:a16="http://schemas.microsoft.com/office/drawing/2014/main" id="{616A6213-51B0-1A42-A756-11AB0E1DBCBD}"/>
              </a:ext>
            </a:extLst>
          </p:cNvPr>
          <p:cNvSpPr>
            <a:spLocks noGrp="1"/>
          </p:cNvSpPr>
          <p:nvPr>
            <p:ph idx="1"/>
          </p:nvPr>
        </p:nvSpPr>
        <p:spPr>
          <a:xfrm>
            <a:off x="1577446" y="2413001"/>
            <a:ext cx="9048218" cy="3033180"/>
          </a:xfrm>
        </p:spPr>
        <p:txBody>
          <a:bodyPr anchor="ctr">
            <a:normAutofit/>
          </a:bodyPr>
          <a:lstStyle/>
          <a:p>
            <a:r>
              <a:rPr lang="es-ES" sz="2000" dirty="0">
                <a:solidFill>
                  <a:srgbClr val="FFFFFF"/>
                </a:solidFill>
              </a:rPr>
              <a:t>Los jueces de línea se encargan de ver la línea que les corresponde, para ver si la pelota ha salido o no</a:t>
            </a:r>
          </a:p>
          <a:p>
            <a:r>
              <a:rPr lang="es-ES" sz="2000" dirty="0">
                <a:solidFill>
                  <a:srgbClr val="FFFFFF"/>
                </a:solidFill>
              </a:rPr>
              <a:t>Hay 6, uno en cada línea de la pista (3 por campo)</a:t>
            </a:r>
          </a:p>
          <a:p>
            <a:r>
              <a:rPr lang="es-ES" sz="2000" dirty="0">
                <a:solidFill>
                  <a:srgbClr val="FFFFFF"/>
                </a:solidFill>
              </a:rPr>
              <a:t>¿De verdad hacen falta?</a:t>
            </a:r>
          </a:p>
          <a:p>
            <a:pPr marL="0" indent="0">
              <a:buNone/>
            </a:pPr>
            <a:endParaRPr lang="es-ES" sz="2000" dirty="0">
              <a:solidFill>
                <a:srgbClr val="FFFFFF"/>
              </a:solidFill>
            </a:endParaRPr>
          </a:p>
        </p:txBody>
      </p:sp>
    </p:spTree>
    <p:extLst>
      <p:ext uri="{BB962C8B-B14F-4D97-AF65-F5344CB8AC3E}">
        <p14:creationId xmlns:p14="http://schemas.microsoft.com/office/powerpoint/2010/main" val="87850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FE29EE-D8D1-EB81-A336-E498A9140BE3}"/>
              </a:ext>
            </a:extLst>
          </p:cNvPr>
          <p:cNvSpPr>
            <a:spLocks noGrp="1"/>
          </p:cNvSpPr>
          <p:nvPr>
            <p:ph type="title"/>
          </p:nvPr>
        </p:nvSpPr>
        <p:spPr>
          <a:xfrm>
            <a:off x="1577445" y="1168078"/>
            <a:ext cx="9048219" cy="1092200"/>
          </a:xfrm>
        </p:spPr>
        <p:txBody>
          <a:bodyPr anchor="ctr">
            <a:normAutofit/>
          </a:bodyPr>
          <a:lstStyle/>
          <a:p>
            <a:pPr algn="ctr"/>
            <a:r>
              <a:rPr lang="es-ES">
                <a:solidFill>
                  <a:srgbClr val="FFFFFF"/>
                </a:solidFill>
              </a:rPr>
              <a:t>Jueces de línea</a:t>
            </a:r>
          </a:p>
        </p:txBody>
      </p:sp>
      <p:sp>
        <p:nvSpPr>
          <p:cNvPr id="3" name="Marcador de contenido 2">
            <a:extLst>
              <a:ext uri="{FF2B5EF4-FFF2-40B4-BE49-F238E27FC236}">
                <a16:creationId xmlns:a16="http://schemas.microsoft.com/office/drawing/2014/main" id="{44EA8209-8E42-EF4A-A1D5-524DE58EFF20}"/>
              </a:ext>
            </a:extLst>
          </p:cNvPr>
          <p:cNvSpPr>
            <a:spLocks noGrp="1"/>
          </p:cNvSpPr>
          <p:nvPr>
            <p:ph idx="1"/>
          </p:nvPr>
        </p:nvSpPr>
        <p:spPr>
          <a:xfrm>
            <a:off x="1577446" y="2413001"/>
            <a:ext cx="9048218" cy="3033180"/>
          </a:xfrm>
        </p:spPr>
        <p:txBody>
          <a:bodyPr anchor="ctr">
            <a:normAutofit/>
          </a:bodyPr>
          <a:lstStyle/>
          <a:p>
            <a:r>
              <a:rPr lang="es-ES" sz="2000" dirty="0">
                <a:solidFill>
                  <a:srgbClr val="FFFFFF"/>
                </a:solidFill>
              </a:rPr>
              <a:t>Como vemos en la noticia, el ojo de halcón esta teniendo un éxito increíble, ya que tiene un error de 2-3 milímetros. </a:t>
            </a:r>
          </a:p>
          <a:p>
            <a:r>
              <a:rPr lang="es-ES" sz="2000" dirty="0">
                <a:solidFill>
                  <a:srgbClr val="FFFFFF"/>
                </a:solidFill>
              </a:rPr>
              <a:t>Parece mucho, pero no lo es. </a:t>
            </a:r>
          </a:p>
          <a:p>
            <a:r>
              <a:rPr lang="es-ES" sz="2000" dirty="0">
                <a:solidFill>
                  <a:srgbClr val="FFFFFF"/>
                </a:solidFill>
              </a:rPr>
              <a:t>El error de un juez de línea es mayor. </a:t>
            </a:r>
          </a:p>
        </p:txBody>
      </p:sp>
    </p:spTree>
    <p:extLst>
      <p:ext uri="{BB962C8B-B14F-4D97-AF65-F5344CB8AC3E}">
        <p14:creationId xmlns:p14="http://schemas.microsoft.com/office/powerpoint/2010/main" val="261077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3AA3C-EB9F-5F85-1CB5-D8C650D8704F}"/>
              </a:ext>
            </a:extLst>
          </p:cNvPr>
          <p:cNvSpPr>
            <a:spLocks noGrp="1"/>
          </p:cNvSpPr>
          <p:nvPr>
            <p:ph type="title"/>
          </p:nvPr>
        </p:nvSpPr>
        <p:spPr>
          <a:xfrm>
            <a:off x="1141413" y="618518"/>
            <a:ext cx="9905998" cy="1478570"/>
          </a:xfrm>
        </p:spPr>
        <p:txBody>
          <a:bodyPr>
            <a:normAutofit/>
          </a:bodyPr>
          <a:lstStyle/>
          <a:p>
            <a:r>
              <a:rPr lang="es-ES" dirty="0"/>
              <a:t>Futuro del ojo de halcón</a:t>
            </a:r>
          </a:p>
        </p:txBody>
      </p:sp>
      <p:pic>
        <p:nvPicPr>
          <p:cNvPr id="5" name="Imagen 4" descr="Una persona con una raqueta en una cancha de tenis&#10;&#10;Descripción generada automáticamente">
            <a:extLst>
              <a:ext uri="{FF2B5EF4-FFF2-40B4-BE49-F238E27FC236}">
                <a16:creationId xmlns:a16="http://schemas.microsoft.com/office/drawing/2014/main" id="{F0AD789F-A41E-8E6C-7382-D329B031F4F7}"/>
              </a:ext>
            </a:extLst>
          </p:cNvPr>
          <p:cNvPicPr>
            <a:picLocks noChangeAspect="1"/>
          </p:cNvPicPr>
          <p:nvPr/>
        </p:nvPicPr>
        <p:blipFill>
          <a:blip r:embed="rId3"/>
          <a:stretch>
            <a:fillRect/>
          </a:stretch>
        </p:blipFill>
        <p:spPr>
          <a:xfrm>
            <a:off x="1141411" y="3041457"/>
            <a:ext cx="3494597" cy="196571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Marcador de contenido 2">
            <a:extLst>
              <a:ext uri="{FF2B5EF4-FFF2-40B4-BE49-F238E27FC236}">
                <a16:creationId xmlns:a16="http://schemas.microsoft.com/office/drawing/2014/main" id="{BD345988-9744-5C6F-8579-B6E7B7D890CE}"/>
              </a:ext>
            </a:extLst>
          </p:cNvPr>
          <p:cNvSpPr>
            <a:spLocks noGrp="1"/>
          </p:cNvSpPr>
          <p:nvPr>
            <p:ph idx="1"/>
          </p:nvPr>
        </p:nvSpPr>
        <p:spPr>
          <a:xfrm>
            <a:off x="5034579" y="2249487"/>
            <a:ext cx="6012832" cy="3541714"/>
          </a:xfrm>
        </p:spPr>
        <p:txBody>
          <a:bodyPr>
            <a:normAutofit/>
          </a:bodyPr>
          <a:lstStyle/>
          <a:p>
            <a:r>
              <a:rPr lang="es-ES" sz="2200" dirty="0"/>
              <a:t>¿Se podría instaurar el ojo de halcón para cada punto?</a:t>
            </a:r>
          </a:p>
          <a:p>
            <a:r>
              <a:rPr lang="es-ES" sz="2200" dirty="0"/>
              <a:t>Si se pudiera, no haría falta jueces de línea, ¿es ético despedirles para que les sustituya una inteligencia artificial?</a:t>
            </a:r>
          </a:p>
          <a:p>
            <a:r>
              <a:rPr lang="es-ES" sz="2200" dirty="0"/>
              <a:t>Ya se ha visto, en el Grand </a:t>
            </a:r>
            <a:r>
              <a:rPr lang="es-ES" sz="2200" dirty="0" err="1"/>
              <a:t>Slam</a:t>
            </a:r>
            <a:r>
              <a:rPr lang="es-ES" sz="2200" dirty="0"/>
              <a:t> de Australia de 2022 no se usaron jueces de línea, para tener mas control de aforo por el COVID-9</a:t>
            </a:r>
          </a:p>
        </p:txBody>
      </p:sp>
    </p:spTree>
    <p:extLst>
      <p:ext uri="{BB962C8B-B14F-4D97-AF65-F5344CB8AC3E}">
        <p14:creationId xmlns:p14="http://schemas.microsoft.com/office/powerpoint/2010/main" val="1408502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53</TotalTime>
  <Words>769</Words>
  <Application>Microsoft Macintosh PowerPoint</Application>
  <PresentationFormat>Panorámica</PresentationFormat>
  <Paragraphs>58</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Tw Cen MT</vt:lpstr>
      <vt:lpstr>Circuito</vt:lpstr>
      <vt:lpstr>El avance de la tecnología en el tenis: una tendencia efectiva que puede hacer desaparecer a los árbitros</vt:lpstr>
      <vt:lpstr>Presentación de PowerPoint</vt:lpstr>
      <vt:lpstr>¿Cómo se arbitra en un partido de tenis?</vt:lpstr>
      <vt:lpstr>Ojo de halcón</vt:lpstr>
      <vt:lpstr>Ojo de halcón</vt:lpstr>
      <vt:lpstr>Ojo de halcón - funcionamiento</vt:lpstr>
      <vt:lpstr>Jueces de línea</vt:lpstr>
      <vt:lpstr>Jueces de línea</vt:lpstr>
      <vt:lpstr>Futuro del ojo de halcón</vt:lpstr>
      <vt:lpstr>Australia 2022</vt:lpstr>
      <vt:lpstr>Que opinan los jugadores</vt:lpstr>
      <vt:lpstr>Comparación</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avance de la tecnología en el tenis: una tendencia efectiva que puede hacer desaparecer a los árbitros</dc:title>
  <dc:creator>Diego Viñals Lage</dc:creator>
  <cp:lastModifiedBy>Diego Viñals Lage</cp:lastModifiedBy>
  <cp:revision>1</cp:revision>
  <dcterms:created xsi:type="dcterms:W3CDTF">2022-06-15T14:18:00Z</dcterms:created>
  <dcterms:modified xsi:type="dcterms:W3CDTF">2022-06-19T16:31:41Z</dcterms:modified>
</cp:coreProperties>
</file>