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67F4F-A1D6-4B27-AC3F-9A1C20BA9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8B538E-7FC0-420A-ACC3-3E3597D17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35B56-09E7-4A4D-8FD2-16A86E2D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24E0-5459-483C-ADD6-6ECACAA4001E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1C715C-4806-4549-BE6D-DB597587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13D506-FFF7-4AC1-A2A8-81521A8A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A7C-9843-4ADC-A638-18129D4F71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24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B7A1C-128A-4EE0-929D-8FC36826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4AB9BE-DCDF-49F5-904B-F69644A5B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A2F4A3-09DB-4BF6-9019-9A962F1F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24E0-5459-483C-ADD6-6ECACAA4001E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969F11-F5F6-4A10-88E3-E7CF5064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2B3837-049D-484E-B19E-F01FDA14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A7C-9843-4ADC-A638-18129D4F71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40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D790E2-613B-48F1-8F3E-DAF45C432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A6C911-9DE8-4BD1-9A47-BAA0B6742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7F00BA-F793-497B-B2DB-E116F749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24E0-5459-483C-ADD6-6ECACAA4001E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D0225F-1293-46E1-9D60-C1AF4AEC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425424-09B8-48DB-B1DF-0C84A617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A7C-9843-4ADC-A638-18129D4F71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81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B73BC-B587-4538-B1D7-B3D5C8C8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5DEF83-6397-41A8-8898-D8417A928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CAF60A-F8D0-4038-833F-6DBBBA99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24E0-5459-483C-ADD6-6ECACAA4001E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7B67E-7151-4F71-B159-2FA6E029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2BA3A9-D41C-4B2A-B8A4-294F0A5F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A7C-9843-4ADC-A638-18129D4F71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89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5DC94-F5FE-4B0B-BC16-FCFA66A8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A1D3B3-9F88-4F4A-8628-9A47F84F0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97A941-D005-4DA1-80BD-AC6CF4FC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24E0-5459-483C-ADD6-6ECACAA4001E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7FD1B7-2AE8-4AE8-A393-E020C40C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51349-DDD5-45AD-80C9-CB293F70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A7C-9843-4ADC-A638-18129D4F71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59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D4AD9-A777-493F-971A-C8EFE560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D5643C-0314-4F4F-AA9F-B0D419C36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354046-0824-42F6-9E8D-D9A37594F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EC0FAB-3EC5-4612-87B8-D7AE2776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24E0-5459-483C-ADD6-6ECACAA4001E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359F1A-5332-4E56-AE77-104E1D12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FA1907-9EF3-48F8-A398-62C0FFAD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A7C-9843-4ADC-A638-18129D4F71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48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419BC-2F9A-4D4A-A179-1A887385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F302EC-5409-41B1-906B-951CFBF3A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D9DCA9-97F3-4936-87CA-542162B05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9E58E8-25DE-4781-B3F6-75B56863C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542EBC-73CE-4862-A32A-8AC80D1BD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DA70E3-45AB-48D7-BD61-C6BAA5CA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24E0-5459-483C-ADD6-6ECACAA4001E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AFCBD2-3489-412D-ACFF-C1D05E70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AA861B-F52E-4269-B502-292FB56C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A7C-9843-4ADC-A638-18129D4F71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9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1A6FB-4C20-4719-AACE-5291B88D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62E909-0714-4C04-AC19-98931DF1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24E0-5459-483C-ADD6-6ECACAA4001E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58C98A-F4FB-4CBA-8609-276FD141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0F0B81-2BA8-4DEE-800B-F4A37821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A7C-9843-4ADC-A638-18129D4F71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49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B62633-5E6D-44AA-90DB-5604E55C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24E0-5459-483C-ADD6-6ECACAA4001E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B80100-1363-4299-9F99-486394BE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2B08FB-301E-4804-8C35-28278606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A7C-9843-4ADC-A638-18129D4F71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9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ECA1F-E34C-40CF-A9F0-AAD26C87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B92A3-384C-4CA2-A29F-3BA6D39A0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7BEC40-CD1C-47FF-923C-42E993ED4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B7FE05-613E-40D8-A365-DEE5A68A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24E0-5459-483C-ADD6-6ECACAA4001E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8A8627-B1C0-4A0F-85AE-9A72C968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CCE8BA-4556-48E5-A60C-BCFD81DA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A7C-9843-4ADC-A638-18129D4F71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67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F2855-C3AC-4F3B-B2D5-7EDCD03E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B8AF09-553C-4348-8DDD-7CC11789C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4A7796-3DC1-44CD-B69C-0095AEC4A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A7BF51-5894-4035-8F67-90EA1C6D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24E0-5459-483C-ADD6-6ECACAA4001E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D78790-B0DB-46A5-976A-AAC971B7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194562-31FA-420C-BCD8-870788F9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A7C-9843-4ADC-A638-18129D4F71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32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25C562-6643-4F63-B495-3CFD1086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2F4E4B-3620-4AB7-9F4E-E69D197D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6D016A-93F1-4BDA-8EC7-4FF724A45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B24E0-5459-483C-ADD6-6ECACAA4001E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E24BFB-DA1A-4219-8E22-411691D7D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BC1B62-A7AA-4413-873C-C6D556436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F3A7C-9843-4ADC-A638-18129D4F71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91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1829F2D-8206-4647-AEF5-5CB3558F6A71}"/>
              </a:ext>
            </a:extLst>
          </p:cNvPr>
          <p:cNvSpPr txBox="1"/>
          <p:nvPr/>
        </p:nvSpPr>
        <p:spPr>
          <a:xfrm>
            <a:off x="801666" y="926926"/>
            <a:ext cx="2934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u="sng" dirty="0" err="1"/>
              <a:t>while</a:t>
            </a:r>
            <a:r>
              <a:rPr lang="es-ES" sz="3200" dirty="0"/>
              <a:t>(</a:t>
            </a:r>
            <a:r>
              <a:rPr lang="es-ES" sz="3200" b="1" u="sng" dirty="0"/>
              <a:t>true</a:t>
            </a:r>
            <a:r>
              <a:rPr lang="es-ES" sz="3200" dirty="0"/>
              <a:t>){</a:t>
            </a:r>
          </a:p>
          <a:p>
            <a:r>
              <a:rPr lang="es-ES" sz="3200" dirty="0"/>
              <a:t>   </a:t>
            </a:r>
            <a:r>
              <a:rPr lang="es-ES" sz="3200" dirty="0" err="1"/>
              <a:t>print</a:t>
            </a:r>
            <a:r>
              <a:rPr lang="es-ES" sz="3200" dirty="0"/>
              <a:t>(R)</a:t>
            </a:r>
          </a:p>
          <a:p>
            <a:r>
              <a:rPr lang="es-ES" sz="3200" dirty="0">
                <a:solidFill>
                  <a:srgbClr val="00B050"/>
                </a:solidFill>
              </a:rPr>
              <a:t>   </a:t>
            </a:r>
            <a:r>
              <a:rPr lang="es-ES" sz="3200" b="1" u="sng" dirty="0" err="1">
                <a:solidFill>
                  <a:srgbClr val="00B050"/>
                </a:solidFill>
              </a:rPr>
              <a:t>signal</a:t>
            </a:r>
            <a:r>
              <a:rPr lang="es-ES" sz="3200" dirty="0">
                <a:solidFill>
                  <a:srgbClr val="00B050"/>
                </a:solidFill>
              </a:rPr>
              <a:t>(avisaP2)</a:t>
            </a:r>
          </a:p>
          <a:p>
            <a:r>
              <a:rPr lang="es-ES" sz="3200" dirty="0">
                <a:solidFill>
                  <a:srgbClr val="00B050"/>
                </a:solidFill>
              </a:rPr>
              <a:t>   </a:t>
            </a:r>
            <a:r>
              <a:rPr lang="es-ES" sz="3200" b="1" u="sng" dirty="0" err="1">
                <a:solidFill>
                  <a:srgbClr val="00B050"/>
                </a:solidFill>
              </a:rPr>
              <a:t>wait</a:t>
            </a:r>
            <a:r>
              <a:rPr lang="es-ES" sz="3200" dirty="0">
                <a:solidFill>
                  <a:srgbClr val="00B050"/>
                </a:solidFill>
              </a:rPr>
              <a:t>(avisaP1)</a:t>
            </a:r>
            <a:endParaRPr lang="es-ES" sz="3200" dirty="0"/>
          </a:p>
          <a:p>
            <a:r>
              <a:rPr lang="es-ES" sz="3200" dirty="0"/>
              <a:t>   </a:t>
            </a:r>
            <a:r>
              <a:rPr lang="es-ES" sz="3200" dirty="0" err="1"/>
              <a:t>print</a:t>
            </a:r>
            <a:r>
              <a:rPr lang="es-ES" sz="3200" dirty="0"/>
              <a:t>(OK)</a:t>
            </a:r>
          </a:p>
          <a:p>
            <a:r>
              <a:rPr lang="es-ES" sz="3200" dirty="0">
                <a:solidFill>
                  <a:srgbClr val="00B050"/>
                </a:solidFill>
              </a:rPr>
              <a:t>   </a:t>
            </a:r>
            <a:r>
              <a:rPr lang="es-ES" sz="3200" b="1" u="sng" dirty="0" err="1">
                <a:solidFill>
                  <a:srgbClr val="00B050"/>
                </a:solidFill>
              </a:rPr>
              <a:t>wait</a:t>
            </a:r>
            <a:r>
              <a:rPr lang="es-ES" sz="3200" dirty="0">
                <a:solidFill>
                  <a:srgbClr val="00B050"/>
                </a:solidFill>
              </a:rPr>
              <a:t>(avisaP1)</a:t>
            </a:r>
          </a:p>
          <a:p>
            <a:r>
              <a:rPr lang="es-ES" sz="3200" dirty="0">
                <a:solidFill>
                  <a:srgbClr val="00B050"/>
                </a:solidFill>
              </a:rPr>
              <a:t>   </a:t>
            </a:r>
            <a:r>
              <a:rPr lang="es-ES" sz="3200" b="1" u="sng" dirty="0" err="1">
                <a:solidFill>
                  <a:srgbClr val="00B050"/>
                </a:solidFill>
              </a:rPr>
              <a:t>wait</a:t>
            </a:r>
            <a:r>
              <a:rPr lang="es-ES" sz="3200" dirty="0">
                <a:solidFill>
                  <a:srgbClr val="00B050"/>
                </a:solidFill>
              </a:rPr>
              <a:t>(avisaP1)</a:t>
            </a:r>
            <a:endParaRPr lang="es-ES" sz="3200" dirty="0"/>
          </a:p>
          <a:p>
            <a:r>
              <a:rPr lang="es-ES" sz="3200" dirty="0"/>
              <a:t>}</a:t>
            </a:r>
          </a:p>
          <a:p>
            <a:endParaRPr lang="es-ES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C0BD8C-384C-4284-8695-6D66F3164DAD}"/>
              </a:ext>
            </a:extLst>
          </p:cNvPr>
          <p:cNvSpPr txBox="1"/>
          <p:nvPr/>
        </p:nvSpPr>
        <p:spPr>
          <a:xfrm>
            <a:off x="4966780" y="941540"/>
            <a:ext cx="29348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u="sng" dirty="0" err="1"/>
              <a:t>while</a:t>
            </a:r>
            <a:r>
              <a:rPr lang="es-ES" sz="3200" dirty="0"/>
              <a:t>(</a:t>
            </a:r>
            <a:r>
              <a:rPr lang="es-ES" sz="3200" b="1" u="sng" dirty="0"/>
              <a:t>true</a:t>
            </a:r>
            <a:r>
              <a:rPr lang="es-ES" sz="3200" dirty="0"/>
              <a:t>){</a:t>
            </a:r>
          </a:p>
          <a:p>
            <a:r>
              <a:rPr lang="es-ES" sz="3200" dirty="0">
                <a:solidFill>
                  <a:srgbClr val="00B050"/>
                </a:solidFill>
              </a:rPr>
              <a:t>   </a:t>
            </a:r>
            <a:r>
              <a:rPr lang="es-ES" sz="3200" b="1" u="sng" dirty="0" err="1">
                <a:solidFill>
                  <a:srgbClr val="00B050"/>
                </a:solidFill>
              </a:rPr>
              <a:t>wait</a:t>
            </a:r>
            <a:r>
              <a:rPr lang="es-ES" sz="3200" dirty="0">
                <a:solidFill>
                  <a:srgbClr val="00B050"/>
                </a:solidFill>
              </a:rPr>
              <a:t>(avisaP2)</a:t>
            </a:r>
          </a:p>
          <a:p>
            <a:r>
              <a:rPr lang="es-ES" sz="3200" dirty="0"/>
              <a:t>   </a:t>
            </a:r>
            <a:r>
              <a:rPr lang="es-ES" sz="3200" dirty="0" err="1"/>
              <a:t>Print</a:t>
            </a:r>
            <a:r>
              <a:rPr lang="es-ES" sz="3200" dirty="0"/>
              <a:t>(I)</a:t>
            </a:r>
          </a:p>
          <a:p>
            <a:r>
              <a:rPr lang="es-ES" sz="3200" dirty="0">
                <a:solidFill>
                  <a:srgbClr val="00B050"/>
                </a:solidFill>
              </a:rPr>
              <a:t>   </a:t>
            </a:r>
            <a:r>
              <a:rPr lang="es-ES" sz="3200" b="1" u="sng" dirty="0" err="1">
                <a:solidFill>
                  <a:srgbClr val="00B050"/>
                </a:solidFill>
              </a:rPr>
              <a:t>signal</a:t>
            </a:r>
            <a:r>
              <a:rPr lang="es-ES" sz="3200" dirty="0">
                <a:solidFill>
                  <a:srgbClr val="00B050"/>
                </a:solidFill>
              </a:rPr>
              <a:t>(avisaP3)</a:t>
            </a:r>
          </a:p>
          <a:p>
            <a:r>
              <a:rPr lang="es-ES" sz="3200" dirty="0">
                <a:solidFill>
                  <a:srgbClr val="00B050"/>
                </a:solidFill>
              </a:rPr>
              <a:t>   </a:t>
            </a:r>
            <a:r>
              <a:rPr lang="es-ES" sz="3200" b="1" u="sng" dirty="0" err="1">
                <a:solidFill>
                  <a:srgbClr val="00B050"/>
                </a:solidFill>
              </a:rPr>
              <a:t>wait</a:t>
            </a:r>
            <a:r>
              <a:rPr lang="es-ES" sz="3200" dirty="0">
                <a:solidFill>
                  <a:srgbClr val="00B050"/>
                </a:solidFill>
              </a:rPr>
              <a:t>(avisaP2)</a:t>
            </a:r>
            <a:endParaRPr lang="es-ES" sz="3200" dirty="0"/>
          </a:p>
          <a:p>
            <a:r>
              <a:rPr lang="es-ES" sz="3200" dirty="0"/>
              <a:t>   </a:t>
            </a:r>
            <a:r>
              <a:rPr lang="es-ES" sz="3200" dirty="0" err="1"/>
              <a:t>Print</a:t>
            </a:r>
            <a:r>
              <a:rPr lang="es-ES" sz="3200" dirty="0"/>
              <a:t>(OK)</a:t>
            </a:r>
          </a:p>
          <a:p>
            <a:r>
              <a:rPr lang="es-ES" sz="3200">
                <a:solidFill>
                  <a:srgbClr val="00B050"/>
                </a:solidFill>
              </a:rPr>
              <a:t>   </a:t>
            </a:r>
            <a:r>
              <a:rPr lang="es-ES" sz="3200" b="1" u="sng" dirty="0" err="1">
                <a:solidFill>
                  <a:srgbClr val="00B050"/>
                </a:solidFill>
              </a:rPr>
              <a:t>signal</a:t>
            </a:r>
            <a:r>
              <a:rPr lang="es-ES" sz="3200" dirty="0">
                <a:solidFill>
                  <a:srgbClr val="00B050"/>
                </a:solidFill>
              </a:rPr>
              <a:t>(avisaP1)</a:t>
            </a:r>
            <a:endParaRPr lang="es-ES" sz="3200" dirty="0"/>
          </a:p>
          <a:p>
            <a:r>
              <a:rPr lang="es-ES" sz="3200" dirty="0"/>
              <a:t>}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DB757F3-552F-4596-B516-66A9D27E280F}"/>
              </a:ext>
            </a:extLst>
          </p:cNvPr>
          <p:cNvSpPr txBox="1"/>
          <p:nvPr/>
        </p:nvSpPr>
        <p:spPr>
          <a:xfrm>
            <a:off x="8851936" y="926925"/>
            <a:ext cx="29348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u="sng" dirty="0" err="1"/>
              <a:t>while</a:t>
            </a:r>
            <a:r>
              <a:rPr lang="es-ES" sz="3200" dirty="0"/>
              <a:t>(</a:t>
            </a:r>
            <a:r>
              <a:rPr lang="es-ES" sz="3200" b="1" u="sng" dirty="0"/>
              <a:t>true</a:t>
            </a:r>
            <a:r>
              <a:rPr lang="es-ES" sz="3200" dirty="0"/>
              <a:t>){</a:t>
            </a:r>
          </a:p>
          <a:p>
            <a:r>
              <a:rPr lang="es-ES" sz="3200" dirty="0">
                <a:solidFill>
                  <a:srgbClr val="00B050"/>
                </a:solidFill>
              </a:rPr>
              <a:t>   </a:t>
            </a:r>
            <a:r>
              <a:rPr lang="es-ES" sz="3200" b="1" u="sng" dirty="0" err="1">
                <a:solidFill>
                  <a:srgbClr val="00B050"/>
                </a:solidFill>
              </a:rPr>
              <a:t>wait</a:t>
            </a:r>
            <a:r>
              <a:rPr lang="es-ES" sz="3200" dirty="0">
                <a:solidFill>
                  <a:srgbClr val="00B050"/>
                </a:solidFill>
              </a:rPr>
              <a:t>(avisaP3)</a:t>
            </a:r>
            <a:endParaRPr lang="es-ES" sz="3200" dirty="0"/>
          </a:p>
          <a:p>
            <a:r>
              <a:rPr lang="es-ES" sz="3200" dirty="0"/>
              <a:t>   </a:t>
            </a:r>
            <a:r>
              <a:rPr lang="es-ES" sz="3200" dirty="0" err="1"/>
              <a:t>Print</a:t>
            </a:r>
            <a:r>
              <a:rPr lang="es-ES" sz="3200" dirty="0"/>
              <a:t>(O)</a:t>
            </a:r>
          </a:p>
          <a:p>
            <a:r>
              <a:rPr lang="es-ES" sz="3200" dirty="0">
                <a:solidFill>
                  <a:srgbClr val="00B050"/>
                </a:solidFill>
              </a:rPr>
              <a:t>   </a:t>
            </a:r>
            <a:r>
              <a:rPr lang="es-ES" sz="3200" b="1" u="sng" dirty="0" err="1">
                <a:solidFill>
                  <a:srgbClr val="00B050"/>
                </a:solidFill>
              </a:rPr>
              <a:t>signal</a:t>
            </a:r>
            <a:r>
              <a:rPr lang="es-ES" sz="3200" dirty="0">
                <a:solidFill>
                  <a:srgbClr val="00B050"/>
                </a:solidFill>
              </a:rPr>
              <a:t>(avisaP1)</a:t>
            </a:r>
          </a:p>
          <a:p>
            <a:r>
              <a:rPr lang="es-ES" sz="3200" dirty="0">
                <a:solidFill>
                  <a:srgbClr val="00B050"/>
                </a:solidFill>
              </a:rPr>
              <a:t>   </a:t>
            </a:r>
            <a:r>
              <a:rPr lang="es-ES" sz="3200" b="1" u="sng" dirty="0" err="1">
                <a:solidFill>
                  <a:srgbClr val="00B050"/>
                </a:solidFill>
              </a:rPr>
              <a:t>signal</a:t>
            </a:r>
            <a:r>
              <a:rPr lang="es-ES" sz="3200" dirty="0">
                <a:solidFill>
                  <a:srgbClr val="00B050"/>
                </a:solidFill>
              </a:rPr>
              <a:t>(avisaP2)</a:t>
            </a:r>
            <a:endParaRPr lang="es-ES" sz="3200" dirty="0"/>
          </a:p>
          <a:p>
            <a:r>
              <a:rPr lang="es-ES" sz="3200" dirty="0"/>
              <a:t>   </a:t>
            </a:r>
            <a:r>
              <a:rPr lang="es-ES" sz="3200" dirty="0" err="1"/>
              <a:t>Print</a:t>
            </a:r>
            <a:r>
              <a:rPr lang="es-ES" sz="3200" dirty="0"/>
              <a:t>(OK)</a:t>
            </a:r>
          </a:p>
          <a:p>
            <a:r>
              <a:rPr lang="es-ES" sz="3200" dirty="0">
                <a:solidFill>
                  <a:srgbClr val="00B050"/>
                </a:solidFill>
              </a:rPr>
              <a:t>   </a:t>
            </a:r>
            <a:r>
              <a:rPr lang="es-ES" sz="3200" b="1" u="sng" dirty="0" err="1">
                <a:solidFill>
                  <a:srgbClr val="00B050"/>
                </a:solidFill>
              </a:rPr>
              <a:t>signal</a:t>
            </a:r>
            <a:r>
              <a:rPr lang="es-ES" sz="3200" dirty="0">
                <a:solidFill>
                  <a:srgbClr val="00B050"/>
                </a:solidFill>
              </a:rPr>
              <a:t>(avisaP1)</a:t>
            </a:r>
          </a:p>
          <a:p>
            <a:r>
              <a:rPr lang="es-ES" sz="3200" dirty="0">
                <a:solidFill>
                  <a:srgbClr val="00B050"/>
                </a:solidFill>
              </a:rPr>
              <a:t>}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CC349F-75F3-45C7-A01D-045277B615F5}"/>
              </a:ext>
            </a:extLst>
          </p:cNvPr>
          <p:cNvSpPr txBox="1"/>
          <p:nvPr/>
        </p:nvSpPr>
        <p:spPr>
          <a:xfrm>
            <a:off x="801666" y="265980"/>
            <a:ext cx="266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</a:rPr>
              <a:t>P1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E3A53DF-420E-4F1D-80CF-4F9A6597F7F8}"/>
              </a:ext>
            </a:extLst>
          </p:cNvPr>
          <p:cNvSpPr txBox="1"/>
          <p:nvPr/>
        </p:nvSpPr>
        <p:spPr>
          <a:xfrm>
            <a:off x="4966780" y="280594"/>
            <a:ext cx="2934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</a:rPr>
              <a:t>P2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29B9D0E-A0A0-4259-BDDD-E0F08CEC6F1D}"/>
              </a:ext>
            </a:extLst>
          </p:cNvPr>
          <p:cNvSpPr txBox="1"/>
          <p:nvPr/>
        </p:nvSpPr>
        <p:spPr>
          <a:xfrm>
            <a:off x="8851936" y="265979"/>
            <a:ext cx="2934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</a:rPr>
              <a:t>P3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B7EAC1D-AA23-4868-9BED-8901E8552B62}"/>
              </a:ext>
            </a:extLst>
          </p:cNvPr>
          <p:cNvSpPr/>
          <p:nvPr/>
        </p:nvSpPr>
        <p:spPr>
          <a:xfrm>
            <a:off x="1153188" y="5423347"/>
            <a:ext cx="72340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b="1" u="sng" dirty="0" err="1">
                <a:solidFill>
                  <a:srgbClr val="00B050"/>
                </a:solidFill>
              </a:rPr>
              <a:t>sem</a:t>
            </a:r>
            <a:r>
              <a:rPr lang="es-ES" sz="3600" b="1" u="sng" dirty="0">
                <a:solidFill>
                  <a:srgbClr val="00B050"/>
                </a:solidFill>
              </a:rPr>
              <a:t> </a:t>
            </a:r>
            <a:r>
              <a:rPr lang="es-ES" sz="3600" dirty="0">
                <a:solidFill>
                  <a:srgbClr val="00B050"/>
                </a:solidFill>
              </a:rPr>
              <a:t>avisaP1=0, avisaP2=0, avisaP3=0;</a:t>
            </a:r>
            <a:endParaRPr lang="es-ES" sz="3600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7DF0835-F6A4-4B01-B6AC-91E31F5FCBC6}"/>
              </a:ext>
            </a:extLst>
          </p:cNvPr>
          <p:cNvCxnSpPr/>
          <p:nvPr/>
        </p:nvCxnSpPr>
        <p:spPr>
          <a:xfrm flipV="1">
            <a:off x="3736514" y="1753644"/>
            <a:ext cx="1511891" cy="46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E8C227D-2310-4EF0-B5CE-4900006C7F11}"/>
              </a:ext>
            </a:extLst>
          </p:cNvPr>
          <p:cNvCxnSpPr>
            <a:cxnSpLocks/>
          </p:cNvCxnSpPr>
          <p:nvPr/>
        </p:nvCxnSpPr>
        <p:spPr>
          <a:xfrm flipH="1">
            <a:off x="3469710" y="2705622"/>
            <a:ext cx="5498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91E2DB3-6CC2-473E-9704-DAC01D7B75B8}"/>
              </a:ext>
            </a:extLst>
          </p:cNvPr>
          <p:cNvCxnSpPr>
            <a:cxnSpLocks/>
          </p:cNvCxnSpPr>
          <p:nvPr/>
        </p:nvCxnSpPr>
        <p:spPr>
          <a:xfrm flipH="1">
            <a:off x="7653404" y="3244241"/>
            <a:ext cx="1478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E471386-32C3-4258-91C1-EDCD67A5AF74}"/>
              </a:ext>
            </a:extLst>
          </p:cNvPr>
          <p:cNvCxnSpPr>
            <a:cxnSpLocks/>
          </p:cNvCxnSpPr>
          <p:nvPr/>
        </p:nvCxnSpPr>
        <p:spPr>
          <a:xfrm flipV="1">
            <a:off x="7805804" y="1753644"/>
            <a:ext cx="1162832" cy="8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641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115</Words>
  <Application>Microsoft Office PowerPoint</Application>
  <PresentationFormat>Panorámica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aulasdeep</dc:creator>
  <cp:lastModifiedBy>aulasdeep</cp:lastModifiedBy>
  <cp:revision>2</cp:revision>
  <dcterms:created xsi:type="dcterms:W3CDTF">2022-10-04T16:47:29Z</dcterms:created>
  <dcterms:modified xsi:type="dcterms:W3CDTF">2022-10-04T16:50:03Z</dcterms:modified>
</cp:coreProperties>
</file>