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9e6990c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79e6990c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9e6990c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79e6990c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9e6990c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9e6990c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7c096cf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7c096cf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79e6990c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79e6990c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9e6990c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9e6990c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79e6990c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79e6990c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79e6990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79e6990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94ca47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794ca47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0" Type="http://schemas.openxmlformats.org/officeDocument/2006/relationships/image" Target="../media/image9.jpg"/><Relationship Id="rId9" Type="http://schemas.openxmlformats.org/officeDocument/2006/relationships/image" Target="../media/image1.png"/><Relationship Id="rId5" Type="http://schemas.openxmlformats.org/officeDocument/2006/relationships/image" Target="../media/image10.jpg"/><Relationship Id="rId6" Type="http://schemas.openxmlformats.org/officeDocument/2006/relationships/image" Target="../media/image7.png"/><Relationship Id="rId7" Type="http://schemas.openxmlformats.org/officeDocument/2006/relationships/image" Target="../media/image2.jp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IT 6A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7889" y="50200"/>
            <a:ext cx="89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Confidencial	Personalizado para UFV ONG												Versión 1.0.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¿Quienes somos IT 6A?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¿En qué nos diferenciamos?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¿Cuál es el problema?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Solución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Tecnologías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7889" y="50200"/>
            <a:ext cx="89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Confidencial	Personalizado para UFV ONG												Versión 1.0.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¿Quienes somos IT 6A?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7889" y="50200"/>
            <a:ext cx="89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Confidencial	Personalizado para UFV ONG												Versión 1.0.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263" y="1999513"/>
            <a:ext cx="6207074" cy="27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Organigrama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62" y="2113700"/>
            <a:ext cx="7545065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7889" y="50200"/>
            <a:ext cx="89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Confidencial	Personalizado para UFV ONG												Versión 1.0.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nos diferenciamos?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problema?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Gestión de Entrada de Productos.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Inventariado de los Productos.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Gestión de Almacén.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Gestión de Envío.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Seguimiento y Reportes.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7889" y="50200"/>
            <a:ext cx="89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Confidencial	Personalizado para UFV ONG												Versión 1.0.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aplicación software con capacidad para gestionar la entrada y salida de productos del almacén.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lo que le añadimos un </a:t>
            </a:r>
            <a:r>
              <a:rPr lang="es"/>
              <a:t>escáner</a:t>
            </a:r>
            <a:r>
              <a:rPr lang="es"/>
              <a:t> a modo de input para identificar los productos que recibimos y enviamos, y también una impresora que nos dotará de albaranes y pegatinas con los datos que serán escaneados.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7889" y="50200"/>
            <a:ext cx="89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Confidencial	Personalizado para UFV ONG												Versión 1.0.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29450" y="3613550"/>
            <a:ext cx="15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Coste: </a:t>
            </a:r>
            <a:r>
              <a:rPr lang="es"/>
              <a:t>120.600 €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Arquitectura del proyecto:	Backend y Frontend:	Base de Datos:	Gestión de versiones: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49" y="3146274"/>
            <a:ext cx="1866050" cy="9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725" y="2514275"/>
            <a:ext cx="653901" cy="65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763" y="3275675"/>
            <a:ext cx="1089819" cy="6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3363" y="4264873"/>
            <a:ext cx="162461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9575" y="2514276"/>
            <a:ext cx="1450576" cy="81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9575" y="3480525"/>
            <a:ext cx="1520000" cy="7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5900" y="2514275"/>
            <a:ext cx="963525" cy="9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10">
            <a:alphaModFix/>
          </a:blip>
          <a:srcRect b="0" l="7813" r="7813" t="0"/>
          <a:stretch/>
        </p:blipFill>
        <p:spPr>
          <a:xfrm>
            <a:off x="6639063" y="3717025"/>
            <a:ext cx="1223888" cy="81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miniTIM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Lector de código de barras de manos libres gracias a una banda elástica que se ajusta a la mano del usuario.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963" y="3254725"/>
            <a:ext cx="2514074" cy="16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