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66" r:id="rId3"/>
  </p:sldMasterIdLst>
  <p:notesMasterIdLst>
    <p:notesMasterId r:id="rId19"/>
  </p:notesMasterIdLst>
  <p:sldIdLst>
    <p:sldId id="256" r:id="rId4"/>
    <p:sldId id="868" r:id="rId5"/>
    <p:sldId id="533" r:id="rId6"/>
    <p:sldId id="590" r:id="rId7"/>
    <p:sldId id="642" r:id="rId8"/>
    <p:sldId id="643" r:id="rId9"/>
    <p:sldId id="871" r:id="rId10"/>
    <p:sldId id="872" r:id="rId11"/>
    <p:sldId id="873" r:id="rId12"/>
    <p:sldId id="535" r:id="rId13"/>
    <p:sldId id="753" r:id="rId14"/>
    <p:sldId id="863" r:id="rId15"/>
    <p:sldId id="864" r:id="rId16"/>
    <p:sldId id="866" r:id="rId17"/>
    <p:sldId id="870" r:id="rId18"/>
  </p:sldIdLst>
  <p:sldSz cx="12192000" cy="6858000"/>
  <p:notesSz cx="9931400" cy="6794500"/>
  <p:defaultTextStyle>
    <a:defPPr>
      <a:defRPr lang="es-ES"/>
    </a:defPPr>
    <a:lvl1pPr marL="0" algn="l" defTabSz="9140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32" algn="l" defTabSz="9140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61" algn="l" defTabSz="9140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91" algn="l" defTabSz="9140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22" algn="l" defTabSz="9140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151" algn="l" defTabSz="9140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83" algn="l" defTabSz="9140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213" algn="l" defTabSz="9140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244" algn="l" defTabSz="9140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2D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635E32-0AE6-4B40-AC08-DFDE795C07AC}" v="228" dt="2021-09-14T13:01:25.673"/>
    <p1510:client id="{8AD1154A-CA00-4E52-A3C9-32AA0BA5FE2F}" v="2" dt="2021-09-14T13:02:54.151"/>
    <p1510:client id="{F6CA66F7-714F-4AA1-A3F6-6891CC52C903}" v="24" dt="2021-09-13T16:18:49.27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226" autoAdjust="0"/>
  </p:normalViewPr>
  <p:slideViewPr>
    <p:cSldViewPr>
      <p:cViewPr varScale="1">
        <p:scale>
          <a:sx n="86" d="100"/>
          <a:sy n="86" d="100"/>
        </p:scale>
        <p:origin x="432" y="58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Moreno Almonacid" userId="400b050d-0174-4c3e-bb20-c14c5760c57a" providerId="ADAL" clId="{6C635E32-0AE6-4B40-AC08-DFDE795C07AC}"/>
    <pc:docChg chg="modSld">
      <pc:chgData name="Luis Moreno Almonacid" userId="400b050d-0174-4c3e-bb20-c14c5760c57a" providerId="ADAL" clId="{6C635E32-0AE6-4B40-AC08-DFDE795C07AC}" dt="2021-09-14T13:01:25.673" v="392" actId="20577"/>
      <pc:docMkLst>
        <pc:docMk/>
      </pc:docMkLst>
      <pc:sldChg chg="modSp">
        <pc:chgData name="Luis Moreno Almonacid" userId="400b050d-0174-4c3e-bb20-c14c5760c57a" providerId="ADAL" clId="{6C635E32-0AE6-4B40-AC08-DFDE795C07AC}" dt="2021-09-07T12:48:54.876" v="35" actId="20577"/>
        <pc:sldMkLst>
          <pc:docMk/>
          <pc:sldMk cId="370518673" sldId="535"/>
        </pc:sldMkLst>
        <pc:spChg chg="mod">
          <ac:chgData name="Luis Moreno Almonacid" userId="400b050d-0174-4c3e-bb20-c14c5760c57a" providerId="ADAL" clId="{6C635E32-0AE6-4B40-AC08-DFDE795C07AC}" dt="2021-09-07T12:48:54.876" v="35" actId="20577"/>
          <ac:spMkLst>
            <pc:docMk/>
            <pc:sldMk cId="370518673" sldId="535"/>
            <ac:spMk id="3" creationId="{00000000-0000-0000-0000-000000000000}"/>
          </ac:spMkLst>
        </pc:spChg>
      </pc:sldChg>
      <pc:sldChg chg="modSp">
        <pc:chgData name="Luis Moreno Almonacid" userId="400b050d-0174-4c3e-bb20-c14c5760c57a" providerId="ADAL" clId="{6C635E32-0AE6-4B40-AC08-DFDE795C07AC}" dt="2021-09-07T12:46:01.103" v="4" actId="113"/>
        <pc:sldMkLst>
          <pc:docMk/>
          <pc:sldMk cId="2345011227" sldId="590"/>
        </pc:sldMkLst>
        <pc:spChg chg="mod">
          <ac:chgData name="Luis Moreno Almonacid" userId="400b050d-0174-4c3e-bb20-c14c5760c57a" providerId="ADAL" clId="{6C635E32-0AE6-4B40-AC08-DFDE795C07AC}" dt="2021-09-07T12:46:01.103" v="4" actId="113"/>
          <ac:spMkLst>
            <pc:docMk/>
            <pc:sldMk cId="2345011227" sldId="590"/>
            <ac:spMk id="12" creationId="{3A7D3D7F-810E-4D1D-8E0C-BEEA9040F612}"/>
          </ac:spMkLst>
        </pc:spChg>
      </pc:sldChg>
      <pc:sldChg chg="modSp modAnim">
        <pc:chgData name="Luis Moreno Almonacid" userId="400b050d-0174-4c3e-bb20-c14c5760c57a" providerId="ADAL" clId="{6C635E32-0AE6-4B40-AC08-DFDE795C07AC}" dt="2021-09-07T12:47:52.071" v="25" actId="20577"/>
        <pc:sldMkLst>
          <pc:docMk/>
          <pc:sldMk cId="3578194561" sldId="642"/>
        </pc:sldMkLst>
        <pc:spChg chg="mod">
          <ac:chgData name="Luis Moreno Almonacid" userId="400b050d-0174-4c3e-bb20-c14c5760c57a" providerId="ADAL" clId="{6C635E32-0AE6-4B40-AC08-DFDE795C07AC}" dt="2021-09-07T12:47:52.071" v="25" actId="20577"/>
          <ac:spMkLst>
            <pc:docMk/>
            <pc:sldMk cId="3578194561" sldId="642"/>
            <ac:spMk id="12" creationId="{3A7D3D7F-810E-4D1D-8E0C-BEEA9040F612}"/>
          </ac:spMkLst>
        </pc:spChg>
      </pc:sldChg>
      <pc:sldChg chg="modSp">
        <pc:chgData name="Luis Moreno Almonacid" userId="400b050d-0174-4c3e-bb20-c14c5760c57a" providerId="ADAL" clId="{6C635E32-0AE6-4B40-AC08-DFDE795C07AC}" dt="2021-09-07T12:55:52.646" v="111" actId="20577"/>
        <pc:sldMkLst>
          <pc:docMk/>
          <pc:sldMk cId="1673867842" sldId="863"/>
        </pc:sldMkLst>
        <pc:spChg chg="mod">
          <ac:chgData name="Luis Moreno Almonacid" userId="400b050d-0174-4c3e-bb20-c14c5760c57a" providerId="ADAL" clId="{6C635E32-0AE6-4B40-AC08-DFDE795C07AC}" dt="2021-09-07T12:55:52.646" v="111" actId="20577"/>
          <ac:spMkLst>
            <pc:docMk/>
            <pc:sldMk cId="1673867842" sldId="863"/>
            <ac:spMk id="12" creationId="{3A7D3D7F-810E-4D1D-8E0C-BEEA9040F612}"/>
          </ac:spMkLst>
        </pc:spChg>
      </pc:sldChg>
      <pc:sldChg chg="modSp">
        <pc:chgData name="Luis Moreno Almonacid" userId="400b050d-0174-4c3e-bb20-c14c5760c57a" providerId="ADAL" clId="{6C635E32-0AE6-4B40-AC08-DFDE795C07AC}" dt="2021-09-07T12:56:18.392" v="137" actId="6549"/>
        <pc:sldMkLst>
          <pc:docMk/>
          <pc:sldMk cId="742523827" sldId="864"/>
        </pc:sldMkLst>
        <pc:spChg chg="mod">
          <ac:chgData name="Luis Moreno Almonacid" userId="400b050d-0174-4c3e-bb20-c14c5760c57a" providerId="ADAL" clId="{6C635E32-0AE6-4B40-AC08-DFDE795C07AC}" dt="2021-09-07T12:56:18.392" v="137" actId="6549"/>
          <ac:spMkLst>
            <pc:docMk/>
            <pc:sldMk cId="742523827" sldId="864"/>
            <ac:spMk id="12" creationId="{3A7D3D7F-810E-4D1D-8E0C-BEEA9040F612}"/>
          </ac:spMkLst>
        </pc:spChg>
      </pc:sldChg>
      <pc:sldChg chg="modSp">
        <pc:chgData name="Luis Moreno Almonacid" userId="400b050d-0174-4c3e-bb20-c14c5760c57a" providerId="ADAL" clId="{6C635E32-0AE6-4B40-AC08-DFDE795C07AC}" dt="2021-09-07T12:57:09.661" v="164" actId="20577"/>
        <pc:sldMkLst>
          <pc:docMk/>
          <pc:sldMk cId="787894190" sldId="866"/>
        </pc:sldMkLst>
        <pc:spChg chg="mod">
          <ac:chgData name="Luis Moreno Almonacid" userId="400b050d-0174-4c3e-bb20-c14c5760c57a" providerId="ADAL" clId="{6C635E32-0AE6-4B40-AC08-DFDE795C07AC}" dt="2021-09-07T12:57:09.661" v="164" actId="20577"/>
          <ac:spMkLst>
            <pc:docMk/>
            <pc:sldMk cId="787894190" sldId="866"/>
            <ac:spMk id="12" creationId="{3A7D3D7F-810E-4D1D-8E0C-BEEA9040F612}"/>
          </ac:spMkLst>
        </pc:spChg>
      </pc:sldChg>
      <pc:sldChg chg="modSp">
        <pc:chgData name="Luis Moreno Almonacid" userId="400b050d-0174-4c3e-bb20-c14c5760c57a" providerId="ADAL" clId="{6C635E32-0AE6-4B40-AC08-DFDE795C07AC}" dt="2021-09-14T12:58:35.135" v="289" actId="6549"/>
        <pc:sldMkLst>
          <pc:docMk/>
          <pc:sldMk cId="1910582526" sldId="871"/>
        </pc:sldMkLst>
        <pc:spChg chg="mod">
          <ac:chgData name="Luis Moreno Almonacid" userId="400b050d-0174-4c3e-bb20-c14c5760c57a" providerId="ADAL" clId="{6C635E32-0AE6-4B40-AC08-DFDE795C07AC}" dt="2021-09-14T12:58:35.135" v="289" actId="6549"/>
          <ac:spMkLst>
            <pc:docMk/>
            <pc:sldMk cId="1910582526" sldId="871"/>
            <ac:spMk id="3" creationId="{00000000-0000-0000-0000-000000000000}"/>
          </ac:spMkLst>
        </pc:spChg>
      </pc:sldChg>
      <pc:sldChg chg="modSp">
        <pc:chgData name="Luis Moreno Almonacid" userId="400b050d-0174-4c3e-bb20-c14c5760c57a" providerId="ADAL" clId="{6C635E32-0AE6-4B40-AC08-DFDE795C07AC}" dt="2021-09-14T13:01:25.673" v="392" actId="20577"/>
        <pc:sldMkLst>
          <pc:docMk/>
          <pc:sldMk cId="2131140049" sldId="873"/>
        </pc:sldMkLst>
        <pc:spChg chg="mod">
          <ac:chgData name="Luis Moreno Almonacid" userId="400b050d-0174-4c3e-bb20-c14c5760c57a" providerId="ADAL" clId="{6C635E32-0AE6-4B40-AC08-DFDE795C07AC}" dt="2021-09-14T13:01:25.673" v="392" actId="20577"/>
          <ac:spMkLst>
            <pc:docMk/>
            <pc:sldMk cId="2131140049" sldId="873"/>
            <ac:spMk id="12" creationId="{3A7D3D7F-810E-4D1D-8E0C-BEEA9040F612}"/>
          </ac:spMkLst>
        </pc:spChg>
      </pc:sldChg>
    </pc:docChg>
  </pc:docChgLst>
  <pc:docChgLst>
    <pc:chgData name="LUIS" userId="400b050d-0174-4c3e-bb20-c14c5760c57a" providerId="ADAL" clId="{F6CA66F7-714F-4AA1-A3F6-6891CC52C903}"/>
    <pc:docChg chg="custSel addSld modSld sldOrd">
      <pc:chgData name="LUIS" userId="400b050d-0174-4c3e-bb20-c14c5760c57a" providerId="ADAL" clId="{F6CA66F7-714F-4AA1-A3F6-6891CC52C903}" dt="2021-09-06T11:45:52.191" v="427"/>
      <pc:docMkLst>
        <pc:docMk/>
      </pc:docMkLst>
      <pc:sldChg chg="modSp mod">
        <pc:chgData name="LUIS" userId="400b050d-0174-4c3e-bb20-c14c5760c57a" providerId="ADAL" clId="{F6CA66F7-714F-4AA1-A3F6-6891CC52C903}" dt="2021-09-06T10:53:13.736" v="17" actId="20577"/>
        <pc:sldMkLst>
          <pc:docMk/>
          <pc:sldMk cId="0" sldId="256"/>
        </pc:sldMkLst>
        <pc:spChg chg="mod">
          <ac:chgData name="LUIS" userId="400b050d-0174-4c3e-bb20-c14c5760c57a" providerId="ADAL" clId="{F6CA66F7-714F-4AA1-A3F6-6891CC52C903}" dt="2021-09-06T10:53:13.736" v="17" actId="20577"/>
          <ac:spMkLst>
            <pc:docMk/>
            <pc:sldMk cId="0" sldId="256"/>
            <ac:spMk id="7" creationId="{0D57134D-F499-4E3A-8FA8-F20A319246A7}"/>
          </ac:spMkLst>
        </pc:spChg>
      </pc:sldChg>
      <pc:sldChg chg="addSp delSp modSp mod ord">
        <pc:chgData name="LUIS" userId="400b050d-0174-4c3e-bb20-c14c5760c57a" providerId="ADAL" clId="{F6CA66F7-714F-4AA1-A3F6-6891CC52C903}" dt="2021-09-06T11:43:44.238" v="400"/>
        <pc:sldMkLst>
          <pc:docMk/>
          <pc:sldMk cId="483571794" sldId="533"/>
        </pc:sldMkLst>
        <pc:spChg chg="del">
          <ac:chgData name="LUIS" userId="400b050d-0174-4c3e-bb20-c14c5760c57a" providerId="ADAL" clId="{F6CA66F7-714F-4AA1-A3F6-6891CC52C903}" dt="2021-09-06T11:43:42.692" v="399" actId="478"/>
          <ac:spMkLst>
            <pc:docMk/>
            <pc:sldMk cId="483571794" sldId="533"/>
            <ac:spMk id="2" creationId="{922334FC-865C-4D1D-9924-2DC93ACC1F0A}"/>
          </ac:spMkLst>
        </pc:spChg>
        <pc:spChg chg="mod">
          <ac:chgData name="LUIS" userId="400b050d-0174-4c3e-bb20-c14c5760c57a" providerId="ADAL" clId="{F6CA66F7-714F-4AA1-A3F6-6891CC52C903}" dt="2021-09-06T11:24:31.653" v="89" actId="113"/>
          <ac:spMkLst>
            <pc:docMk/>
            <pc:sldMk cId="483571794" sldId="533"/>
            <ac:spMk id="3" creationId="{00000000-0000-0000-0000-000000000000}"/>
          </ac:spMkLst>
        </pc:spChg>
        <pc:spChg chg="add mod">
          <ac:chgData name="LUIS" userId="400b050d-0174-4c3e-bb20-c14c5760c57a" providerId="ADAL" clId="{F6CA66F7-714F-4AA1-A3F6-6891CC52C903}" dt="2021-09-06T11:43:44.238" v="400"/>
          <ac:spMkLst>
            <pc:docMk/>
            <pc:sldMk cId="483571794" sldId="533"/>
            <ac:spMk id="6" creationId="{25C6A3D0-3B69-43A7-8697-9E995BDB106E}"/>
          </ac:spMkLst>
        </pc:spChg>
        <pc:spChg chg="mod">
          <ac:chgData name="LUIS" userId="400b050d-0174-4c3e-bb20-c14c5760c57a" providerId="ADAL" clId="{F6CA66F7-714F-4AA1-A3F6-6891CC52C903}" dt="2021-09-06T10:53:20.506" v="18" actId="207"/>
          <ac:spMkLst>
            <pc:docMk/>
            <pc:sldMk cId="483571794" sldId="533"/>
            <ac:spMk id="8" creationId="{A10E9F48-AEDE-404C-8A6D-966385554775}"/>
          </ac:spMkLst>
        </pc:spChg>
        <pc:cxnChg chg="mod">
          <ac:chgData name="LUIS" userId="400b050d-0174-4c3e-bb20-c14c5760c57a" providerId="ADAL" clId="{F6CA66F7-714F-4AA1-A3F6-6891CC52C903}" dt="2021-09-06T10:53:30.839" v="19" actId="208"/>
          <ac:cxnSpMkLst>
            <pc:docMk/>
            <pc:sldMk cId="483571794" sldId="533"/>
            <ac:cxnSpMk id="9" creationId="{1477C654-B6E3-409C-8039-E4F2F7A72111}"/>
          </ac:cxnSpMkLst>
        </pc:cxnChg>
      </pc:sldChg>
      <pc:sldChg chg="addSp delSp modSp mod">
        <pc:chgData name="LUIS" userId="400b050d-0174-4c3e-bb20-c14c5760c57a" providerId="ADAL" clId="{F6CA66F7-714F-4AA1-A3F6-6891CC52C903}" dt="2021-09-06T11:44:08.661" v="408"/>
        <pc:sldMkLst>
          <pc:docMk/>
          <pc:sldMk cId="370518673" sldId="535"/>
        </pc:sldMkLst>
        <pc:spChg chg="del">
          <ac:chgData name="LUIS" userId="400b050d-0174-4c3e-bb20-c14c5760c57a" providerId="ADAL" clId="{F6CA66F7-714F-4AA1-A3F6-6891CC52C903}" dt="2021-09-06T11:44:07.202" v="407" actId="478"/>
          <ac:spMkLst>
            <pc:docMk/>
            <pc:sldMk cId="370518673" sldId="535"/>
            <ac:spMk id="2" creationId="{4F8CAAF7-29DA-4B33-8E4D-6464B0646DA4}"/>
          </ac:spMkLst>
        </pc:spChg>
        <pc:spChg chg="add mod">
          <ac:chgData name="LUIS" userId="400b050d-0174-4c3e-bb20-c14c5760c57a" providerId="ADAL" clId="{F6CA66F7-714F-4AA1-A3F6-6891CC52C903}" dt="2021-09-06T11:44:08.661" v="408"/>
          <ac:spMkLst>
            <pc:docMk/>
            <pc:sldMk cId="370518673" sldId="535"/>
            <ac:spMk id="6" creationId="{14554315-A39C-45BF-8597-EA84E42C805B}"/>
          </ac:spMkLst>
        </pc:spChg>
        <pc:spChg chg="mod">
          <ac:chgData name="LUIS" userId="400b050d-0174-4c3e-bb20-c14c5760c57a" providerId="ADAL" clId="{F6CA66F7-714F-4AA1-A3F6-6891CC52C903}" dt="2021-09-06T10:53:51.140" v="23" actId="207"/>
          <ac:spMkLst>
            <pc:docMk/>
            <pc:sldMk cId="370518673" sldId="535"/>
            <ac:spMk id="13" creationId="{72C5EB01-BBA7-494E-A86D-B8312194A67C}"/>
          </ac:spMkLst>
        </pc:spChg>
        <pc:cxnChg chg="mod">
          <ac:chgData name="LUIS" userId="400b050d-0174-4c3e-bb20-c14c5760c57a" providerId="ADAL" clId="{F6CA66F7-714F-4AA1-A3F6-6891CC52C903}" dt="2021-09-06T10:53:55.813" v="24" actId="208"/>
          <ac:cxnSpMkLst>
            <pc:docMk/>
            <pc:sldMk cId="370518673" sldId="535"/>
            <ac:cxnSpMk id="14" creationId="{6F029BAA-1C99-4047-AFFD-B76ADB773045}"/>
          </ac:cxnSpMkLst>
        </pc:cxnChg>
      </pc:sldChg>
      <pc:sldChg chg="addSp delSp modSp mod modAnim">
        <pc:chgData name="LUIS" userId="400b050d-0174-4c3e-bb20-c14c5760c57a" providerId="ADAL" clId="{F6CA66F7-714F-4AA1-A3F6-6891CC52C903}" dt="2021-09-06T11:43:51.346" v="402"/>
        <pc:sldMkLst>
          <pc:docMk/>
          <pc:sldMk cId="2345011227" sldId="590"/>
        </pc:sldMkLst>
        <pc:spChg chg="del">
          <ac:chgData name="LUIS" userId="400b050d-0174-4c3e-bb20-c14c5760c57a" providerId="ADAL" clId="{F6CA66F7-714F-4AA1-A3F6-6891CC52C903}" dt="2021-09-06T11:43:49.719" v="401" actId="478"/>
          <ac:spMkLst>
            <pc:docMk/>
            <pc:sldMk cId="2345011227" sldId="590"/>
            <ac:spMk id="2" creationId="{B54C6D49-53CE-43E7-9B43-E5FA30BEF5F4}"/>
          </ac:spMkLst>
        </pc:spChg>
        <pc:spChg chg="add mod">
          <ac:chgData name="LUIS" userId="400b050d-0174-4c3e-bb20-c14c5760c57a" providerId="ADAL" clId="{F6CA66F7-714F-4AA1-A3F6-6891CC52C903}" dt="2021-09-06T11:43:51.346" v="402"/>
          <ac:spMkLst>
            <pc:docMk/>
            <pc:sldMk cId="2345011227" sldId="590"/>
            <ac:spMk id="5" creationId="{7CA31D3B-7209-4A6A-B7F4-B8009DED3BA5}"/>
          </ac:spMkLst>
        </pc:spChg>
        <pc:spChg chg="mod">
          <ac:chgData name="LUIS" userId="400b050d-0174-4c3e-bb20-c14c5760c57a" providerId="ADAL" clId="{F6CA66F7-714F-4AA1-A3F6-6891CC52C903}" dt="2021-09-06T11:39:15.120" v="307" actId="113"/>
          <ac:spMkLst>
            <pc:docMk/>
            <pc:sldMk cId="2345011227" sldId="590"/>
            <ac:spMk id="12" creationId="{3A7D3D7F-810E-4D1D-8E0C-BEEA9040F612}"/>
          </ac:spMkLst>
        </pc:spChg>
        <pc:spChg chg="mod">
          <ac:chgData name="LUIS" userId="400b050d-0174-4c3e-bb20-c14c5760c57a" providerId="ADAL" clId="{F6CA66F7-714F-4AA1-A3F6-6891CC52C903}" dt="2021-09-06T10:53:39.302" v="20" actId="207"/>
          <ac:spMkLst>
            <pc:docMk/>
            <pc:sldMk cId="2345011227" sldId="590"/>
            <ac:spMk id="13" creationId="{842CDF0B-1645-470F-8CA4-ACF04D507D3A}"/>
          </ac:spMkLst>
        </pc:spChg>
      </pc:sldChg>
      <pc:sldChg chg="addSp delSp modSp mod">
        <pc:chgData name="LUIS" userId="400b050d-0174-4c3e-bb20-c14c5760c57a" providerId="ADAL" clId="{F6CA66F7-714F-4AA1-A3F6-6891CC52C903}" dt="2021-09-06T11:43:58.764" v="404"/>
        <pc:sldMkLst>
          <pc:docMk/>
          <pc:sldMk cId="3578194561" sldId="642"/>
        </pc:sldMkLst>
        <pc:spChg chg="del">
          <ac:chgData name="LUIS" userId="400b050d-0174-4c3e-bb20-c14c5760c57a" providerId="ADAL" clId="{F6CA66F7-714F-4AA1-A3F6-6891CC52C903}" dt="2021-09-06T11:43:54.936" v="403" actId="478"/>
          <ac:spMkLst>
            <pc:docMk/>
            <pc:sldMk cId="3578194561" sldId="642"/>
            <ac:spMk id="2" creationId="{B54C6D49-53CE-43E7-9B43-E5FA30BEF5F4}"/>
          </ac:spMkLst>
        </pc:spChg>
        <pc:spChg chg="add mod">
          <ac:chgData name="LUIS" userId="400b050d-0174-4c3e-bb20-c14c5760c57a" providerId="ADAL" clId="{F6CA66F7-714F-4AA1-A3F6-6891CC52C903}" dt="2021-09-06T11:43:58.764" v="404"/>
          <ac:spMkLst>
            <pc:docMk/>
            <pc:sldMk cId="3578194561" sldId="642"/>
            <ac:spMk id="5" creationId="{E1918657-47D4-4021-8CCD-C90F3B2BB947}"/>
          </ac:spMkLst>
        </pc:spChg>
        <pc:spChg chg="mod">
          <ac:chgData name="LUIS" userId="400b050d-0174-4c3e-bb20-c14c5760c57a" providerId="ADAL" clId="{F6CA66F7-714F-4AA1-A3F6-6891CC52C903}" dt="2021-09-06T11:37:38.303" v="300" actId="6549"/>
          <ac:spMkLst>
            <pc:docMk/>
            <pc:sldMk cId="3578194561" sldId="642"/>
            <ac:spMk id="12" creationId="{3A7D3D7F-810E-4D1D-8E0C-BEEA9040F612}"/>
          </ac:spMkLst>
        </pc:spChg>
        <pc:spChg chg="mod">
          <ac:chgData name="LUIS" userId="400b050d-0174-4c3e-bb20-c14c5760c57a" providerId="ADAL" clId="{F6CA66F7-714F-4AA1-A3F6-6891CC52C903}" dt="2021-09-06T10:53:43.893" v="21" actId="207"/>
          <ac:spMkLst>
            <pc:docMk/>
            <pc:sldMk cId="3578194561" sldId="642"/>
            <ac:spMk id="13" creationId="{842CDF0B-1645-470F-8CA4-ACF04D507D3A}"/>
          </ac:spMkLst>
        </pc:spChg>
      </pc:sldChg>
      <pc:sldChg chg="addSp delSp modSp mod modAnim">
        <pc:chgData name="LUIS" userId="400b050d-0174-4c3e-bb20-c14c5760c57a" providerId="ADAL" clId="{F6CA66F7-714F-4AA1-A3F6-6891CC52C903}" dt="2021-09-06T11:44:04.841" v="406"/>
        <pc:sldMkLst>
          <pc:docMk/>
          <pc:sldMk cId="39731204" sldId="643"/>
        </pc:sldMkLst>
        <pc:spChg chg="del">
          <ac:chgData name="LUIS" userId="400b050d-0174-4c3e-bb20-c14c5760c57a" providerId="ADAL" clId="{F6CA66F7-714F-4AA1-A3F6-6891CC52C903}" dt="2021-09-06T11:44:03.437" v="405" actId="478"/>
          <ac:spMkLst>
            <pc:docMk/>
            <pc:sldMk cId="39731204" sldId="643"/>
            <ac:spMk id="2" creationId="{B54C6D49-53CE-43E7-9B43-E5FA30BEF5F4}"/>
          </ac:spMkLst>
        </pc:spChg>
        <pc:spChg chg="add mod">
          <ac:chgData name="LUIS" userId="400b050d-0174-4c3e-bb20-c14c5760c57a" providerId="ADAL" clId="{F6CA66F7-714F-4AA1-A3F6-6891CC52C903}" dt="2021-09-06T11:44:04.841" v="406"/>
          <ac:spMkLst>
            <pc:docMk/>
            <pc:sldMk cId="39731204" sldId="643"/>
            <ac:spMk id="5" creationId="{B3C06A32-F3B4-41ED-AA02-6714FACA2569}"/>
          </ac:spMkLst>
        </pc:spChg>
        <pc:spChg chg="mod">
          <ac:chgData name="LUIS" userId="400b050d-0174-4c3e-bb20-c14c5760c57a" providerId="ADAL" clId="{F6CA66F7-714F-4AA1-A3F6-6891CC52C903}" dt="2021-09-06T11:31:53.543" v="198" actId="20577"/>
          <ac:spMkLst>
            <pc:docMk/>
            <pc:sldMk cId="39731204" sldId="643"/>
            <ac:spMk id="12" creationId="{3A7D3D7F-810E-4D1D-8E0C-BEEA9040F612}"/>
          </ac:spMkLst>
        </pc:spChg>
        <pc:spChg chg="mod">
          <ac:chgData name="LUIS" userId="400b050d-0174-4c3e-bb20-c14c5760c57a" providerId="ADAL" clId="{F6CA66F7-714F-4AA1-A3F6-6891CC52C903}" dt="2021-09-06T10:53:47.295" v="22" actId="207"/>
          <ac:spMkLst>
            <pc:docMk/>
            <pc:sldMk cId="39731204" sldId="643"/>
            <ac:spMk id="13" creationId="{842CDF0B-1645-470F-8CA4-ACF04D507D3A}"/>
          </ac:spMkLst>
        </pc:spChg>
      </pc:sldChg>
      <pc:sldChg chg="addSp delSp modSp mod">
        <pc:chgData name="LUIS" userId="400b050d-0174-4c3e-bb20-c14c5760c57a" providerId="ADAL" clId="{F6CA66F7-714F-4AA1-A3F6-6891CC52C903}" dt="2021-09-06T11:44:13.202" v="410"/>
        <pc:sldMkLst>
          <pc:docMk/>
          <pc:sldMk cId="358256641" sldId="753"/>
        </pc:sldMkLst>
        <pc:spChg chg="del">
          <ac:chgData name="LUIS" userId="400b050d-0174-4c3e-bb20-c14c5760c57a" providerId="ADAL" clId="{F6CA66F7-714F-4AA1-A3F6-6891CC52C903}" dt="2021-09-06T11:44:11.555" v="409" actId="478"/>
          <ac:spMkLst>
            <pc:docMk/>
            <pc:sldMk cId="358256641" sldId="753"/>
            <ac:spMk id="2" creationId="{B54C6D49-53CE-43E7-9B43-E5FA30BEF5F4}"/>
          </ac:spMkLst>
        </pc:spChg>
        <pc:spChg chg="add mod">
          <ac:chgData name="LUIS" userId="400b050d-0174-4c3e-bb20-c14c5760c57a" providerId="ADAL" clId="{F6CA66F7-714F-4AA1-A3F6-6891CC52C903}" dt="2021-09-06T11:44:13.202" v="410"/>
          <ac:spMkLst>
            <pc:docMk/>
            <pc:sldMk cId="358256641" sldId="753"/>
            <ac:spMk id="5" creationId="{91587B37-CD22-4236-B43E-FA0A5A987D85}"/>
          </ac:spMkLst>
        </pc:spChg>
        <pc:spChg chg="mod">
          <ac:chgData name="LUIS" userId="400b050d-0174-4c3e-bb20-c14c5760c57a" providerId="ADAL" clId="{F6CA66F7-714F-4AA1-A3F6-6891CC52C903}" dt="2021-09-06T10:53:59.733" v="25" actId="207"/>
          <ac:spMkLst>
            <pc:docMk/>
            <pc:sldMk cId="358256641" sldId="753"/>
            <ac:spMk id="13" creationId="{842CDF0B-1645-470F-8CA4-ACF04D507D3A}"/>
          </ac:spMkLst>
        </pc:spChg>
      </pc:sldChg>
      <pc:sldChg chg="addSp delSp modSp mod">
        <pc:chgData name="LUIS" userId="400b050d-0174-4c3e-bb20-c14c5760c57a" providerId="ADAL" clId="{F6CA66F7-714F-4AA1-A3F6-6891CC52C903}" dt="2021-09-06T11:44:17.316" v="412"/>
        <pc:sldMkLst>
          <pc:docMk/>
          <pc:sldMk cId="1673867842" sldId="863"/>
        </pc:sldMkLst>
        <pc:spChg chg="del">
          <ac:chgData name="LUIS" userId="400b050d-0174-4c3e-bb20-c14c5760c57a" providerId="ADAL" clId="{F6CA66F7-714F-4AA1-A3F6-6891CC52C903}" dt="2021-09-06T11:44:15.949" v="411" actId="478"/>
          <ac:spMkLst>
            <pc:docMk/>
            <pc:sldMk cId="1673867842" sldId="863"/>
            <ac:spMk id="2" creationId="{B54C6D49-53CE-43E7-9B43-E5FA30BEF5F4}"/>
          </ac:spMkLst>
        </pc:spChg>
        <pc:spChg chg="add mod">
          <ac:chgData name="LUIS" userId="400b050d-0174-4c3e-bb20-c14c5760c57a" providerId="ADAL" clId="{F6CA66F7-714F-4AA1-A3F6-6891CC52C903}" dt="2021-09-06T11:44:17.316" v="412"/>
          <ac:spMkLst>
            <pc:docMk/>
            <pc:sldMk cId="1673867842" sldId="863"/>
            <ac:spMk id="5" creationId="{11EE497B-9974-413F-82DF-49FF38C46544}"/>
          </ac:spMkLst>
        </pc:spChg>
        <pc:spChg chg="mod">
          <ac:chgData name="LUIS" userId="400b050d-0174-4c3e-bb20-c14c5760c57a" providerId="ADAL" clId="{F6CA66F7-714F-4AA1-A3F6-6891CC52C903}" dt="2021-09-06T10:54:03.006" v="26" actId="207"/>
          <ac:spMkLst>
            <pc:docMk/>
            <pc:sldMk cId="1673867842" sldId="863"/>
            <ac:spMk id="13" creationId="{842CDF0B-1645-470F-8CA4-ACF04D507D3A}"/>
          </ac:spMkLst>
        </pc:spChg>
      </pc:sldChg>
      <pc:sldChg chg="addSp delSp modSp mod">
        <pc:chgData name="LUIS" userId="400b050d-0174-4c3e-bb20-c14c5760c57a" providerId="ADAL" clId="{F6CA66F7-714F-4AA1-A3F6-6891CC52C903}" dt="2021-09-06T11:44:21.066" v="414"/>
        <pc:sldMkLst>
          <pc:docMk/>
          <pc:sldMk cId="742523827" sldId="864"/>
        </pc:sldMkLst>
        <pc:spChg chg="del">
          <ac:chgData name="LUIS" userId="400b050d-0174-4c3e-bb20-c14c5760c57a" providerId="ADAL" clId="{F6CA66F7-714F-4AA1-A3F6-6891CC52C903}" dt="2021-09-06T11:44:19.584" v="413" actId="478"/>
          <ac:spMkLst>
            <pc:docMk/>
            <pc:sldMk cId="742523827" sldId="864"/>
            <ac:spMk id="2" creationId="{B54C6D49-53CE-43E7-9B43-E5FA30BEF5F4}"/>
          </ac:spMkLst>
        </pc:spChg>
        <pc:spChg chg="add mod">
          <ac:chgData name="LUIS" userId="400b050d-0174-4c3e-bb20-c14c5760c57a" providerId="ADAL" clId="{F6CA66F7-714F-4AA1-A3F6-6891CC52C903}" dt="2021-09-06T11:44:21.066" v="414"/>
          <ac:spMkLst>
            <pc:docMk/>
            <pc:sldMk cId="742523827" sldId="864"/>
            <ac:spMk id="5" creationId="{C0292241-2C70-4C76-84F5-AD7141A2F457}"/>
          </ac:spMkLst>
        </pc:spChg>
        <pc:spChg chg="mod">
          <ac:chgData name="LUIS" userId="400b050d-0174-4c3e-bb20-c14c5760c57a" providerId="ADAL" clId="{F6CA66F7-714F-4AA1-A3F6-6891CC52C903}" dt="2021-09-06T10:54:06.292" v="27" actId="207"/>
          <ac:spMkLst>
            <pc:docMk/>
            <pc:sldMk cId="742523827" sldId="864"/>
            <ac:spMk id="13" creationId="{842CDF0B-1645-470F-8CA4-ACF04D507D3A}"/>
          </ac:spMkLst>
        </pc:spChg>
      </pc:sldChg>
      <pc:sldChg chg="addSp delSp modSp mod ord modAnim">
        <pc:chgData name="LUIS" userId="400b050d-0174-4c3e-bb20-c14c5760c57a" providerId="ADAL" clId="{F6CA66F7-714F-4AA1-A3F6-6891CC52C903}" dt="2021-09-06T11:44:29.318" v="418"/>
        <pc:sldMkLst>
          <pc:docMk/>
          <pc:sldMk cId="387498781" sldId="865"/>
        </pc:sldMkLst>
        <pc:spChg chg="del">
          <ac:chgData name="LUIS" userId="400b050d-0174-4c3e-bb20-c14c5760c57a" providerId="ADAL" clId="{F6CA66F7-714F-4AA1-A3F6-6891CC52C903}" dt="2021-09-06T11:44:27.727" v="417" actId="478"/>
          <ac:spMkLst>
            <pc:docMk/>
            <pc:sldMk cId="387498781" sldId="865"/>
            <ac:spMk id="2" creationId="{B54C6D49-53CE-43E7-9B43-E5FA30BEF5F4}"/>
          </ac:spMkLst>
        </pc:spChg>
        <pc:spChg chg="add mod">
          <ac:chgData name="LUIS" userId="400b050d-0174-4c3e-bb20-c14c5760c57a" providerId="ADAL" clId="{F6CA66F7-714F-4AA1-A3F6-6891CC52C903}" dt="2021-09-06T11:44:29.318" v="418"/>
          <ac:spMkLst>
            <pc:docMk/>
            <pc:sldMk cId="387498781" sldId="865"/>
            <ac:spMk id="5" creationId="{C42123E2-3E75-433A-BFBF-E98802310858}"/>
          </ac:spMkLst>
        </pc:spChg>
        <pc:spChg chg="mod">
          <ac:chgData name="LUIS" userId="400b050d-0174-4c3e-bb20-c14c5760c57a" providerId="ADAL" clId="{F6CA66F7-714F-4AA1-A3F6-6891CC52C903}" dt="2021-09-06T11:42:14.091" v="343" actId="20577"/>
          <ac:spMkLst>
            <pc:docMk/>
            <pc:sldMk cId="387498781" sldId="865"/>
            <ac:spMk id="12" creationId="{3A7D3D7F-810E-4D1D-8E0C-BEEA9040F612}"/>
          </ac:spMkLst>
        </pc:spChg>
        <pc:spChg chg="mod">
          <ac:chgData name="LUIS" userId="400b050d-0174-4c3e-bb20-c14c5760c57a" providerId="ADAL" clId="{F6CA66F7-714F-4AA1-A3F6-6891CC52C903}" dt="2021-09-06T11:43:02.297" v="379" actId="6549"/>
          <ac:spMkLst>
            <pc:docMk/>
            <pc:sldMk cId="387498781" sldId="865"/>
            <ac:spMk id="13" creationId="{842CDF0B-1645-470F-8CA4-ACF04D507D3A}"/>
          </ac:spMkLst>
        </pc:spChg>
      </pc:sldChg>
      <pc:sldChg chg="addSp delSp modSp mod">
        <pc:chgData name="LUIS" userId="400b050d-0174-4c3e-bb20-c14c5760c57a" providerId="ADAL" clId="{F6CA66F7-714F-4AA1-A3F6-6891CC52C903}" dt="2021-09-06T11:44:24.933" v="416"/>
        <pc:sldMkLst>
          <pc:docMk/>
          <pc:sldMk cId="787894190" sldId="866"/>
        </pc:sldMkLst>
        <pc:spChg chg="del">
          <ac:chgData name="LUIS" userId="400b050d-0174-4c3e-bb20-c14c5760c57a" providerId="ADAL" clId="{F6CA66F7-714F-4AA1-A3F6-6891CC52C903}" dt="2021-09-06T11:44:23.657" v="415" actId="478"/>
          <ac:spMkLst>
            <pc:docMk/>
            <pc:sldMk cId="787894190" sldId="866"/>
            <ac:spMk id="2" creationId="{B54C6D49-53CE-43E7-9B43-E5FA30BEF5F4}"/>
          </ac:spMkLst>
        </pc:spChg>
        <pc:spChg chg="add mod">
          <ac:chgData name="LUIS" userId="400b050d-0174-4c3e-bb20-c14c5760c57a" providerId="ADAL" clId="{F6CA66F7-714F-4AA1-A3F6-6891CC52C903}" dt="2021-09-06T11:44:24.933" v="416"/>
          <ac:spMkLst>
            <pc:docMk/>
            <pc:sldMk cId="787894190" sldId="866"/>
            <ac:spMk id="5" creationId="{24B93AEE-76A6-4E10-BD44-83A4504DB9F3}"/>
          </ac:spMkLst>
        </pc:spChg>
        <pc:spChg chg="mod">
          <ac:chgData name="LUIS" userId="400b050d-0174-4c3e-bb20-c14c5760c57a" providerId="ADAL" clId="{F6CA66F7-714F-4AA1-A3F6-6891CC52C903}" dt="2021-09-06T10:54:09.139" v="28" actId="207"/>
          <ac:spMkLst>
            <pc:docMk/>
            <pc:sldMk cId="787894190" sldId="866"/>
            <ac:spMk id="13" creationId="{842CDF0B-1645-470F-8CA4-ACF04D507D3A}"/>
          </ac:spMkLst>
        </pc:spChg>
      </pc:sldChg>
      <pc:sldChg chg="addSp delSp modSp mod modAnim">
        <pc:chgData name="LUIS" userId="400b050d-0174-4c3e-bb20-c14c5760c57a" providerId="ADAL" clId="{F6CA66F7-714F-4AA1-A3F6-6891CC52C903}" dt="2021-09-06T11:44:33.720" v="420"/>
        <pc:sldMkLst>
          <pc:docMk/>
          <pc:sldMk cId="2610192103" sldId="867"/>
        </pc:sldMkLst>
        <pc:spChg chg="del">
          <ac:chgData name="LUIS" userId="400b050d-0174-4c3e-bb20-c14c5760c57a" providerId="ADAL" clId="{F6CA66F7-714F-4AA1-A3F6-6891CC52C903}" dt="2021-09-06T11:44:32.202" v="419" actId="478"/>
          <ac:spMkLst>
            <pc:docMk/>
            <pc:sldMk cId="2610192103" sldId="867"/>
            <ac:spMk id="2" creationId="{B54C6D49-53CE-43E7-9B43-E5FA30BEF5F4}"/>
          </ac:spMkLst>
        </pc:spChg>
        <pc:spChg chg="add mod">
          <ac:chgData name="LUIS" userId="400b050d-0174-4c3e-bb20-c14c5760c57a" providerId="ADAL" clId="{F6CA66F7-714F-4AA1-A3F6-6891CC52C903}" dt="2021-09-06T11:44:33.720" v="420"/>
          <ac:spMkLst>
            <pc:docMk/>
            <pc:sldMk cId="2610192103" sldId="867"/>
            <ac:spMk id="5" creationId="{9F4678AA-3446-4717-BA7F-DF4738F5A63C}"/>
          </ac:spMkLst>
        </pc:spChg>
        <pc:spChg chg="mod">
          <ac:chgData name="LUIS" userId="400b050d-0174-4c3e-bb20-c14c5760c57a" providerId="ADAL" clId="{F6CA66F7-714F-4AA1-A3F6-6891CC52C903}" dt="2021-09-06T11:42:38.908" v="350" actId="113"/>
          <ac:spMkLst>
            <pc:docMk/>
            <pc:sldMk cId="2610192103" sldId="867"/>
            <ac:spMk id="12" creationId="{3A7D3D7F-810E-4D1D-8E0C-BEEA9040F612}"/>
          </ac:spMkLst>
        </pc:spChg>
        <pc:spChg chg="mod">
          <ac:chgData name="LUIS" userId="400b050d-0174-4c3e-bb20-c14c5760c57a" providerId="ADAL" clId="{F6CA66F7-714F-4AA1-A3F6-6891CC52C903}" dt="2021-09-06T11:42:52.543" v="364" actId="6549"/>
          <ac:spMkLst>
            <pc:docMk/>
            <pc:sldMk cId="2610192103" sldId="867"/>
            <ac:spMk id="13" creationId="{842CDF0B-1645-470F-8CA4-ACF04D507D3A}"/>
          </ac:spMkLst>
        </pc:spChg>
      </pc:sldChg>
      <pc:sldChg chg="modSp add mod modAnim">
        <pc:chgData name="LUIS" userId="400b050d-0174-4c3e-bb20-c14c5760c57a" providerId="ADAL" clId="{F6CA66F7-714F-4AA1-A3F6-6891CC52C903}" dt="2021-09-06T11:43:33.673" v="398" actId="20577"/>
        <pc:sldMkLst>
          <pc:docMk/>
          <pc:sldMk cId="752205486" sldId="868"/>
        </pc:sldMkLst>
        <pc:spChg chg="mod">
          <ac:chgData name="LUIS" userId="400b050d-0174-4c3e-bb20-c14c5760c57a" providerId="ADAL" clId="{F6CA66F7-714F-4AA1-A3F6-6891CC52C903}" dt="2021-09-06T11:43:33.673" v="398" actId="20577"/>
          <ac:spMkLst>
            <pc:docMk/>
            <pc:sldMk cId="752205486" sldId="868"/>
            <ac:spMk id="2" creationId="{922334FC-865C-4D1D-9924-2DC93ACC1F0A}"/>
          </ac:spMkLst>
        </pc:spChg>
        <pc:spChg chg="mod">
          <ac:chgData name="LUIS" userId="400b050d-0174-4c3e-bb20-c14c5760c57a" providerId="ADAL" clId="{F6CA66F7-714F-4AA1-A3F6-6891CC52C903}" dt="2021-09-06T11:11:57.782" v="74" actId="255"/>
          <ac:spMkLst>
            <pc:docMk/>
            <pc:sldMk cId="752205486" sldId="868"/>
            <ac:spMk id="3" creationId="{00000000-0000-0000-0000-000000000000}"/>
          </ac:spMkLst>
        </pc:spChg>
        <pc:spChg chg="mod">
          <ac:chgData name="LUIS" userId="400b050d-0174-4c3e-bb20-c14c5760c57a" providerId="ADAL" clId="{F6CA66F7-714F-4AA1-A3F6-6891CC52C903}" dt="2021-09-06T11:10:55.557" v="40" actId="20577"/>
          <ac:spMkLst>
            <pc:docMk/>
            <pc:sldMk cId="752205486" sldId="868"/>
            <ac:spMk id="8" creationId="{A10E9F48-AEDE-404C-8A6D-966385554775}"/>
          </ac:spMkLst>
        </pc:spChg>
      </pc:sldChg>
      <pc:sldChg chg="addSp delSp modSp add mod modShow">
        <pc:chgData name="LUIS" userId="400b050d-0174-4c3e-bb20-c14c5760c57a" providerId="ADAL" clId="{F6CA66F7-714F-4AA1-A3F6-6891CC52C903}" dt="2021-09-06T11:45:52.191" v="427"/>
        <pc:sldMkLst>
          <pc:docMk/>
          <pc:sldMk cId="3284358666" sldId="869"/>
        </pc:sldMkLst>
        <pc:spChg chg="del">
          <ac:chgData name="LUIS" userId="400b050d-0174-4c3e-bb20-c14c5760c57a" providerId="ADAL" clId="{F6CA66F7-714F-4AA1-A3F6-6891CC52C903}" dt="2021-09-06T11:45:50.588" v="426" actId="478"/>
          <ac:spMkLst>
            <pc:docMk/>
            <pc:sldMk cId="3284358666" sldId="869"/>
            <ac:spMk id="2" creationId="{B54C6D49-53CE-43E7-9B43-E5FA30BEF5F4}"/>
          </ac:spMkLst>
        </pc:spChg>
        <pc:spChg chg="add mod">
          <ac:chgData name="LUIS" userId="400b050d-0174-4c3e-bb20-c14c5760c57a" providerId="ADAL" clId="{F6CA66F7-714F-4AA1-A3F6-6891CC52C903}" dt="2021-09-06T11:45:52.191" v="427"/>
          <ac:spMkLst>
            <pc:docMk/>
            <pc:sldMk cId="3284358666" sldId="869"/>
            <ac:spMk id="5" creationId="{B2242A1B-1340-4B7F-8B0C-76AE8B1384FA}"/>
          </ac:spMkLst>
        </pc:spChg>
      </pc:sldChg>
      <pc:sldChg chg="delSp add mod ord delAnim">
        <pc:chgData name="LUIS" userId="400b050d-0174-4c3e-bb20-c14c5760c57a" providerId="ADAL" clId="{F6CA66F7-714F-4AA1-A3F6-6891CC52C903}" dt="2021-09-06T11:45:02.966" v="425" actId="478"/>
        <pc:sldMkLst>
          <pc:docMk/>
          <pc:sldMk cId="2935246956" sldId="870"/>
        </pc:sldMkLst>
        <pc:spChg chg="del">
          <ac:chgData name="LUIS" userId="400b050d-0174-4c3e-bb20-c14c5760c57a" providerId="ADAL" clId="{F6CA66F7-714F-4AA1-A3F6-6891CC52C903}" dt="2021-09-06T11:45:02.966" v="425" actId="478"/>
          <ac:spMkLst>
            <pc:docMk/>
            <pc:sldMk cId="2935246956" sldId="870"/>
            <ac:spMk id="12" creationId="{3A7D3D7F-810E-4D1D-8E0C-BEEA9040F612}"/>
          </ac:spMkLst>
        </pc:spChg>
      </pc:sldChg>
    </pc:docChg>
  </pc:docChgLst>
  <pc:docChgLst>
    <pc:chgData name="Luis" userId="400b050d-0174-4c3e-bb20-c14c5760c57a" providerId="ADAL" clId="{A7FF6CC6-8DEE-4431-B971-E0172F8CD943}"/>
    <pc:docChg chg="undo redo custSel addSld delSld modSld sldOrd modMainMaster modNotesMaster">
      <pc:chgData name="Luis" userId="400b050d-0174-4c3e-bb20-c14c5760c57a" providerId="ADAL" clId="{A7FF6CC6-8DEE-4431-B971-E0172F8CD943}" dt="2020-09-18T19:17:00.572" v="27442" actId="47"/>
      <pc:docMkLst>
        <pc:docMk/>
      </pc:docMkLst>
      <pc:sldChg chg="modSp mod ord modShow">
        <pc:chgData name="Luis" userId="400b050d-0174-4c3e-bb20-c14c5760c57a" providerId="ADAL" clId="{A7FF6CC6-8DEE-4431-B971-E0172F8CD943}" dt="2020-09-17T06:52:05.515" v="2447" actId="20577"/>
        <pc:sldMkLst>
          <pc:docMk/>
          <pc:sldMk cId="0" sldId="256"/>
        </pc:sldMkLst>
        <pc:spChg chg="mod">
          <ac:chgData name="Luis" userId="400b050d-0174-4c3e-bb20-c14c5760c57a" providerId="ADAL" clId="{A7FF6CC6-8DEE-4431-B971-E0172F8CD943}" dt="2020-09-16T18:28:34.083" v="433" actId="1076"/>
          <ac:spMkLst>
            <pc:docMk/>
            <pc:sldMk cId="0" sldId="256"/>
            <ac:spMk id="5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55.740" v="436" actId="20577"/>
          <ac:spMkLst>
            <pc:docMk/>
            <pc:sldMk cId="0" sldId="256"/>
            <ac:spMk id="6" creationId="{87B7820C-2D4C-40AC-841F-5EB468E31C24}"/>
          </ac:spMkLst>
        </pc:spChg>
        <pc:spChg chg="mod">
          <ac:chgData name="Luis" userId="400b050d-0174-4c3e-bb20-c14c5760c57a" providerId="ADAL" clId="{A7FF6CC6-8DEE-4431-B971-E0172F8CD943}" dt="2020-09-17T06:52:05.515" v="2447" actId="20577"/>
          <ac:spMkLst>
            <pc:docMk/>
            <pc:sldMk cId="0" sldId="256"/>
            <ac:spMk id="7" creationId="{0D57134D-F499-4E3A-8FA8-F20A319246A7}"/>
          </ac:spMkLst>
        </pc:spChg>
      </pc:sldChg>
      <pc:sldChg chg="delSp modSp mod">
        <pc:chgData name="Luis" userId="400b050d-0174-4c3e-bb20-c14c5760c57a" providerId="ADAL" clId="{A7FF6CC6-8DEE-4431-B971-E0172F8CD943}" dt="2020-09-16T18:39:49.191" v="466" actId="478"/>
        <pc:sldMkLst>
          <pc:docMk/>
          <pc:sldMk cId="0" sldId="257"/>
        </pc:sldMkLst>
        <pc:spChg chg="mod">
          <ac:chgData name="Luis" userId="400b050d-0174-4c3e-bb20-c14c5760c57a" providerId="ADAL" clId="{A7FF6CC6-8DEE-4431-B971-E0172F8CD943}" dt="2020-09-16T18:32:30.645" v="443" actId="1076"/>
          <ac:spMkLst>
            <pc:docMk/>
            <pc:sldMk cId="0" sldId="257"/>
            <ac:spMk id="3" creationId="{00000000-0000-0000-0000-000000000000}"/>
          </ac:spMkLst>
        </pc:spChg>
        <pc:spChg chg="del mod">
          <ac:chgData name="Luis" userId="400b050d-0174-4c3e-bb20-c14c5760c57a" providerId="ADAL" clId="{A7FF6CC6-8DEE-4431-B971-E0172F8CD943}" dt="2020-09-16T18:39:49.191" v="466" actId="478"/>
          <ac:spMkLst>
            <pc:docMk/>
            <pc:sldMk cId="0" sldId="257"/>
            <ac:spMk id="5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31:54.015" v="442" actId="1076"/>
          <ac:spMkLst>
            <pc:docMk/>
            <pc:sldMk cId="0" sldId="257"/>
            <ac:spMk id="8" creationId="{2A4B9082-FF71-468E-AEEC-C5E261F8148D}"/>
          </ac:spMkLst>
        </pc:spChg>
        <pc:cxnChg chg="mod">
          <ac:chgData name="Luis" userId="400b050d-0174-4c3e-bb20-c14c5760c57a" providerId="ADAL" clId="{A7FF6CC6-8DEE-4431-B971-E0172F8CD943}" dt="2020-09-16T18:31:01.524" v="439" actId="14100"/>
          <ac:cxnSpMkLst>
            <pc:docMk/>
            <pc:sldMk cId="0" sldId="257"/>
            <ac:cxnSpMk id="9" creationId="{791F9F65-7AEC-4D32-8B4F-8C398C624CDB}"/>
          </ac:cxnSpMkLst>
        </pc:cxnChg>
      </pc:sldChg>
      <pc:sldChg chg="addSp delSp modSp mod modNotes">
        <pc:chgData name="Luis" userId="400b050d-0174-4c3e-bb20-c14c5760c57a" providerId="ADAL" clId="{A7FF6CC6-8DEE-4431-B971-E0172F8CD943}" dt="2020-09-17T07:57:20.710" v="3619" actId="20577"/>
        <pc:sldMkLst>
          <pc:docMk/>
          <pc:sldMk cId="0" sldId="258"/>
        </pc:sldMkLst>
        <pc:spChg chg="mod">
          <ac:chgData name="Luis" userId="400b050d-0174-4c3e-bb20-c14c5760c57a" providerId="ADAL" clId="{A7FF6CC6-8DEE-4431-B971-E0172F8CD943}" dt="2020-09-17T07:57:20.710" v="3619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0" sldId="258"/>
            <ac:spMk id="5" creationId="{00000000-0000-0000-0000-000000000000}"/>
          </ac:spMkLst>
        </pc:spChg>
        <pc:spChg chg="add del mod">
          <ac:chgData name="Luis" userId="400b050d-0174-4c3e-bb20-c14c5760c57a" providerId="ADAL" clId="{A7FF6CC6-8DEE-4431-B971-E0172F8CD943}" dt="2020-09-16T18:43:04.262" v="474" actId="478"/>
          <ac:spMkLst>
            <pc:docMk/>
            <pc:sldMk cId="0" sldId="258"/>
            <ac:spMk id="6" creationId="{D37A56BF-40FC-471C-950C-9C549214BC83}"/>
          </ac:spMkLst>
        </pc:spChg>
        <pc:spChg chg="del mod">
          <ac:chgData name="Luis" userId="400b050d-0174-4c3e-bb20-c14c5760c57a" providerId="ADAL" clId="{A7FF6CC6-8DEE-4431-B971-E0172F8CD943}" dt="2020-09-16T18:43:02.267" v="473" actId="478"/>
          <ac:spMkLst>
            <pc:docMk/>
            <pc:sldMk cId="0" sldId="258"/>
            <ac:spMk id="8" creationId="{BF33CD5F-A69D-4DFF-AAC5-988B24C795A4}"/>
          </ac:spMkLst>
        </pc:spChg>
        <pc:spChg chg="add mod">
          <ac:chgData name="Luis" userId="400b050d-0174-4c3e-bb20-c14c5760c57a" providerId="ADAL" clId="{A7FF6CC6-8DEE-4431-B971-E0172F8CD943}" dt="2020-09-16T18:43:12.752" v="494" actId="20577"/>
          <ac:spMkLst>
            <pc:docMk/>
            <pc:sldMk cId="0" sldId="258"/>
            <ac:spMk id="10" creationId="{EDB3DE7A-129C-47F1-8288-E8232F310D10}"/>
          </ac:spMkLst>
        </pc:spChg>
        <pc:cxnChg chg="del mod">
          <ac:chgData name="Luis" userId="400b050d-0174-4c3e-bb20-c14c5760c57a" providerId="ADAL" clId="{A7FF6CC6-8DEE-4431-B971-E0172F8CD943}" dt="2020-09-16T18:43:02.267" v="473" actId="478"/>
          <ac:cxnSpMkLst>
            <pc:docMk/>
            <pc:sldMk cId="0" sldId="258"/>
            <ac:cxnSpMk id="9" creationId="{9499C941-A429-42DB-A081-24CDE8CFB15E}"/>
          </ac:cxnSpMkLst>
        </pc:cxnChg>
        <pc:cxnChg chg="add mod">
          <ac:chgData name="Luis" userId="400b050d-0174-4c3e-bb20-c14c5760c57a" providerId="ADAL" clId="{A7FF6CC6-8DEE-4431-B971-E0172F8CD943}" dt="2020-09-16T18:43:05.709" v="475"/>
          <ac:cxnSpMkLst>
            <pc:docMk/>
            <pc:sldMk cId="0" sldId="258"/>
            <ac:cxnSpMk id="11" creationId="{A35A699A-00FD-45C4-995A-CFBFF34D58A6}"/>
          </ac:cxnSpMkLst>
        </pc:cxnChg>
      </pc:sldChg>
      <pc:sldChg chg="modSp">
        <pc:chgData name="Luis" userId="400b050d-0174-4c3e-bb20-c14c5760c57a" providerId="ADAL" clId="{A7FF6CC6-8DEE-4431-B971-E0172F8CD943}" dt="2020-09-16T18:28:25.214" v="430"/>
        <pc:sldMkLst>
          <pc:docMk/>
          <pc:sldMk cId="3757361528" sldId="393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3757361528" sldId="393"/>
            <ac:spMk id="3" creationId="{A7F7F660-A636-4811-80A1-9CC111065DAA}"/>
          </ac:spMkLst>
        </pc:spChg>
      </pc:sldChg>
      <pc:sldChg chg="modSp">
        <pc:chgData name="Luis" userId="400b050d-0174-4c3e-bb20-c14c5760c57a" providerId="ADAL" clId="{A7FF6CC6-8DEE-4431-B971-E0172F8CD943}" dt="2020-09-16T18:28:25.214" v="430"/>
        <pc:sldMkLst>
          <pc:docMk/>
          <pc:sldMk cId="2165288774" sldId="531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2165288774" sldId="531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2165288774" sldId="531"/>
            <ac:spMk id="12" creationId="{3A7D3D7F-810E-4D1D-8E0C-BEEA9040F612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2165288774" sldId="531"/>
            <ac:spMk id="13" creationId="{842CDF0B-1645-470F-8CA4-ACF04D507D3A}"/>
          </ac:spMkLst>
        </pc:spChg>
      </pc:sldChg>
      <pc:sldChg chg="modSp">
        <pc:chgData name="Luis" userId="400b050d-0174-4c3e-bb20-c14c5760c57a" providerId="ADAL" clId="{A7FF6CC6-8DEE-4431-B971-E0172F8CD943}" dt="2020-09-16T18:28:25.214" v="430"/>
        <pc:sldMkLst>
          <pc:docMk/>
          <pc:sldMk cId="1745228315" sldId="532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745228315" sldId="532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745228315" sldId="532"/>
            <ac:spMk id="9" creationId="{FDAB22D0-38C6-423A-B9B5-F751D92BCD77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745228315" sldId="532"/>
            <ac:spMk id="12" creationId="{3A7D3D7F-810E-4D1D-8E0C-BEEA9040F612}"/>
          </ac:spMkLst>
        </pc:spChg>
      </pc:sldChg>
      <pc:sldChg chg="modSp modNotes">
        <pc:chgData name="Luis" userId="400b050d-0174-4c3e-bb20-c14c5760c57a" providerId="ADAL" clId="{A7FF6CC6-8DEE-4431-B971-E0172F8CD943}" dt="2020-09-16T18:28:25.214" v="430"/>
        <pc:sldMkLst>
          <pc:docMk/>
          <pc:sldMk cId="7042412" sldId="533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7042412" sldId="533"/>
            <ac:spMk id="3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7042412" sldId="533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7042412" sldId="533"/>
            <ac:spMk id="11" creationId="{17C723C7-E20D-4383-839B-71C2E2ECF504}"/>
          </ac:spMkLst>
        </pc:spChg>
        <pc:cxnChg chg="mod">
          <ac:chgData name="Luis" userId="400b050d-0174-4c3e-bb20-c14c5760c57a" providerId="ADAL" clId="{A7FF6CC6-8DEE-4431-B971-E0172F8CD943}" dt="2020-09-16T18:28:25.214" v="430"/>
          <ac:cxnSpMkLst>
            <pc:docMk/>
            <pc:sldMk cId="7042412" sldId="533"/>
            <ac:cxnSpMk id="12" creationId="{46CCB836-D137-46FF-A960-BDA1E28C341B}"/>
          </ac:cxnSpMkLst>
        </pc:cxnChg>
      </pc:sldChg>
      <pc:sldChg chg="modSp">
        <pc:chgData name="Luis" userId="400b050d-0174-4c3e-bb20-c14c5760c57a" providerId="ADAL" clId="{A7FF6CC6-8DEE-4431-B971-E0172F8CD943}" dt="2020-09-16T18:28:25.214" v="430"/>
        <pc:sldMkLst>
          <pc:docMk/>
          <pc:sldMk cId="825322918" sldId="534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825322918" sldId="534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825322918" sldId="534"/>
            <ac:spMk id="12" creationId="{3A7D3D7F-810E-4D1D-8E0C-BEEA9040F612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825322918" sldId="534"/>
            <ac:spMk id="13" creationId="{842CDF0B-1645-470F-8CA4-ACF04D507D3A}"/>
          </ac:spMkLst>
        </pc:spChg>
      </pc:sldChg>
      <pc:sldChg chg="addSp delSp modSp mod modNotes">
        <pc:chgData name="Luis" userId="400b050d-0174-4c3e-bb20-c14c5760c57a" providerId="ADAL" clId="{A7FF6CC6-8DEE-4431-B971-E0172F8CD943}" dt="2020-09-16T19:29:33.470" v="1546" actId="20577"/>
        <pc:sldMkLst>
          <pc:docMk/>
          <pc:sldMk cId="370518673" sldId="535"/>
        </pc:sldMkLst>
        <pc:spChg chg="mod">
          <ac:chgData name="Luis" userId="400b050d-0174-4c3e-bb20-c14c5760c57a" providerId="ADAL" clId="{A7FF6CC6-8DEE-4431-B971-E0172F8CD943}" dt="2020-09-16T19:29:33.470" v="1546" actId="20577"/>
          <ac:spMkLst>
            <pc:docMk/>
            <pc:sldMk cId="370518673" sldId="535"/>
            <ac:spMk id="3" creationId="{00000000-0000-0000-0000-000000000000}"/>
          </ac:spMkLst>
        </pc:spChg>
        <pc:spChg chg="add del mod">
          <ac:chgData name="Luis" userId="400b050d-0174-4c3e-bb20-c14c5760c57a" providerId="ADAL" clId="{A7FF6CC6-8DEE-4431-B971-E0172F8CD943}" dt="2020-09-16T18:44:43.581" v="497" actId="478"/>
          <ac:spMkLst>
            <pc:docMk/>
            <pc:sldMk cId="370518673" sldId="535"/>
            <ac:spMk id="6" creationId="{AEC41F48-BDB6-4C86-939A-1F5B2689D7BE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370518673" sldId="535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48:23.997" v="583" actId="1076"/>
          <ac:spMkLst>
            <pc:docMk/>
            <pc:sldMk cId="370518673" sldId="535"/>
            <ac:spMk id="9" creationId="{4616F81A-1507-4423-AA1F-FCBF866DEFFD}"/>
          </ac:spMkLst>
        </pc:spChg>
        <pc:spChg chg="del mod">
          <ac:chgData name="Luis" userId="400b050d-0174-4c3e-bb20-c14c5760c57a" providerId="ADAL" clId="{A7FF6CC6-8DEE-4431-B971-E0172F8CD943}" dt="2020-09-16T18:44:41.368" v="496" actId="478"/>
          <ac:spMkLst>
            <pc:docMk/>
            <pc:sldMk cId="370518673" sldId="535"/>
            <ac:spMk id="11" creationId="{17C723C7-E20D-4383-839B-71C2E2ECF504}"/>
          </ac:spMkLst>
        </pc:spChg>
        <pc:spChg chg="add mod">
          <ac:chgData name="Luis" userId="400b050d-0174-4c3e-bb20-c14c5760c57a" providerId="ADAL" clId="{A7FF6CC6-8DEE-4431-B971-E0172F8CD943}" dt="2020-09-16T18:45:11.081" v="530" actId="20577"/>
          <ac:spMkLst>
            <pc:docMk/>
            <pc:sldMk cId="370518673" sldId="535"/>
            <ac:spMk id="13" creationId="{72C5EB01-BBA7-494E-A86D-B8312194A67C}"/>
          </ac:spMkLst>
        </pc:spChg>
        <pc:picChg chg="mod">
          <ac:chgData name="Luis" userId="400b050d-0174-4c3e-bb20-c14c5760c57a" providerId="ADAL" clId="{A7FF6CC6-8DEE-4431-B971-E0172F8CD943}" dt="2020-09-16T18:51:45.922" v="586" actId="1076"/>
          <ac:picMkLst>
            <pc:docMk/>
            <pc:sldMk cId="370518673" sldId="535"/>
            <ac:picMk id="5" creationId="{4F378395-33FC-44F5-8AA3-4124393F5DC6}"/>
          </ac:picMkLst>
        </pc:picChg>
        <pc:cxnChg chg="del mod">
          <ac:chgData name="Luis" userId="400b050d-0174-4c3e-bb20-c14c5760c57a" providerId="ADAL" clId="{A7FF6CC6-8DEE-4431-B971-E0172F8CD943}" dt="2020-09-16T18:44:41.368" v="496" actId="478"/>
          <ac:cxnSpMkLst>
            <pc:docMk/>
            <pc:sldMk cId="370518673" sldId="535"/>
            <ac:cxnSpMk id="12" creationId="{46CCB836-D137-46FF-A960-BDA1E28C341B}"/>
          </ac:cxnSpMkLst>
        </pc:cxnChg>
        <pc:cxnChg chg="add mod">
          <ac:chgData name="Luis" userId="400b050d-0174-4c3e-bb20-c14c5760c57a" providerId="ADAL" clId="{A7FF6CC6-8DEE-4431-B971-E0172F8CD943}" dt="2020-09-16T18:44:53.838" v="498"/>
          <ac:cxnSpMkLst>
            <pc:docMk/>
            <pc:sldMk cId="370518673" sldId="535"/>
            <ac:cxnSpMk id="14" creationId="{6F029BAA-1C99-4047-AFFD-B76ADB773045}"/>
          </ac:cxnSpMkLst>
        </pc:cxnChg>
      </pc:sldChg>
      <pc:sldChg chg="modSp modNotes">
        <pc:chgData name="Luis" userId="400b050d-0174-4c3e-bb20-c14c5760c57a" providerId="ADAL" clId="{A7FF6CC6-8DEE-4431-B971-E0172F8CD943}" dt="2020-09-16T18:28:25.214" v="430"/>
        <pc:sldMkLst>
          <pc:docMk/>
          <pc:sldMk cId="2338315659" sldId="575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2338315659" sldId="575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2338315659" sldId="575"/>
            <ac:spMk id="9" creationId="{4AF4C637-D493-46D7-BFAF-1B522FB88903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2338315659" sldId="575"/>
            <ac:spMk id="12" creationId="{3A7D3D7F-810E-4D1D-8E0C-BEEA9040F612}"/>
          </ac:spMkLst>
        </pc:spChg>
      </pc:sldChg>
      <pc:sldChg chg="modSp modNotes">
        <pc:chgData name="Luis" userId="400b050d-0174-4c3e-bb20-c14c5760c57a" providerId="ADAL" clId="{A7FF6CC6-8DEE-4431-B971-E0172F8CD943}" dt="2020-09-16T18:28:25.214" v="430"/>
        <pc:sldMkLst>
          <pc:docMk/>
          <pc:sldMk cId="31813723" sldId="576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31813723" sldId="576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31813723" sldId="576"/>
            <ac:spMk id="9" creationId="{11DB0DAD-2963-49DF-83E7-361BFE7D1636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31813723" sldId="576"/>
            <ac:spMk id="12" creationId="{3A7D3D7F-810E-4D1D-8E0C-BEEA9040F612}"/>
          </ac:spMkLst>
        </pc:spChg>
      </pc:sldChg>
      <pc:sldChg chg="modSp modNotes">
        <pc:chgData name="Luis" userId="400b050d-0174-4c3e-bb20-c14c5760c57a" providerId="ADAL" clId="{A7FF6CC6-8DEE-4431-B971-E0172F8CD943}" dt="2020-09-16T18:28:25.214" v="430"/>
        <pc:sldMkLst>
          <pc:docMk/>
          <pc:sldMk cId="3611648684" sldId="577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3611648684" sldId="577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3611648684" sldId="577"/>
            <ac:spMk id="9" creationId="{CF63472A-4186-4EE3-84A0-75DBBD62A12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3611648684" sldId="577"/>
            <ac:spMk id="12" creationId="{3A7D3D7F-810E-4D1D-8E0C-BEEA9040F612}"/>
          </ac:spMkLst>
        </pc:spChg>
      </pc:sldChg>
      <pc:sldChg chg="modSp">
        <pc:chgData name="Luis" userId="400b050d-0174-4c3e-bb20-c14c5760c57a" providerId="ADAL" clId="{A7FF6CC6-8DEE-4431-B971-E0172F8CD943}" dt="2020-09-16T18:28:25.214" v="430"/>
        <pc:sldMkLst>
          <pc:docMk/>
          <pc:sldMk cId="2125408542" sldId="578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2125408542" sldId="578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2125408542" sldId="578"/>
            <ac:spMk id="11" creationId="{01D1ACC9-2FA6-4C27-A088-64F3591B15A3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2125408542" sldId="578"/>
            <ac:spMk id="12" creationId="{3A7D3D7F-810E-4D1D-8E0C-BEEA9040F612}"/>
          </ac:spMkLst>
        </pc:spChg>
      </pc:sldChg>
      <pc:sldChg chg="modSp">
        <pc:chgData name="Luis" userId="400b050d-0174-4c3e-bb20-c14c5760c57a" providerId="ADAL" clId="{A7FF6CC6-8DEE-4431-B971-E0172F8CD943}" dt="2020-09-16T18:28:25.214" v="430"/>
        <pc:sldMkLst>
          <pc:docMk/>
          <pc:sldMk cId="1158686528" sldId="579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158686528" sldId="579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158686528" sldId="579"/>
            <ac:spMk id="9" creationId="{A2029DE6-B508-4211-BF50-F404756020DC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158686528" sldId="579"/>
            <ac:spMk id="12" creationId="{3A7D3D7F-810E-4D1D-8E0C-BEEA9040F612}"/>
          </ac:spMkLst>
        </pc:spChg>
      </pc:sldChg>
      <pc:sldChg chg="modSp modNotes">
        <pc:chgData name="Luis" userId="400b050d-0174-4c3e-bb20-c14c5760c57a" providerId="ADAL" clId="{A7FF6CC6-8DEE-4431-B971-E0172F8CD943}" dt="2020-09-16T18:28:25.214" v="430"/>
        <pc:sldMkLst>
          <pc:docMk/>
          <pc:sldMk cId="1045420707" sldId="580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045420707" sldId="580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045420707" sldId="580"/>
            <ac:spMk id="9" creationId="{5A8A35A4-2E7F-4F76-A8C4-9B36664839D3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045420707" sldId="580"/>
            <ac:spMk id="12" creationId="{3A7D3D7F-810E-4D1D-8E0C-BEEA9040F612}"/>
          </ac:spMkLst>
        </pc:spChg>
      </pc:sldChg>
      <pc:sldChg chg="addSp delSp modSp mod ord modNotes modNotesTx">
        <pc:chgData name="Luis" userId="400b050d-0174-4c3e-bb20-c14c5760c57a" providerId="ADAL" clId="{A7FF6CC6-8DEE-4431-B971-E0172F8CD943}" dt="2020-09-17T07:57:59.866" v="3635" actId="20577"/>
        <pc:sldMkLst>
          <pc:docMk/>
          <pc:sldMk cId="3876029469" sldId="589"/>
        </pc:sldMkLst>
        <pc:spChg chg="add del mod">
          <ac:chgData name="Luis" userId="400b050d-0174-4c3e-bb20-c14c5760c57a" providerId="ADAL" clId="{A7FF6CC6-8DEE-4431-B971-E0172F8CD943}" dt="2020-09-17T06:52:31.280" v="2450" actId="478"/>
          <ac:spMkLst>
            <pc:docMk/>
            <pc:sldMk cId="3876029469" sldId="589"/>
            <ac:spMk id="4" creationId="{ED0EF0F9-0505-411C-883F-61E0C1277688}"/>
          </ac:spMkLst>
        </pc:spChg>
        <pc:spChg chg="add mod">
          <ac:chgData name="Luis" userId="400b050d-0174-4c3e-bb20-c14c5760c57a" providerId="ADAL" clId="{A7FF6CC6-8DEE-4431-B971-E0172F8CD943}" dt="2020-09-17T07:57:59.866" v="3635" actId="20577"/>
          <ac:spMkLst>
            <pc:docMk/>
            <pc:sldMk cId="3876029469" sldId="589"/>
            <ac:spMk id="7" creationId="{F723F32F-B3A6-480B-9CB9-775E405DC2E9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3876029469" sldId="589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7T06:53:04.032" v="2454" actId="14100"/>
          <ac:spMkLst>
            <pc:docMk/>
            <pc:sldMk cId="3876029469" sldId="589"/>
            <ac:spMk id="12" creationId="{3A7D3D7F-810E-4D1D-8E0C-BEEA9040F612}"/>
          </ac:spMkLst>
        </pc:spChg>
        <pc:spChg chg="del mod">
          <ac:chgData name="Luis" userId="400b050d-0174-4c3e-bb20-c14c5760c57a" providerId="ADAL" clId="{A7FF6CC6-8DEE-4431-B971-E0172F8CD943}" dt="2020-09-17T06:52:30.298" v="2449" actId="478"/>
          <ac:spMkLst>
            <pc:docMk/>
            <pc:sldMk cId="3876029469" sldId="589"/>
            <ac:spMk id="13" creationId="{842CDF0B-1645-470F-8CA4-ACF04D507D3A}"/>
          </ac:spMkLst>
        </pc:spChg>
      </pc:sldChg>
      <pc:sldChg chg="modSp mod modAnim">
        <pc:chgData name="Luis" userId="400b050d-0174-4c3e-bb20-c14c5760c57a" providerId="ADAL" clId="{A7FF6CC6-8DEE-4431-B971-E0172F8CD943}" dt="2020-09-17T07:57:30.899" v="3621" actId="20577"/>
        <pc:sldMkLst>
          <pc:docMk/>
          <pc:sldMk cId="2345011227" sldId="590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2345011227" sldId="590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7T07:19:54.243" v="2505" actId="20577"/>
          <ac:spMkLst>
            <pc:docMk/>
            <pc:sldMk cId="2345011227" sldId="590"/>
            <ac:spMk id="12" creationId="{3A7D3D7F-810E-4D1D-8E0C-BEEA9040F612}"/>
          </ac:spMkLst>
        </pc:spChg>
        <pc:spChg chg="mod">
          <ac:chgData name="Luis" userId="400b050d-0174-4c3e-bb20-c14c5760c57a" providerId="ADAL" clId="{A7FF6CC6-8DEE-4431-B971-E0172F8CD943}" dt="2020-09-17T07:57:30.899" v="3621" actId="20577"/>
          <ac:spMkLst>
            <pc:docMk/>
            <pc:sldMk cId="2345011227" sldId="590"/>
            <ac:spMk id="13" creationId="{842CDF0B-1645-470F-8CA4-ACF04D507D3A}"/>
          </ac:spMkLst>
        </pc:spChg>
      </pc:sldChg>
      <pc:sldChg chg="addSp delSp modSp mod modNotes modNotesTx">
        <pc:chgData name="Luis" userId="400b050d-0174-4c3e-bb20-c14c5760c57a" providerId="ADAL" clId="{A7FF6CC6-8DEE-4431-B971-E0172F8CD943}" dt="2020-09-18T06:39:52.518" v="10651" actId="20577"/>
        <pc:sldMkLst>
          <pc:docMk/>
          <pc:sldMk cId="3299246379" sldId="592"/>
        </pc:sldMkLst>
        <pc:spChg chg="add del mod">
          <ac:chgData name="Luis" userId="400b050d-0174-4c3e-bb20-c14c5760c57a" providerId="ADAL" clId="{A7FF6CC6-8DEE-4431-B971-E0172F8CD943}" dt="2020-09-16T18:55:14.972" v="609" actId="478"/>
          <ac:spMkLst>
            <pc:docMk/>
            <pc:sldMk cId="3299246379" sldId="592"/>
            <ac:spMk id="4" creationId="{C2C764C3-EE48-44FB-823A-725A2E01458A}"/>
          </ac:spMkLst>
        </pc:spChg>
        <pc:spChg chg="mod">
          <ac:chgData name="Luis" userId="400b050d-0174-4c3e-bb20-c14c5760c57a" providerId="ADAL" clId="{A7FF6CC6-8DEE-4431-B971-E0172F8CD943}" dt="2020-09-18T06:39:52.518" v="10651" actId="20577"/>
          <ac:spMkLst>
            <pc:docMk/>
            <pc:sldMk cId="3299246379" sldId="592"/>
            <ac:spMk id="7" creationId="{42258C28-7FFD-4BFC-AAF9-17B2FC397845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3299246379" sldId="592"/>
            <ac:spMk id="8" creationId="{00000000-0000-0000-0000-000000000000}"/>
          </ac:spMkLst>
        </pc:spChg>
        <pc:spChg chg="add mod">
          <ac:chgData name="Luis" userId="400b050d-0174-4c3e-bb20-c14c5760c57a" providerId="ADAL" clId="{A7FF6CC6-8DEE-4431-B971-E0172F8CD943}" dt="2020-09-17T07:58:03.935" v="3637" actId="20577"/>
          <ac:spMkLst>
            <pc:docMk/>
            <pc:sldMk cId="3299246379" sldId="592"/>
            <ac:spMk id="9" creationId="{3A8DAB18-0994-4FE7-B97E-27C2C57E19B7}"/>
          </ac:spMkLst>
        </pc:spChg>
        <pc:spChg chg="mod">
          <ac:chgData name="Luis" userId="400b050d-0174-4c3e-bb20-c14c5760c57a" providerId="ADAL" clId="{A7FF6CC6-8DEE-4431-B971-E0172F8CD943}" dt="2020-09-17T17:48:40.802" v="8575" actId="6549"/>
          <ac:spMkLst>
            <pc:docMk/>
            <pc:sldMk cId="3299246379" sldId="592"/>
            <ac:spMk id="12" creationId="{3A7D3D7F-810E-4D1D-8E0C-BEEA9040F612}"/>
          </ac:spMkLst>
        </pc:spChg>
        <pc:spChg chg="del mod">
          <ac:chgData name="Luis" userId="400b050d-0174-4c3e-bb20-c14c5760c57a" providerId="ADAL" clId="{A7FF6CC6-8DEE-4431-B971-E0172F8CD943}" dt="2020-09-16T18:55:13.020" v="608" actId="478"/>
          <ac:spMkLst>
            <pc:docMk/>
            <pc:sldMk cId="3299246379" sldId="592"/>
            <ac:spMk id="13" creationId="{842CDF0B-1645-470F-8CA4-ACF04D507D3A}"/>
          </ac:spMkLst>
        </pc:spChg>
      </pc:sldChg>
      <pc:sldChg chg="addSp delSp modSp mod modNotes">
        <pc:chgData name="Luis" userId="400b050d-0174-4c3e-bb20-c14c5760c57a" providerId="ADAL" clId="{A7FF6CC6-8DEE-4431-B971-E0172F8CD943}" dt="2020-09-17T07:57:46.847" v="3629" actId="20577"/>
        <pc:sldMkLst>
          <pc:docMk/>
          <pc:sldMk cId="4145389652" sldId="593"/>
        </pc:sldMkLst>
        <pc:spChg chg="add del mod">
          <ac:chgData name="Luis" userId="400b050d-0174-4c3e-bb20-c14c5760c57a" providerId="ADAL" clId="{A7FF6CC6-8DEE-4431-B971-E0172F8CD943}" dt="2020-09-16T18:54:51.358" v="602" actId="478"/>
          <ac:spMkLst>
            <pc:docMk/>
            <pc:sldMk cId="4145389652" sldId="593"/>
            <ac:spMk id="4" creationId="{AEE9E9E6-22FA-46EA-8CAB-549D46181F03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4145389652" sldId="593"/>
            <ac:spMk id="8" creationId="{00000000-0000-0000-0000-000000000000}"/>
          </ac:spMkLst>
        </pc:spChg>
        <pc:spChg chg="add mod">
          <ac:chgData name="Luis" userId="400b050d-0174-4c3e-bb20-c14c5760c57a" providerId="ADAL" clId="{A7FF6CC6-8DEE-4431-B971-E0172F8CD943}" dt="2020-09-17T07:57:46.847" v="3629" actId="20577"/>
          <ac:spMkLst>
            <pc:docMk/>
            <pc:sldMk cId="4145389652" sldId="593"/>
            <ac:spMk id="9" creationId="{94A41665-0131-4804-A064-9D68BCBDE478}"/>
          </ac:spMkLst>
        </pc:spChg>
        <pc:spChg chg="mod">
          <ac:chgData name="Luis" userId="400b050d-0174-4c3e-bb20-c14c5760c57a" providerId="ADAL" clId="{A7FF6CC6-8DEE-4431-B971-E0172F8CD943}" dt="2020-09-17T07:29:45.255" v="3149" actId="20577"/>
          <ac:spMkLst>
            <pc:docMk/>
            <pc:sldMk cId="4145389652" sldId="593"/>
            <ac:spMk id="12" creationId="{3A7D3D7F-810E-4D1D-8E0C-BEEA9040F612}"/>
          </ac:spMkLst>
        </pc:spChg>
        <pc:spChg chg="del mod">
          <ac:chgData name="Luis" userId="400b050d-0174-4c3e-bb20-c14c5760c57a" providerId="ADAL" clId="{A7FF6CC6-8DEE-4431-B971-E0172F8CD943}" dt="2020-09-16T18:54:48.748" v="601" actId="478"/>
          <ac:spMkLst>
            <pc:docMk/>
            <pc:sldMk cId="4145389652" sldId="593"/>
            <ac:spMk id="13" creationId="{842CDF0B-1645-470F-8CA4-ACF04D507D3A}"/>
          </ac:spMkLst>
        </pc:spChg>
      </pc:sldChg>
      <pc:sldChg chg="addSp delSp modSp mod addAnim delAnim modAnim modNotes modNotesTx">
        <pc:chgData name="Luis" userId="400b050d-0174-4c3e-bb20-c14c5760c57a" providerId="ADAL" clId="{A7FF6CC6-8DEE-4431-B971-E0172F8CD943}" dt="2020-09-18T06:46:07.780" v="10654" actId="6549"/>
        <pc:sldMkLst>
          <pc:docMk/>
          <pc:sldMk cId="1156829524" sldId="594"/>
        </pc:sldMkLst>
        <pc:spChg chg="add del mod">
          <ac:chgData name="Luis" userId="400b050d-0174-4c3e-bb20-c14c5760c57a" providerId="ADAL" clId="{A7FF6CC6-8DEE-4431-B971-E0172F8CD943}" dt="2020-09-16T18:55:36.912" v="614" actId="478"/>
          <ac:spMkLst>
            <pc:docMk/>
            <pc:sldMk cId="1156829524" sldId="594"/>
            <ac:spMk id="4" creationId="{F98BE1DC-A733-4EE5-84FD-C7986CCC3C0C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156829524" sldId="594"/>
            <ac:spMk id="8" creationId="{00000000-0000-0000-0000-000000000000}"/>
          </ac:spMkLst>
        </pc:spChg>
        <pc:spChg chg="add mod">
          <ac:chgData name="Luis" userId="400b050d-0174-4c3e-bb20-c14c5760c57a" providerId="ADAL" clId="{A7FF6CC6-8DEE-4431-B971-E0172F8CD943}" dt="2020-09-17T07:58:11.972" v="3641" actId="20577"/>
          <ac:spMkLst>
            <pc:docMk/>
            <pc:sldMk cId="1156829524" sldId="594"/>
            <ac:spMk id="9" creationId="{611779D2-5E48-45C8-83A4-1DAF40AA66D8}"/>
          </ac:spMkLst>
        </pc:spChg>
        <pc:spChg chg="mod">
          <ac:chgData name="Luis" userId="400b050d-0174-4c3e-bb20-c14c5760c57a" providerId="ADAL" clId="{A7FF6CC6-8DEE-4431-B971-E0172F8CD943}" dt="2020-09-18T06:46:07.780" v="10654" actId="6549"/>
          <ac:spMkLst>
            <pc:docMk/>
            <pc:sldMk cId="1156829524" sldId="594"/>
            <ac:spMk id="12" creationId="{3A7D3D7F-810E-4D1D-8E0C-BEEA9040F612}"/>
          </ac:spMkLst>
        </pc:spChg>
        <pc:spChg chg="del mod">
          <ac:chgData name="Luis" userId="400b050d-0174-4c3e-bb20-c14c5760c57a" providerId="ADAL" clId="{A7FF6CC6-8DEE-4431-B971-E0172F8CD943}" dt="2020-09-16T18:55:35.913" v="613" actId="478"/>
          <ac:spMkLst>
            <pc:docMk/>
            <pc:sldMk cId="1156829524" sldId="594"/>
            <ac:spMk id="13" creationId="{842CDF0B-1645-470F-8CA4-ACF04D507D3A}"/>
          </ac:spMkLst>
        </pc:spChg>
      </pc:sldChg>
      <pc:sldChg chg="addSp delSp modSp mod ord modAnim modNotes">
        <pc:chgData name="Luis" userId="400b050d-0174-4c3e-bb20-c14c5760c57a" providerId="ADAL" clId="{A7FF6CC6-8DEE-4431-B971-E0172F8CD943}" dt="2020-09-18T18:49:18.680" v="27195" actId="207"/>
        <pc:sldMkLst>
          <pc:docMk/>
          <pc:sldMk cId="2478795948" sldId="595"/>
        </pc:sldMkLst>
        <pc:spChg chg="add del mod">
          <ac:chgData name="Luis" userId="400b050d-0174-4c3e-bb20-c14c5760c57a" providerId="ADAL" clId="{A7FF6CC6-8DEE-4431-B971-E0172F8CD943}" dt="2020-09-16T18:55:08.113" v="607" actId="478"/>
          <ac:spMkLst>
            <pc:docMk/>
            <pc:sldMk cId="2478795948" sldId="595"/>
            <ac:spMk id="4" creationId="{90BC9C5A-DB7C-4C44-B610-E6E65CBA5BC2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2478795948" sldId="595"/>
            <ac:spMk id="8" creationId="{00000000-0000-0000-0000-000000000000}"/>
          </ac:spMkLst>
        </pc:spChg>
        <pc:spChg chg="add mod">
          <ac:chgData name="Luis" userId="400b050d-0174-4c3e-bb20-c14c5760c57a" providerId="ADAL" clId="{A7FF6CC6-8DEE-4431-B971-E0172F8CD943}" dt="2020-09-17T07:57:50.733" v="3631" actId="20577"/>
          <ac:spMkLst>
            <pc:docMk/>
            <pc:sldMk cId="2478795948" sldId="595"/>
            <ac:spMk id="9" creationId="{D95749BF-903E-486B-9FFA-CD108B337CBC}"/>
          </ac:spMkLst>
        </pc:spChg>
        <pc:spChg chg="mod">
          <ac:chgData name="Luis" userId="400b050d-0174-4c3e-bb20-c14c5760c57a" providerId="ADAL" clId="{A7FF6CC6-8DEE-4431-B971-E0172F8CD943}" dt="2020-09-18T18:49:18.680" v="27195" actId="207"/>
          <ac:spMkLst>
            <pc:docMk/>
            <pc:sldMk cId="2478795948" sldId="595"/>
            <ac:spMk id="12" creationId="{3A7D3D7F-810E-4D1D-8E0C-BEEA9040F612}"/>
          </ac:spMkLst>
        </pc:spChg>
        <pc:spChg chg="del mod">
          <ac:chgData name="Luis" userId="400b050d-0174-4c3e-bb20-c14c5760c57a" providerId="ADAL" clId="{A7FF6CC6-8DEE-4431-B971-E0172F8CD943}" dt="2020-09-16T18:55:04.797" v="606" actId="478"/>
          <ac:spMkLst>
            <pc:docMk/>
            <pc:sldMk cId="2478795948" sldId="595"/>
            <ac:spMk id="13" creationId="{842CDF0B-1645-470F-8CA4-ACF04D507D3A}"/>
          </ac:spMkLst>
        </pc:spChg>
      </pc:sldChg>
      <pc:sldChg chg="addSp delSp modSp mod modAnim modNotes modNotesTx">
        <pc:chgData name="Luis" userId="400b050d-0174-4c3e-bb20-c14c5760c57a" providerId="ADAL" clId="{A7FF6CC6-8DEE-4431-B971-E0172F8CD943}" dt="2020-09-17T07:59:59.131" v="3663" actId="113"/>
        <pc:sldMkLst>
          <pc:docMk/>
          <pc:sldMk cId="2922899724" sldId="596"/>
        </pc:sldMkLst>
        <pc:spChg chg="add del mod">
          <ac:chgData name="Luis" userId="400b050d-0174-4c3e-bb20-c14c5760c57a" providerId="ADAL" clId="{A7FF6CC6-8DEE-4431-B971-E0172F8CD943}" dt="2020-09-16T18:55:30.464" v="611" actId="478"/>
          <ac:spMkLst>
            <pc:docMk/>
            <pc:sldMk cId="2922899724" sldId="596"/>
            <ac:spMk id="4" creationId="{8A3CEF52-2BB3-4F90-9419-F0BA0EC6D8DA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2922899724" sldId="596"/>
            <ac:spMk id="8" creationId="{00000000-0000-0000-0000-000000000000}"/>
          </ac:spMkLst>
        </pc:spChg>
        <pc:spChg chg="add mod">
          <ac:chgData name="Luis" userId="400b050d-0174-4c3e-bb20-c14c5760c57a" providerId="ADAL" clId="{A7FF6CC6-8DEE-4431-B971-E0172F8CD943}" dt="2020-09-17T07:58:07.705" v="3639" actId="20577"/>
          <ac:spMkLst>
            <pc:docMk/>
            <pc:sldMk cId="2922899724" sldId="596"/>
            <ac:spMk id="9" creationId="{EB10F10E-6703-44E1-AFBB-765ED9AE194B}"/>
          </ac:spMkLst>
        </pc:spChg>
        <pc:spChg chg="mod">
          <ac:chgData name="Luis" userId="400b050d-0174-4c3e-bb20-c14c5760c57a" providerId="ADAL" clId="{A7FF6CC6-8DEE-4431-B971-E0172F8CD943}" dt="2020-09-17T07:59:59.131" v="3663" actId="113"/>
          <ac:spMkLst>
            <pc:docMk/>
            <pc:sldMk cId="2922899724" sldId="596"/>
            <ac:spMk id="12" creationId="{3A7D3D7F-810E-4D1D-8E0C-BEEA9040F612}"/>
          </ac:spMkLst>
        </pc:spChg>
        <pc:spChg chg="del mod">
          <ac:chgData name="Luis" userId="400b050d-0174-4c3e-bb20-c14c5760c57a" providerId="ADAL" clId="{A7FF6CC6-8DEE-4431-B971-E0172F8CD943}" dt="2020-09-16T18:55:28.643" v="610" actId="478"/>
          <ac:spMkLst>
            <pc:docMk/>
            <pc:sldMk cId="2922899724" sldId="596"/>
            <ac:spMk id="13" creationId="{842CDF0B-1645-470F-8CA4-ACF04D507D3A}"/>
          </ac:spMkLst>
        </pc:spChg>
      </pc:sldChg>
      <pc:sldChg chg="modSp modNotes">
        <pc:chgData name="Luis" userId="400b050d-0174-4c3e-bb20-c14c5760c57a" providerId="ADAL" clId="{A7FF6CC6-8DEE-4431-B971-E0172F8CD943}" dt="2020-09-17T08:07:45.394" v="3723" actId="20577"/>
        <pc:sldMkLst>
          <pc:docMk/>
          <pc:sldMk cId="3474724137" sldId="598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3474724137" sldId="598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7T08:07:45.394" v="3723" actId="20577"/>
          <ac:spMkLst>
            <pc:docMk/>
            <pc:sldMk cId="3474724137" sldId="598"/>
            <ac:spMk id="10" creationId="{15487143-D724-44F0-A249-03CCB84EF80B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3474724137" sldId="598"/>
            <ac:spMk id="11" creationId="{17C723C7-E20D-4383-839B-71C2E2ECF504}"/>
          </ac:spMkLst>
        </pc:spChg>
        <pc:cxnChg chg="mod">
          <ac:chgData name="Luis" userId="400b050d-0174-4c3e-bb20-c14c5760c57a" providerId="ADAL" clId="{A7FF6CC6-8DEE-4431-B971-E0172F8CD943}" dt="2020-09-16T18:28:25.214" v="430"/>
          <ac:cxnSpMkLst>
            <pc:docMk/>
            <pc:sldMk cId="3474724137" sldId="598"/>
            <ac:cxnSpMk id="12" creationId="{46CCB836-D137-46FF-A960-BDA1E28C341B}"/>
          </ac:cxnSpMkLst>
        </pc:cxnChg>
      </pc:sldChg>
      <pc:sldChg chg="modSp mod modNotes">
        <pc:chgData name="Luis" userId="400b050d-0174-4c3e-bb20-c14c5760c57a" providerId="ADAL" clId="{A7FF6CC6-8DEE-4431-B971-E0172F8CD943}" dt="2020-09-17T07:58:16.521" v="3643" actId="20577"/>
        <pc:sldMkLst>
          <pc:docMk/>
          <pc:sldMk cId="746565273" sldId="600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746565273" sldId="600"/>
            <ac:spMk id="3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746565273" sldId="600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7T07:58:16.521" v="3643" actId="20577"/>
          <ac:spMkLst>
            <pc:docMk/>
            <pc:sldMk cId="746565273" sldId="600"/>
            <ac:spMk id="11" creationId="{17C723C7-E20D-4383-839B-71C2E2ECF504}"/>
          </ac:spMkLst>
        </pc:spChg>
        <pc:picChg chg="mod">
          <ac:chgData name="Luis" userId="400b050d-0174-4c3e-bb20-c14c5760c57a" providerId="ADAL" clId="{A7FF6CC6-8DEE-4431-B971-E0172F8CD943}" dt="2020-09-16T18:28:25.214" v="430"/>
          <ac:picMkLst>
            <pc:docMk/>
            <pc:sldMk cId="746565273" sldId="600"/>
            <ac:picMk id="2" creationId="{8E135ED5-27D4-44A1-9225-8169F8AF633A}"/>
          </ac:picMkLst>
        </pc:picChg>
        <pc:cxnChg chg="mod">
          <ac:chgData name="Luis" userId="400b050d-0174-4c3e-bb20-c14c5760c57a" providerId="ADAL" clId="{A7FF6CC6-8DEE-4431-B971-E0172F8CD943}" dt="2020-09-16T18:28:25.214" v="430"/>
          <ac:cxnSpMkLst>
            <pc:docMk/>
            <pc:sldMk cId="746565273" sldId="600"/>
            <ac:cxnSpMk id="12" creationId="{46CCB836-D137-46FF-A960-BDA1E28C341B}"/>
          </ac:cxnSpMkLst>
        </pc:cxnChg>
      </pc:sldChg>
      <pc:sldChg chg="modSp modNotes">
        <pc:chgData name="Luis" userId="400b050d-0174-4c3e-bb20-c14c5760c57a" providerId="ADAL" clId="{A7FF6CC6-8DEE-4431-B971-E0172F8CD943}" dt="2020-09-16T18:28:25.214" v="430"/>
        <pc:sldMkLst>
          <pc:docMk/>
          <pc:sldMk cId="381924830" sldId="604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381924830" sldId="604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381924830" sldId="604"/>
            <ac:spMk id="12" creationId="{3A7D3D7F-810E-4D1D-8E0C-BEEA9040F612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381924830" sldId="604"/>
            <ac:spMk id="13" creationId="{842CDF0B-1645-470F-8CA4-ACF04D507D3A}"/>
          </ac:spMkLst>
        </pc:spChg>
      </pc:sldChg>
      <pc:sldChg chg="modSp modNotes">
        <pc:chgData name="Luis" userId="400b050d-0174-4c3e-bb20-c14c5760c57a" providerId="ADAL" clId="{A7FF6CC6-8DEE-4431-B971-E0172F8CD943}" dt="2020-09-16T18:28:25.214" v="430"/>
        <pc:sldMkLst>
          <pc:docMk/>
          <pc:sldMk cId="1346610227" sldId="605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346610227" sldId="605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346610227" sldId="605"/>
            <ac:spMk id="12" creationId="{3A7D3D7F-810E-4D1D-8E0C-BEEA9040F612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346610227" sldId="605"/>
            <ac:spMk id="13" creationId="{842CDF0B-1645-470F-8CA4-ACF04D507D3A}"/>
          </ac:spMkLst>
        </pc:spChg>
      </pc:sldChg>
      <pc:sldChg chg="modSp">
        <pc:chgData name="Luis" userId="400b050d-0174-4c3e-bb20-c14c5760c57a" providerId="ADAL" clId="{A7FF6CC6-8DEE-4431-B971-E0172F8CD943}" dt="2020-09-16T18:28:25.214" v="430"/>
        <pc:sldMkLst>
          <pc:docMk/>
          <pc:sldMk cId="1926331631" sldId="606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926331631" sldId="606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926331631" sldId="606"/>
            <ac:spMk id="12" creationId="{3A7D3D7F-810E-4D1D-8E0C-BEEA9040F612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926331631" sldId="606"/>
            <ac:spMk id="13" creationId="{842CDF0B-1645-470F-8CA4-ACF04D507D3A}"/>
          </ac:spMkLst>
        </pc:spChg>
      </pc:sldChg>
      <pc:sldChg chg="modSp">
        <pc:chgData name="Luis" userId="400b050d-0174-4c3e-bb20-c14c5760c57a" providerId="ADAL" clId="{A7FF6CC6-8DEE-4431-B971-E0172F8CD943}" dt="2020-09-16T18:28:25.214" v="430"/>
        <pc:sldMkLst>
          <pc:docMk/>
          <pc:sldMk cId="1922993648" sldId="610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922993648" sldId="610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922993648" sldId="610"/>
            <ac:spMk id="12" creationId="{3A7D3D7F-810E-4D1D-8E0C-BEEA9040F612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922993648" sldId="610"/>
            <ac:spMk id="13" creationId="{842CDF0B-1645-470F-8CA4-ACF04D507D3A}"/>
          </ac:spMkLst>
        </pc:spChg>
      </pc:sldChg>
      <pc:sldChg chg="modSp modNotes">
        <pc:chgData name="Luis" userId="400b050d-0174-4c3e-bb20-c14c5760c57a" providerId="ADAL" clId="{A7FF6CC6-8DEE-4431-B971-E0172F8CD943}" dt="2020-09-16T18:28:25.214" v="430"/>
        <pc:sldMkLst>
          <pc:docMk/>
          <pc:sldMk cId="3794877282" sldId="611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3794877282" sldId="611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3794877282" sldId="611"/>
            <ac:spMk id="12" creationId="{3A7D3D7F-810E-4D1D-8E0C-BEEA9040F612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3794877282" sldId="611"/>
            <ac:spMk id="13" creationId="{842CDF0B-1645-470F-8CA4-ACF04D507D3A}"/>
          </ac:spMkLst>
        </pc:spChg>
      </pc:sldChg>
      <pc:sldChg chg="modSp modNotes">
        <pc:chgData name="Luis" userId="400b050d-0174-4c3e-bb20-c14c5760c57a" providerId="ADAL" clId="{A7FF6CC6-8DEE-4431-B971-E0172F8CD943}" dt="2020-09-16T18:28:25.214" v="430"/>
        <pc:sldMkLst>
          <pc:docMk/>
          <pc:sldMk cId="191324263" sldId="612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91324263" sldId="612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91324263" sldId="612"/>
            <ac:spMk id="12" creationId="{3A7D3D7F-810E-4D1D-8E0C-BEEA9040F612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91324263" sldId="612"/>
            <ac:spMk id="13" creationId="{842CDF0B-1645-470F-8CA4-ACF04D507D3A}"/>
          </ac:spMkLst>
        </pc:spChg>
      </pc:sldChg>
      <pc:sldChg chg="modSp modNotes">
        <pc:chgData name="Luis" userId="400b050d-0174-4c3e-bb20-c14c5760c57a" providerId="ADAL" clId="{A7FF6CC6-8DEE-4431-B971-E0172F8CD943}" dt="2020-09-16T18:28:25.214" v="430"/>
        <pc:sldMkLst>
          <pc:docMk/>
          <pc:sldMk cId="673233976" sldId="613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673233976" sldId="613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673233976" sldId="613"/>
            <ac:spMk id="12" creationId="{3A7D3D7F-810E-4D1D-8E0C-BEEA9040F612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673233976" sldId="613"/>
            <ac:spMk id="13" creationId="{842CDF0B-1645-470F-8CA4-ACF04D507D3A}"/>
          </ac:spMkLst>
        </pc:spChg>
      </pc:sldChg>
      <pc:sldChg chg="modSp modNotes">
        <pc:chgData name="Luis" userId="400b050d-0174-4c3e-bb20-c14c5760c57a" providerId="ADAL" clId="{A7FF6CC6-8DEE-4431-B971-E0172F8CD943}" dt="2020-09-16T18:28:25.214" v="430"/>
        <pc:sldMkLst>
          <pc:docMk/>
          <pc:sldMk cId="1374779523" sldId="614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374779523" sldId="614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374779523" sldId="614"/>
            <ac:spMk id="12" creationId="{3A7D3D7F-810E-4D1D-8E0C-BEEA9040F612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374779523" sldId="614"/>
            <ac:spMk id="13" creationId="{842CDF0B-1645-470F-8CA4-ACF04D507D3A}"/>
          </ac:spMkLst>
        </pc:spChg>
      </pc:sldChg>
      <pc:sldChg chg="modSp modNotes">
        <pc:chgData name="Luis" userId="400b050d-0174-4c3e-bb20-c14c5760c57a" providerId="ADAL" clId="{A7FF6CC6-8DEE-4431-B971-E0172F8CD943}" dt="2020-09-16T18:28:25.214" v="430"/>
        <pc:sldMkLst>
          <pc:docMk/>
          <pc:sldMk cId="2599644607" sldId="615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2599644607" sldId="615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2599644607" sldId="615"/>
            <ac:spMk id="12" creationId="{3A7D3D7F-810E-4D1D-8E0C-BEEA9040F612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2599644607" sldId="615"/>
            <ac:spMk id="13" creationId="{842CDF0B-1645-470F-8CA4-ACF04D507D3A}"/>
          </ac:spMkLst>
        </pc:spChg>
      </pc:sldChg>
      <pc:sldChg chg="modSp modNotes">
        <pc:chgData name="Luis" userId="400b050d-0174-4c3e-bb20-c14c5760c57a" providerId="ADAL" clId="{A7FF6CC6-8DEE-4431-B971-E0172F8CD943}" dt="2020-09-16T18:28:25.214" v="430"/>
        <pc:sldMkLst>
          <pc:docMk/>
          <pc:sldMk cId="3806682388" sldId="617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3806682388" sldId="617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3806682388" sldId="617"/>
            <ac:spMk id="12" creationId="{3A7D3D7F-810E-4D1D-8E0C-BEEA9040F612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3806682388" sldId="617"/>
            <ac:spMk id="13" creationId="{842CDF0B-1645-470F-8CA4-ACF04D507D3A}"/>
          </ac:spMkLst>
        </pc:spChg>
      </pc:sldChg>
      <pc:sldChg chg="modSp mod">
        <pc:chgData name="Luis" userId="400b050d-0174-4c3e-bb20-c14c5760c57a" providerId="ADAL" clId="{A7FF6CC6-8DEE-4431-B971-E0172F8CD943}" dt="2020-09-17T07:58:28.920" v="3645" actId="20577"/>
        <pc:sldMkLst>
          <pc:docMk/>
          <pc:sldMk cId="3387361768" sldId="618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3387361768" sldId="618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3387361768" sldId="618"/>
            <ac:spMk id="12" creationId="{3A7D3D7F-810E-4D1D-8E0C-BEEA9040F612}"/>
          </ac:spMkLst>
        </pc:spChg>
        <pc:spChg chg="mod">
          <ac:chgData name="Luis" userId="400b050d-0174-4c3e-bb20-c14c5760c57a" providerId="ADAL" clId="{A7FF6CC6-8DEE-4431-B971-E0172F8CD943}" dt="2020-09-17T07:58:28.920" v="3645" actId="20577"/>
          <ac:spMkLst>
            <pc:docMk/>
            <pc:sldMk cId="3387361768" sldId="618"/>
            <ac:spMk id="13" creationId="{842CDF0B-1645-470F-8CA4-ACF04D507D3A}"/>
          </ac:spMkLst>
        </pc:spChg>
      </pc:sldChg>
      <pc:sldChg chg="modSp">
        <pc:chgData name="Luis" userId="400b050d-0174-4c3e-bb20-c14c5760c57a" providerId="ADAL" clId="{A7FF6CC6-8DEE-4431-B971-E0172F8CD943}" dt="2020-09-16T18:28:25.214" v="430"/>
        <pc:sldMkLst>
          <pc:docMk/>
          <pc:sldMk cId="1678931671" sldId="620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678931671" sldId="620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678931671" sldId="620"/>
            <ac:spMk id="12" creationId="{3A7D3D7F-810E-4D1D-8E0C-BEEA9040F612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678931671" sldId="620"/>
            <ac:spMk id="13" creationId="{842CDF0B-1645-470F-8CA4-ACF04D507D3A}"/>
          </ac:spMkLst>
        </pc:spChg>
      </pc:sldChg>
      <pc:sldChg chg="modSp mod modShow modNotes">
        <pc:chgData name="Luis" userId="400b050d-0174-4c3e-bb20-c14c5760c57a" providerId="ADAL" clId="{A7FF6CC6-8DEE-4431-B971-E0172F8CD943}" dt="2020-09-17T07:57:03.736" v="3613" actId="20577"/>
        <pc:sldMkLst>
          <pc:docMk/>
          <pc:sldMk cId="0" sldId="621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0" sldId="621"/>
            <ac:spMk id="6" creationId="{87B7820C-2D4C-40AC-841F-5EB468E31C24}"/>
          </ac:spMkLst>
        </pc:spChg>
        <pc:spChg chg="mod">
          <ac:chgData name="Luis" userId="400b050d-0174-4c3e-bb20-c14c5760c57a" providerId="ADAL" clId="{A7FF6CC6-8DEE-4431-B971-E0172F8CD943}" dt="2020-09-17T07:57:03.736" v="3613" actId="20577"/>
          <ac:spMkLst>
            <pc:docMk/>
            <pc:sldMk cId="0" sldId="621"/>
            <ac:spMk id="7" creationId="{0D57134D-F499-4E3A-8FA8-F20A319246A7}"/>
          </ac:spMkLst>
        </pc:spChg>
        <pc:picChg chg="mod">
          <ac:chgData name="Luis" userId="400b050d-0174-4c3e-bb20-c14c5760c57a" providerId="ADAL" clId="{A7FF6CC6-8DEE-4431-B971-E0172F8CD943}" dt="2020-09-16T18:28:25.214" v="430"/>
          <ac:picMkLst>
            <pc:docMk/>
            <pc:sldMk cId="0" sldId="621"/>
            <ac:picMk id="3" creationId="{27765F5D-6A6D-4A39-9418-121DFC03CBD7}"/>
          </ac:picMkLst>
        </pc:picChg>
      </pc:sldChg>
      <pc:sldChg chg="modSp mod modNotes">
        <pc:chgData name="Luis" userId="400b050d-0174-4c3e-bb20-c14c5760c57a" providerId="ADAL" clId="{A7FF6CC6-8DEE-4431-B971-E0172F8CD943}" dt="2020-09-17T07:57:07.681" v="3615" actId="20577"/>
        <pc:sldMkLst>
          <pc:docMk/>
          <pc:sldMk cId="4223829591" sldId="622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4223829591" sldId="622"/>
            <ac:spMk id="6" creationId="{87B7820C-2D4C-40AC-841F-5EB468E31C24}"/>
          </ac:spMkLst>
        </pc:spChg>
        <pc:spChg chg="mod">
          <ac:chgData name="Luis" userId="400b050d-0174-4c3e-bb20-c14c5760c57a" providerId="ADAL" clId="{A7FF6CC6-8DEE-4431-B971-E0172F8CD943}" dt="2020-09-17T07:57:07.681" v="3615" actId="20577"/>
          <ac:spMkLst>
            <pc:docMk/>
            <pc:sldMk cId="4223829591" sldId="622"/>
            <ac:spMk id="8" creationId="{B48A5FFF-693C-4E7B-B5D0-DBC622D3AC30}"/>
          </ac:spMkLst>
        </pc:spChg>
        <pc:picChg chg="mod">
          <ac:chgData name="Luis" userId="400b050d-0174-4c3e-bb20-c14c5760c57a" providerId="ADAL" clId="{A7FF6CC6-8DEE-4431-B971-E0172F8CD943}" dt="2020-09-16T18:28:25.214" v="430"/>
          <ac:picMkLst>
            <pc:docMk/>
            <pc:sldMk cId="4223829591" sldId="622"/>
            <ac:picMk id="3" creationId="{27765F5D-6A6D-4A39-9418-121DFC03CBD7}"/>
          </ac:picMkLst>
        </pc:picChg>
      </pc:sldChg>
      <pc:sldChg chg="modSp modNotes">
        <pc:chgData name="Luis" userId="400b050d-0174-4c3e-bb20-c14c5760c57a" providerId="ADAL" clId="{A7FF6CC6-8DEE-4431-B971-E0172F8CD943}" dt="2020-09-16T18:28:25.214" v="430"/>
        <pc:sldMkLst>
          <pc:docMk/>
          <pc:sldMk cId="0" sldId="623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0" sldId="623"/>
            <ac:spMk id="4" creationId="{82CC4513-104C-4AE0-B39B-4133B551855C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0" sldId="623"/>
            <ac:spMk id="6" creationId="{6C57B086-83B9-46C7-9DE2-2E02696899E7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0" sldId="623"/>
            <ac:spMk id="9" creationId="{944A180F-3693-4FCD-A5A0-2F90EA88198B}"/>
          </ac:spMkLst>
        </pc:spChg>
        <pc:cxnChg chg="mod">
          <ac:chgData name="Luis" userId="400b050d-0174-4c3e-bb20-c14c5760c57a" providerId="ADAL" clId="{A7FF6CC6-8DEE-4431-B971-E0172F8CD943}" dt="2020-09-16T18:28:25.214" v="430"/>
          <ac:cxnSpMkLst>
            <pc:docMk/>
            <pc:sldMk cId="0" sldId="623"/>
            <ac:cxnSpMk id="7" creationId="{93944204-9863-4B8C-A72A-244231D20120}"/>
          </ac:cxnSpMkLst>
        </pc:cxnChg>
      </pc:sldChg>
      <pc:sldChg chg="modSp modNotes">
        <pc:chgData name="Luis" userId="400b050d-0174-4c3e-bb20-c14c5760c57a" providerId="ADAL" clId="{A7FF6CC6-8DEE-4431-B971-E0172F8CD943}" dt="2020-09-16T18:28:25.214" v="430"/>
        <pc:sldMkLst>
          <pc:docMk/>
          <pc:sldMk cId="1555119444" sldId="624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555119444" sldId="624"/>
            <ac:spMk id="3" creationId="{51A4AA19-2591-4FAB-B34E-19FCD254F421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555119444" sldId="624"/>
            <ac:spMk id="6" creationId="{6C57B086-83B9-46C7-9DE2-2E02696899E7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555119444" sldId="624"/>
            <ac:spMk id="9" creationId="{944A180F-3693-4FCD-A5A0-2F90EA88198B}"/>
          </ac:spMkLst>
        </pc:spChg>
        <pc:cxnChg chg="mod">
          <ac:chgData name="Luis" userId="400b050d-0174-4c3e-bb20-c14c5760c57a" providerId="ADAL" clId="{A7FF6CC6-8DEE-4431-B971-E0172F8CD943}" dt="2020-09-16T18:28:25.214" v="430"/>
          <ac:cxnSpMkLst>
            <pc:docMk/>
            <pc:sldMk cId="1555119444" sldId="624"/>
            <ac:cxnSpMk id="7" creationId="{93944204-9863-4B8C-A72A-244231D20120}"/>
          </ac:cxnSpMkLst>
        </pc:cxnChg>
      </pc:sldChg>
      <pc:sldChg chg="addSp delSp modSp mod modAnim modNotesTx">
        <pc:chgData name="Luis" userId="400b050d-0174-4c3e-bb20-c14c5760c57a" providerId="ADAL" clId="{A7FF6CC6-8DEE-4431-B971-E0172F8CD943}" dt="2020-09-17T07:57:36.977" v="3623" actId="20577"/>
        <pc:sldMkLst>
          <pc:docMk/>
          <pc:sldMk cId="240995025" sldId="625"/>
        </pc:sldMkLst>
        <pc:spChg chg="mod">
          <ac:chgData name="Luis" userId="400b050d-0174-4c3e-bb20-c14c5760c57a" providerId="ADAL" clId="{A7FF6CC6-8DEE-4431-B971-E0172F8CD943}" dt="2020-09-16T19:22:18.047" v="1361" actId="2711"/>
          <ac:spMkLst>
            <pc:docMk/>
            <pc:sldMk cId="240995025" sldId="625"/>
            <ac:spMk id="2" creationId="{B54C6D49-53CE-43E7-9B43-E5FA30BEF5F4}"/>
          </ac:spMkLst>
        </pc:spChg>
        <pc:spChg chg="add del mod">
          <ac:chgData name="Luis" userId="400b050d-0174-4c3e-bb20-c14c5760c57a" providerId="ADAL" clId="{A7FF6CC6-8DEE-4431-B971-E0172F8CD943}" dt="2020-09-16T18:54:43.870" v="599" actId="478"/>
          <ac:spMkLst>
            <pc:docMk/>
            <pc:sldMk cId="240995025" sldId="625"/>
            <ac:spMk id="4" creationId="{BA00443B-B3E8-4521-A1C2-0D976A6A4D51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240995025" sldId="625"/>
            <ac:spMk id="8" creationId="{00000000-0000-0000-0000-000000000000}"/>
          </ac:spMkLst>
        </pc:spChg>
        <pc:spChg chg="add mod">
          <ac:chgData name="Luis" userId="400b050d-0174-4c3e-bb20-c14c5760c57a" providerId="ADAL" clId="{A7FF6CC6-8DEE-4431-B971-E0172F8CD943}" dt="2020-09-17T07:57:36.977" v="3623" actId="20577"/>
          <ac:spMkLst>
            <pc:docMk/>
            <pc:sldMk cId="240995025" sldId="625"/>
            <ac:spMk id="9" creationId="{27DF798A-2094-439A-B080-2D95E711BEF3}"/>
          </ac:spMkLst>
        </pc:spChg>
        <pc:spChg chg="mod">
          <ac:chgData name="Luis" userId="400b050d-0174-4c3e-bb20-c14c5760c57a" providerId="ADAL" clId="{A7FF6CC6-8DEE-4431-B971-E0172F8CD943}" dt="2020-09-17T07:28:16.634" v="3143" actId="20577"/>
          <ac:spMkLst>
            <pc:docMk/>
            <pc:sldMk cId="240995025" sldId="625"/>
            <ac:spMk id="12" creationId="{3A7D3D7F-810E-4D1D-8E0C-BEEA9040F612}"/>
          </ac:spMkLst>
        </pc:spChg>
        <pc:spChg chg="del mod">
          <ac:chgData name="Luis" userId="400b050d-0174-4c3e-bb20-c14c5760c57a" providerId="ADAL" clId="{A7FF6CC6-8DEE-4431-B971-E0172F8CD943}" dt="2020-09-16T18:54:43.012" v="598" actId="478"/>
          <ac:spMkLst>
            <pc:docMk/>
            <pc:sldMk cId="240995025" sldId="625"/>
            <ac:spMk id="13" creationId="{842CDF0B-1645-470F-8CA4-ACF04D507D3A}"/>
          </ac:spMkLst>
        </pc:spChg>
      </pc:sldChg>
      <pc:sldChg chg="modSp">
        <pc:chgData name="Luis" userId="400b050d-0174-4c3e-bb20-c14c5760c57a" providerId="ADAL" clId="{A7FF6CC6-8DEE-4431-B971-E0172F8CD943}" dt="2020-09-16T18:28:25.214" v="430"/>
        <pc:sldMkLst>
          <pc:docMk/>
          <pc:sldMk cId="1935752702" sldId="626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935752702" sldId="626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935752702" sldId="626"/>
            <ac:spMk id="9" creationId="{5A8A35A4-2E7F-4F76-A8C4-9B36664839D3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935752702" sldId="626"/>
            <ac:spMk id="12" creationId="{3A7D3D7F-810E-4D1D-8E0C-BEEA9040F612}"/>
          </ac:spMkLst>
        </pc:spChg>
        <pc:picChg chg="mod">
          <ac:chgData name="Luis" userId="400b050d-0174-4c3e-bb20-c14c5760c57a" providerId="ADAL" clId="{A7FF6CC6-8DEE-4431-B971-E0172F8CD943}" dt="2020-09-16T18:28:25.214" v="430"/>
          <ac:picMkLst>
            <pc:docMk/>
            <pc:sldMk cId="1935752702" sldId="626"/>
            <ac:picMk id="4" creationId="{F931C7F4-BE2E-44DE-B203-FC1BB20D591F}"/>
          </ac:picMkLst>
        </pc:picChg>
        <pc:picChg chg="mod">
          <ac:chgData name="Luis" userId="400b050d-0174-4c3e-bb20-c14c5760c57a" providerId="ADAL" clId="{A7FF6CC6-8DEE-4431-B971-E0172F8CD943}" dt="2020-09-16T18:28:25.214" v="430"/>
          <ac:picMkLst>
            <pc:docMk/>
            <pc:sldMk cId="1935752702" sldId="626"/>
            <ac:picMk id="5" creationId="{6CB94A76-0612-451F-8888-7716662BA946}"/>
          </ac:picMkLst>
        </pc:picChg>
      </pc:sldChg>
      <pc:sldChg chg="addSp delSp modSp mod modNotes">
        <pc:chgData name="Luis" userId="400b050d-0174-4c3e-bb20-c14c5760c57a" providerId="ADAL" clId="{A7FF6CC6-8DEE-4431-B971-E0172F8CD943}" dt="2020-09-17T07:57:55.381" v="3633" actId="20577"/>
        <pc:sldMkLst>
          <pc:docMk/>
          <pc:sldMk cId="1545835237" sldId="627"/>
        </pc:sldMkLst>
        <pc:spChg chg="add del mod">
          <ac:chgData name="Luis" userId="400b050d-0174-4c3e-bb20-c14c5760c57a" providerId="ADAL" clId="{A7FF6CC6-8DEE-4431-B971-E0172F8CD943}" dt="2020-09-16T18:55:00.763" v="605" actId="478"/>
          <ac:spMkLst>
            <pc:docMk/>
            <pc:sldMk cId="1545835237" sldId="627"/>
            <ac:spMk id="4" creationId="{CB4BBFAE-B5DC-464D-BA7F-C12B417DDBC2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545835237" sldId="627"/>
            <ac:spMk id="8" creationId="{00000000-0000-0000-0000-000000000000}"/>
          </ac:spMkLst>
        </pc:spChg>
        <pc:spChg chg="add mod">
          <ac:chgData name="Luis" userId="400b050d-0174-4c3e-bb20-c14c5760c57a" providerId="ADAL" clId="{A7FF6CC6-8DEE-4431-B971-E0172F8CD943}" dt="2020-09-17T07:57:55.381" v="3633" actId="20577"/>
          <ac:spMkLst>
            <pc:docMk/>
            <pc:sldMk cId="1545835237" sldId="627"/>
            <ac:spMk id="9" creationId="{56AC4EE0-B2A9-43F5-A055-675F301FEE3F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545835237" sldId="627"/>
            <ac:spMk id="12" creationId="{3A7D3D7F-810E-4D1D-8E0C-BEEA9040F612}"/>
          </ac:spMkLst>
        </pc:spChg>
        <pc:spChg chg="del mod">
          <ac:chgData name="Luis" userId="400b050d-0174-4c3e-bb20-c14c5760c57a" providerId="ADAL" clId="{A7FF6CC6-8DEE-4431-B971-E0172F8CD943}" dt="2020-09-16T18:54:57.151" v="604" actId="478"/>
          <ac:spMkLst>
            <pc:docMk/>
            <pc:sldMk cId="1545835237" sldId="627"/>
            <ac:spMk id="13" creationId="{842CDF0B-1645-470F-8CA4-ACF04D507D3A}"/>
          </ac:spMkLst>
        </pc:spChg>
      </pc:sldChg>
      <pc:sldChg chg="modSp">
        <pc:chgData name="Luis" userId="400b050d-0174-4c3e-bb20-c14c5760c57a" providerId="ADAL" clId="{A7FF6CC6-8DEE-4431-B971-E0172F8CD943}" dt="2020-09-16T18:28:25.214" v="430"/>
        <pc:sldMkLst>
          <pc:docMk/>
          <pc:sldMk cId="4115814982" sldId="628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4115814982" sldId="628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4115814982" sldId="628"/>
            <ac:spMk id="12" creationId="{3A7D3D7F-810E-4D1D-8E0C-BEEA9040F612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4115814982" sldId="628"/>
            <ac:spMk id="13" creationId="{842CDF0B-1645-470F-8CA4-ACF04D507D3A}"/>
          </ac:spMkLst>
        </pc:spChg>
      </pc:sldChg>
      <pc:sldChg chg="modSp modNotes">
        <pc:chgData name="Luis" userId="400b050d-0174-4c3e-bb20-c14c5760c57a" providerId="ADAL" clId="{A7FF6CC6-8DEE-4431-B971-E0172F8CD943}" dt="2020-09-16T18:28:25.214" v="430"/>
        <pc:sldMkLst>
          <pc:docMk/>
          <pc:sldMk cId="4134375724" sldId="629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4134375724" sldId="629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4134375724" sldId="629"/>
            <ac:spMk id="12" creationId="{3A7D3D7F-810E-4D1D-8E0C-BEEA9040F612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4134375724" sldId="629"/>
            <ac:spMk id="13" creationId="{842CDF0B-1645-470F-8CA4-ACF04D507D3A}"/>
          </ac:spMkLst>
        </pc:spChg>
      </pc:sldChg>
      <pc:sldChg chg="modSp modNotes">
        <pc:chgData name="Luis" userId="400b050d-0174-4c3e-bb20-c14c5760c57a" providerId="ADAL" clId="{A7FF6CC6-8DEE-4431-B971-E0172F8CD943}" dt="2020-09-16T18:28:25.214" v="430"/>
        <pc:sldMkLst>
          <pc:docMk/>
          <pc:sldMk cId="3020556441" sldId="630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3020556441" sldId="630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3020556441" sldId="630"/>
            <ac:spMk id="12" creationId="{3A7D3D7F-810E-4D1D-8E0C-BEEA9040F612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3020556441" sldId="630"/>
            <ac:spMk id="13" creationId="{842CDF0B-1645-470F-8CA4-ACF04D507D3A}"/>
          </ac:spMkLst>
        </pc:spChg>
      </pc:sldChg>
      <pc:sldChg chg="modSp modNotes">
        <pc:chgData name="Luis" userId="400b050d-0174-4c3e-bb20-c14c5760c57a" providerId="ADAL" clId="{A7FF6CC6-8DEE-4431-B971-E0172F8CD943}" dt="2020-09-16T18:28:25.214" v="430"/>
        <pc:sldMkLst>
          <pc:docMk/>
          <pc:sldMk cId="2662460895" sldId="631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2662460895" sldId="631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2662460895" sldId="631"/>
            <ac:spMk id="12" creationId="{3A7D3D7F-810E-4D1D-8E0C-BEEA9040F612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2662460895" sldId="631"/>
            <ac:spMk id="13" creationId="{842CDF0B-1645-470F-8CA4-ACF04D507D3A}"/>
          </ac:spMkLst>
        </pc:spChg>
      </pc:sldChg>
      <pc:sldChg chg="modSp modNotes">
        <pc:chgData name="Luis" userId="400b050d-0174-4c3e-bb20-c14c5760c57a" providerId="ADAL" clId="{A7FF6CC6-8DEE-4431-B971-E0172F8CD943}" dt="2020-09-16T18:28:25.214" v="430"/>
        <pc:sldMkLst>
          <pc:docMk/>
          <pc:sldMk cId="1520243228" sldId="632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520243228" sldId="632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520243228" sldId="632"/>
            <ac:spMk id="12" creationId="{3A7D3D7F-810E-4D1D-8E0C-BEEA9040F612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520243228" sldId="632"/>
            <ac:spMk id="13" creationId="{842CDF0B-1645-470F-8CA4-ACF04D507D3A}"/>
          </ac:spMkLst>
        </pc:spChg>
      </pc:sldChg>
      <pc:sldChg chg="modSp modNotes">
        <pc:chgData name="Luis" userId="400b050d-0174-4c3e-bb20-c14c5760c57a" providerId="ADAL" clId="{A7FF6CC6-8DEE-4431-B971-E0172F8CD943}" dt="2020-09-16T18:28:25.214" v="430"/>
        <pc:sldMkLst>
          <pc:docMk/>
          <pc:sldMk cId="2649178797" sldId="633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2649178797" sldId="633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2649178797" sldId="633"/>
            <ac:spMk id="12" creationId="{3A7D3D7F-810E-4D1D-8E0C-BEEA9040F612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2649178797" sldId="633"/>
            <ac:spMk id="13" creationId="{842CDF0B-1645-470F-8CA4-ACF04D507D3A}"/>
          </ac:spMkLst>
        </pc:spChg>
      </pc:sldChg>
      <pc:sldChg chg="modSp">
        <pc:chgData name="Luis" userId="400b050d-0174-4c3e-bb20-c14c5760c57a" providerId="ADAL" clId="{A7FF6CC6-8DEE-4431-B971-E0172F8CD943}" dt="2020-09-16T18:28:25.214" v="430"/>
        <pc:sldMkLst>
          <pc:docMk/>
          <pc:sldMk cId="659145139" sldId="634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659145139" sldId="634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659145139" sldId="634"/>
            <ac:spMk id="12" creationId="{3A7D3D7F-810E-4D1D-8E0C-BEEA9040F612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659145139" sldId="634"/>
            <ac:spMk id="13" creationId="{842CDF0B-1645-470F-8CA4-ACF04D507D3A}"/>
          </ac:spMkLst>
        </pc:spChg>
      </pc:sldChg>
      <pc:sldChg chg="del">
        <pc:chgData name="Luis" userId="400b050d-0174-4c3e-bb20-c14c5760c57a" providerId="ADAL" clId="{A7FF6CC6-8DEE-4431-B971-E0172F8CD943}" dt="2020-09-06T13:02:51.522" v="3" actId="2696"/>
        <pc:sldMkLst>
          <pc:docMk/>
          <pc:sldMk cId="3127089061" sldId="634"/>
        </pc:sldMkLst>
      </pc:sldChg>
      <pc:sldChg chg="del">
        <pc:chgData name="Luis" userId="400b050d-0174-4c3e-bb20-c14c5760c57a" providerId="ADAL" clId="{A7FF6CC6-8DEE-4431-B971-E0172F8CD943}" dt="2020-09-06T13:02:51.522" v="3" actId="2696"/>
        <pc:sldMkLst>
          <pc:docMk/>
          <pc:sldMk cId="2552698275" sldId="635"/>
        </pc:sldMkLst>
      </pc:sldChg>
      <pc:sldChg chg="modSp">
        <pc:chgData name="Luis" userId="400b050d-0174-4c3e-bb20-c14c5760c57a" providerId="ADAL" clId="{A7FF6CC6-8DEE-4431-B971-E0172F8CD943}" dt="2020-09-16T18:28:25.214" v="430"/>
        <pc:sldMkLst>
          <pc:docMk/>
          <pc:sldMk cId="3977414700" sldId="635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3977414700" sldId="635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3977414700" sldId="635"/>
            <ac:spMk id="12" creationId="{3A7D3D7F-810E-4D1D-8E0C-BEEA9040F612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3977414700" sldId="635"/>
            <ac:spMk id="13" creationId="{842CDF0B-1645-470F-8CA4-ACF04D507D3A}"/>
          </ac:spMkLst>
        </pc:spChg>
      </pc:sldChg>
      <pc:sldChg chg="modSp modNotes">
        <pc:chgData name="Luis" userId="400b050d-0174-4c3e-bb20-c14c5760c57a" providerId="ADAL" clId="{A7FF6CC6-8DEE-4431-B971-E0172F8CD943}" dt="2020-09-16T18:28:25.214" v="430"/>
        <pc:sldMkLst>
          <pc:docMk/>
          <pc:sldMk cId="1586451641" sldId="636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586451641" sldId="636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586451641" sldId="636"/>
            <ac:spMk id="12" creationId="{3A7D3D7F-810E-4D1D-8E0C-BEEA9040F612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586451641" sldId="636"/>
            <ac:spMk id="13" creationId="{842CDF0B-1645-470F-8CA4-ACF04D507D3A}"/>
          </ac:spMkLst>
        </pc:spChg>
      </pc:sldChg>
      <pc:sldChg chg="modSp modNotes">
        <pc:chgData name="Luis" userId="400b050d-0174-4c3e-bb20-c14c5760c57a" providerId="ADAL" clId="{A7FF6CC6-8DEE-4431-B971-E0172F8CD943}" dt="2020-09-16T18:28:25.214" v="430"/>
        <pc:sldMkLst>
          <pc:docMk/>
          <pc:sldMk cId="2682651851" sldId="638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2682651851" sldId="638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2682651851" sldId="638"/>
            <ac:spMk id="9" creationId="{4AF4C637-D493-46D7-BFAF-1B522FB88903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2682651851" sldId="638"/>
            <ac:spMk id="12" creationId="{3A7D3D7F-810E-4D1D-8E0C-BEEA9040F612}"/>
          </ac:spMkLst>
        </pc:spChg>
      </pc:sldChg>
      <pc:sldChg chg="modSp">
        <pc:chgData name="Luis" userId="400b050d-0174-4c3e-bb20-c14c5760c57a" providerId="ADAL" clId="{A7FF6CC6-8DEE-4431-B971-E0172F8CD943}" dt="2020-09-16T18:28:25.214" v="430"/>
        <pc:sldMkLst>
          <pc:docMk/>
          <pc:sldMk cId="3538106265" sldId="639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3538106265" sldId="639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3538106265" sldId="639"/>
            <ac:spMk id="9" creationId="{A2029DE6-B508-4211-BF50-F404756020DC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3538106265" sldId="639"/>
            <ac:spMk id="12" creationId="{3A7D3D7F-810E-4D1D-8E0C-BEEA9040F612}"/>
          </ac:spMkLst>
        </pc:spChg>
      </pc:sldChg>
      <pc:sldChg chg="modSp modNotes">
        <pc:chgData name="Luis" userId="400b050d-0174-4c3e-bb20-c14c5760c57a" providerId="ADAL" clId="{A7FF6CC6-8DEE-4431-B971-E0172F8CD943}" dt="2020-09-16T18:28:25.214" v="430"/>
        <pc:sldMkLst>
          <pc:docMk/>
          <pc:sldMk cId="421636926" sldId="640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421636926" sldId="640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421636926" sldId="640"/>
            <ac:spMk id="9" creationId="{CF63472A-4186-4EE3-84A0-75DBBD62A12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421636926" sldId="640"/>
            <ac:spMk id="12" creationId="{3A7D3D7F-810E-4D1D-8E0C-BEEA9040F612}"/>
          </ac:spMkLst>
        </pc:spChg>
      </pc:sldChg>
      <pc:sldChg chg="modSp">
        <pc:chgData name="Luis" userId="400b050d-0174-4c3e-bb20-c14c5760c57a" providerId="ADAL" clId="{A7FF6CC6-8DEE-4431-B971-E0172F8CD943}" dt="2020-09-16T18:28:25.214" v="430"/>
        <pc:sldMkLst>
          <pc:docMk/>
          <pc:sldMk cId="663794950" sldId="641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663794950" sldId="641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663794950" sldId="641"/>
            <ac:spMk id="12" creationId="{3A7D3D7F-810E-4D1D-8E0C-BEEA9040F612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663794950" sldId="641"/>
            <ac:spMk id="13" creationId="{842CDF0B-1645-470F-8CA4-ACF04D507D3A}"/>
          </ac:spMkLst>
        </pc:spChg>
      </pc:sldChg>
      <pc:sldChg chg="modSp">
        <pc:chgData name="Luis" userId="400b050d-0174-4c3e-bb20-c14c5760c57a" providerId="ADAL" clId="{A7FF6CC6-8DEE-4431-B971-E0172F8CD943}" dt="2020-09-16T18:28:25.214" v="430"/>
        <pc:sldMkLst>
          <pc:docMk/>
          <pc:sldMk cId="1734010571" sldId="642"/>
        </pc:sldMkLst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734010571" sldId="642"/>
            <ac:spMk id="8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734010571" sldId="642"/>
            <ac:spMk id="12" creationId="{3A7D3D7F-810E-4D1D-8E0C-BEEA9040F612}"/>
          </ac:spMkLst>
        </pc:spChg>
        <pc:spChg chg="mod">
          <ac:chgData name="Luis" userId="400b050d-0174-4c3e-bb20-c14c5760c57a" providerId="ADAL" clId="{A7FF6CC6-8DEE-4431-B971-E0172F8CD943}" dt="2020-09-16T18:28:25.214" v="430"/>
          <ac:spMkLst>
            <pc:docMk/>
            <pc:sldMk cId="1734010571" sldId="642"/>
            <ac:spMk id="13" creationId="{842CDF0B-1645-470F-8CA4-ACF04D507D3A}"/>
          </ac:spMkLst>
        </pc:spChg>
      </pc:sldChg>
      <pc:sldChg chg="modSp add">
        <pc:chgData name="Luis" userId="400b050d-0174-4c3e-bb20-c14c5760c57a" providerId="ADAL" clId="{A7FF6CC6-8DEE-4431-B971-E0172F8CD943}" dt="2020-09-17T07:57:41.073" v="3625" actId="20577"/>
        <pc:sldMkLst>
          <pc:docMk/>
          <pc:sldMk cId="638184448" sldId="643"/>
        </pc:sldMkLst>
        <pc:spChg chg="mod">
          <ac:chgData name="Luis" userId="400b050d-0174-4c3e-bb20-c14c5760c57a" providerId="ADAL" clId="{A7FF6CC6-8DEE-4431-B971-E0172F8CD943}" dt="2020-09-17T07:57:41.073" v="3625" actId="20577"/>
          <ac:spMkLst>
            <pc:docMk/>
            <pc:sldMk cId="638184448" sldId="643"/>
            <ac:spMk id="9" creationId="{27DF798A-2094-439A-B080-2D95E711BEF3}"/>
          </ac:spMkLst>
        </pc:spChg>
        <pc:spChg chg="mod">
          <ac:chgData name="Luis" userId="400b050d-0174-4c3e-bb20-c14c5760c57a" providerId="ADAL" clId="{A7FF6CC6-8DEE-4431-B971-E0172F8CD943}" dt="2020-09-17T07:43:40.484" v="3390" actId="20577"/>
          <ac:spMkLst>
            <pc:docMk/>
            <pc:sldMk cId="638184448" sldId="643"/>
            <ac:spMk id="12" creationId="{3A7D3D7F-810E-4D1D-8E0C-BEEA9040F612}"/>
          </ac:spMkLst>
        </pc:spChg>
      </pc:sldChg>
      <pc:sldChg chg="modSp add mod modAnim modNotesTx">
        <pc:chgData name="Luis" userId="400b050d-0174-4c3e-bb20-c14c5760c57a" providerId="ADAL" clId="{A7FF6CC6-8DEE-4431-B971-E0172F8CD943}" dt="2020-09-18T06:48:31.383" v="10763" actId="20577"/>
        <pc:sldMkLst>
          <pc:docMk/>
          <pc:sldMk cId="3114538657" sldId="644"/>
        </pc:sldMkLst>
        <pc:spChg chg="mod">
          <ac:chgData name="Luis" userId="400b050d-0174-4c3e-bb20-c14c5760c57a" providerId="ADAL" clId="{A7FF6CC6-8DEE-4431-B971-E0172F8CD943}" dt="2020-09-18T06:48:31.383" v="10763" actId="20577"/>
          <ac:spMkLst>
            <pc:docMk/>
            <pc:sldMk cId="3114538657" sldId="644"/>
            <ac:spMk id="12" creationId="{3A7D3D7F-810E-4D1D-8E0C-BEEA9040F612}"/>
          </ac:spMkLst>
        </pc:spChg>
      </pc:sldChg>
      <pc:sldChg chg="modSp add ord modAnim modNotesTx">
        <pc:chgData name="Luis" userId="400b050d-0174-4c3e-bb20-c14c5760c57a" providerId="ADAL" clId="{A7FF6CC6-8DEE-4431-B971-E0172F8CD943}" dt="2020-09-18T06:56:19.947" v="10994" actId="20577"/>
        <pc:sldMkLst>
          <pc:docMk/>
          <pc:sldMk cId="2700796042" sldId="645"/>
        </pc:sldMkLst>
        <pc:spChg chg="mod">
          <ac:chgData name="Luis" userId="400b050d-0174-4c3e-bb20-c14c5760c57a" providerId="ADAL" clId="{A7FF6CC6-8DEE-4431-B971-E0172F8CD943}" dt="2020-09-18T06:56:19.947" v="10994" actId="20577"/>
          <ac:spMkLst>
            <pc:docMk/>
            <pc:sldMk cId="2700796042" sldId="645"/>
            <ac:spMk id="12" creationId="{3A7D3D7F-810E-4D1D-8E0C-BEEA9040F612}"/>
          </ac:spMkLst>
        </pc:spChg>
      </pc:sldChg>
      <pc:sldChg chg="modSp add mod modAnim modNotesTx">
        <pc:chgData name="Luis" userId="400b050d-0174-4c3e-bb20-c14c5760c57a" providerId="ADAL" clId="{A7FF6CC6-8DEE-4431-B971-E0172F8CD943}" dt="2020-09-18T06:53:29.743" v="10919" actId="20577"/>
        <pc:sldMkLst>
          <pc:docMk/>
          <pc:sldMk cId="4180059412" sldId="646"/>
        </pc:sldMkLst>
        <pc:spChg chg="mod">
          <ac:chgData name="Luis" userId="400b050d-0174-4c3e-bb20-c14c5760c57a" providerId="ADAL" clId="{A7FF6CC6-8DEE-4431-B971-E0172F8CD943}" dt="2020-09-18T06:53:29.743" v="10919" actId="20577"/>
          <ac:spMkLst>
            <pc:docMk/>
            <pc:sldMk cId="4180059412" sldId="646"/>
            <ac:spMk id="12" creationId="{3A7D3D7F-810E-4D1D-8E0C-BEEA9040F612}"/>
          </ac:spMkLst>
        </pc:spChg>
      </pc:sldChg>
      <pc:sldChg chg="add del">
        <pc:chgData name="Luis" userId="400b050d-0174-4c3e-bb20-c14c5760c57a" providerId="ADAL" clId="{A7FF6CC6-8DEE-4431-B971-E0172F8CD943}" dt="2020-09-17T16:46:50.666" v="5790" actId="2696"/>
        <pc:sldMkLst>
          <pc:docMk/>
          <pc:sldMk cId="1515877712" sldId="647"/>
        </pc:sldMkLst>
      </pc:sldChg>
      <pc:sldChg chg="modSp add mod modAnim modNotesTx">
        <pc:chgData name="Luis" userId="400b050d-0174-4c3e-bb20-c14c5760c57a" providerId="ADAL" clId="{A7FF6CC6-8DEE-4431-B971-E0172F8CD943}" dt="2020-09-18T12:34:46.717" v="21111" actId="6549"/>
        <pc:sldMkLst>
          <pc:docMk/>
          <pc:sldMk cId="3044660479" sldId="647"/>
        </pc:sldMkLst>
        <pc:spChg chg="mod">
          <ac:chgData name="Luis" userId="400b050d-0174-4c3e-bb20-c14c5760c57a" providerId="ADAL" clId="{A7FF6CC6-8DEE-4431-B971-E0172F8CD943}" dt="2020-09-18T10:11:40.049" v="17147" actId="6549"/>
          <ac:spMkLst>
            <pc:docMk/>
            <pc:sldMk cId="3044660479" sldId="647"/>
            <ac:spMk id="9" creationId="{611779D2-5E48-45C8-83A4-1DAF40AA66D8}"/>
          </ac:spMkLst>
        </pc:spChg>
        <pc:spChg chg="mod">
          <ac:chgData name="Luis" userId="400b050d-0174-4c3e-bb20-c14c5760c57a" providerId="ADAL" clId="{A7FF6CC6-8DEE-4431-B971-E0172F8CD943}" dt="2020-09-18T12:34:46.717" v="21111" actId="6549"/>
          <ac:spMkLst>
            <pc:docMk/>
            <pc:sldMk cId="3044660479" sldId="647"/>
            <ac:spMk id="12" creationId="{3A7D3D7F-810E-4D1D-8E0C-BEEA9040F612}"/>
          </ac:spMkLst>
        </pc:spChg>
      </pc:sldChg>
      <pc:sldChg chg="add del">
        <pc:chgData name="Luis" userId="400b050d-0174-4c3e-bb20-c14c5760c57a" providerId="ADAL" clId="{A7FF6CC6-8DEE-4431-B971-E0172F8CD943}" dt="2020-09-17T16:56:28.038" v="6310" actId="2696"/>
        <pc:sldMkLst>
          <pc:docMk/>
          <pc:sldMk cId="1280663528" sldId="648"/>
        </pc:sldMkLst>
      </pc:sldChg>
      <pc:sldChg chg="add del">
        <pc:chgData name="Luis" userId="400b050d-0174-4c3e-bb20-c14c5760c57a" providerId="ADAL" clId="{A7FF6CC6-8DEE-4431-B971-E0172F8CD943}" dt="2020-09-17T17:00:01.172" v="6523" actId="47"/>
        <pc:sldMkLst>
          <pc:docMk/>
          <pc:sldMk cId="1579484575" sldId="648"/>
        </pc:sldMkLst>
      </pc:sldChg>
      <pc:sldChg chg="add del">
        <pc:chgData name="Luis" userId="400b050d-0174-4c3e-bb20-c14c5760c57a" providerId="ADAL" clId="{A7FF6CC6-8DEE-4431-B971-E0172F8CD943}" dt="2020-09-17T16:46:48.183" v="5789" actId="2696"/>
        <pc:sldMkLst>
          <pc:docMk/>
          <pc:sldMk cId="2659195359" sldId="648"/>
        </pc:sldMkLst>
      </pc:sldChg>
      <pc:sldChg chg="add del">
        <pc:chgData name="Luis" userId="400b050d-0174-4c3e-bb20-c14c5760c57a" providerId="ADAL" clId="{A7FF6CC6-8DEE-4431-B971-E0172F8CD943}" dt="2020-09-17T17:46:25.085" v="8574" actId="2696"/>
        <pc:sldMkLst>
          <pc:docMk/>
          <pc:sldMk cId="3978257611" sldId="648"/>
        </pc:sldMkLst>
      </pc:sldChg>
      <pc:sldChg chg="add del">
        <pc:chgData name="Luis" userId="400b050d-0174-4c3e-bb20-c14c5760c57a" providerId="ADAL" clId="{A7FF6CC6-8DEE-4431-B971-E0172F8CD943}" dt="2020-09-17T17:00:01.172" v="6523" actId="47"/>
        <pc:sldMkLst>
          <pc:docMk/>
          <pc:sldMk cId="873496300" sldId="649"/>
        </pc:sldMkLst>
      </pc:sldChg>
      <pc:sldChg chg="add del">
        <pc:chgData name="Luis" userId="400b050d-0174-4c3e-bb20-c14c5760c57a" providerId="ADAL" clId="{A7FF6CC6-8DEE-4431-B971-E0172F8CD943}" dt="2020-09-17T17:46:25.085" v="8574" actId="2696"/>
        <pc:sldMkLst>
          <pc:docMk/>
          <pc:sldMk cId="1915463270" sldId="649"/>
        </pc:sldMkLst>
      </pc:sldChg>
      <pc:sldChg chg="modSp add mod modAnim modNotesTx">
        <pc:chgData name="Luis" userId="400b050d-0174-4c3e-bb20-c14c5760c57a" providerId="ADAL" clId="{A7FF6CC6-8DEE-4431-B971-E0172F8CD943}" dt="2020-09-18T18:56:04.852" v="27215" actId="20577"/>
        <pc:sldMkLst>
          <pc:docMk/>
          <pc:sldMk cId="22983464" sldId="650"/>
        </pc:sldMkLst>
        <pc:spChg chg="mod">
          <ac:chgData name="Luis" userId="400b050d-0174-4c3e-bb20-c14c5760c57a" providerId="ADAL" clId="{A7FF6CC6-8DEE-4431-B971-E0172F8CD943}" dt="2020-09-18T18:56:00.638" v="27214" actId="20577"/>
          <ac:spMkLst>
            <pc:docMk/>
            <pc:sldMk cId="22983464" sldId="650"/>
            <ac:spMk id="12" creationId="{3A7D3D7F-810E-4D1D-8E0C-BEEA9040F612}"/>
          </ac:spMkLst>
        </pc:spChg>
      </pc:sldChg>
      <pc:sldChg chg="modSp add modAnim modNotesTx">
        <pc:chgData name="Luis" userId="400b050d-0174-4c3e-bb20-c14c5760c57a" providerId="ADAL" clId="{A7FF6CC6-8DEE-4431-B971-E0172F8CD943}" dt="2020-09-18T07:01:49.724" v="11157" actId="20577"/>
        <pc:sldMkLst>
          <pc:docMk/>
          <pc:sldMk cId="2146057736" sldId="651"/>
        </pc:sldMkLst>
        <pc:spChg chg="mod">
          <ac:chgData name="Luis" userId="400b050d-0174-4c3e-bb20-c14c5760c57a" providerId="ADAL" clId="{A7FF6CC6-8DEE-4431-B971-E0172F8CD943}" dt="2020-09-18T06:59:02.366" v="11070" actId="6549"/>
          <ac:spMkLst>
            <pc:docMk/>
            <pc:sldMk cId="2146057736" sldId="651"/>
            <ac:spMk id="12" creationId="{3A7D3D7F-810E-4D1D-8E0C-BEEA9040F612}"/>
          </ac:spMkLst>
        </pc:spChg>
      </pc:sldChg>
      <pc:sldChg chg="modSp add modAnim modNotesTx">
        <pc:chgData name="Luis" userId="400b050d-0174-4c3e-bb20-c14c5760c57a" providerId="ADAL" clId="{A7FF6CC6-8DEE-4431-B971-E0172F8CD943}" dt="2020-09-18T07:04:31.318" v="11198" actId="6549"/>
        <pc:sldMkLst>
          <pc:docMk/>
          <pc:sldMk cId="2445939465" sldId="652"/>
        </pc:sldMkLst>
        <pc:spChg chg="mod">
          <ac:chgData name="Luis" userId="400b050d-0174-4c3e-bb20-c14c5760c57a" providerId="ADAL" clId="{A7FF6CC6-8DEE-4431-B971-E0172F8CD943}" dt="2020-09-18T07:04:31.318" v="11198" actId="6549"/>
          <ac:spMkLst>
            <pc:docMk/>
            <pc:sldMk cId="2445939465" sldId="652"/>
            <ac:spMk id="12" creationId="{3A7D3D7F-810E-4D1D-8E0C-BEEA9040F612}"/>
          </ac:spMkLst>
        </pc:spChg>
      </pc:sldChg>
      <pc:sldChg chg="add del">
        <pc:chgData name="Luis" userId="400b050d-0174-4c3e-bb20-c14c5760c57a" providerId="ADAL" clId="{A7FF6CC6-8DEE-4431-B971-E0172F8CD943}" dt="2020-09-18T07:43:16.282" v="12217" actId="2696"/>
        <pc:sldMkLst>
          <pc:docMk/>
          <pc:sldMk cId="3723377653" sldId="653"/>
        </pc:sldMkLst>
      </pc:sldChg>
      <pc:sldChg chg="add del">
        <pc:chgData name="Luis" userId="400b050d-0174-4c3e-bb20-c14c5760c57a" providerId="ADAL" clId="{A7FF6CC6-8DEE-4431-B971-E0172F8CD943}" dt="2020-09-18T07:43:16.282" v="12217" actId="2696"/>
        <pc:sldMkLst>
          <pc:docMk/>
          <pc:sldMk cId="3329100272" sldId="654"/>
        </pc:sldMkLst>
      </pc:sldChg>
      <pc:sldChg chg="add del">
        <pc:chgData name="Luis" userId="400b050d-0174-4c3e-bb20-c14c5760c57a" providerId="ADAL" clId="{A7FF6CC6-8DEE-4431-B971-E0172F8CD943}" dt="2020-09-18T07:43:16.282" v="12217" actId="2696"/>
        <pc:sldMkLst>
          <pc:docMk/>
          <pc:sldMk cId="593433459" sldId="655"/>
        </pc:sldMkLst>
      </pc:sldChg>
      <pc:sldChg chg="add del">
        <pc:chgData name="Luis" userId="400b050d-0174-4c3e-bb20-c14c5760c57a" providerId="ADAL" clId="{A7FF6CC6-8DEE-4431-B971-E0172F8CD943}" dt="2020-09-18T07:43:16.282" v="12217" actId="2696"/>
        <pc:sldMkLst>
          <pc:docMk/>
          <pc:sldMk cId="2017548764" sldId="656"/>
        </pc:sldMkLst>
      </pc:sldChg>
      <pc:sldChg chg="add del replId">
        <pc:chgData name="Luis" userId="400b050d-0174-4c3e-bb20-c14c5760c57a" providerId="ADAL" clId="{A7FF6CC6-8DEE-4431-B971-E0172F8CD943}" dt="2020-09-18T07:43:16.282" v="12217" actId="2696"/>
        <pc:sldMkLst>
          <pc:docMk/>
          <pc:sldMk cId="394213475" sldId="657"/>
        </pc:sldMkLst>
      </pc:sldChg>
      <pc:sldChg chg="delSp modSp mod delAnim modAnim modNotesTx">
        <pc:chgData name="Luis" userId="400b050d-0174-4c3e-bb20-c14c5760c57a" providerId="ADAL" clId="{A7FF6CC6-8DEE-4431-B971-E0172F8CD943}" dt="2020-09-18T12:32:29.616" v="21083" actId="6549"/>
        <pc:sldMkLst>
          <pc:docMk/>
          <pc:sldMk cId="1978932372" sldId="658"/>
        </pc:sldMkLst>
        <pc:spChg chg="mod">
          <ac:chgData name="Luis" userId="400b050d-0174-4c3e-bb20-c14c5760c57a" providerId="ADAL" clId="{A7FF6CC6-8DEE-4431-B971-E0172F8CD943}" dt="2020-09-18T12:32:29.616" v="21083" actId="6549"/>
          <ac:spMkLst>
            <pc:docMk/>
            <pc:sldMk cId="1978932372" sldId="658"/>
            <ac:spMk id="3" creationId="{00000000-0000-0000-0000-000000000000}"/>
          </ac:spMkLst>
        </pc:spChg>
        <pc:spChg chg="del">
          <ac:chgData name="Luis" userId="400b050d-0174-4c3e-bb20-c14c5760c57a" providerId="ADAL" clId="{A7FF6CC6-8DEE-4431-B971-E0172F8CD943}" dt="2020-09-18T07:16:26.325" v="11511" actId="478"/>
          <ac:spMkLst>
            <pc:docMk/>
            <pc:sldMk cId="1978932372" sldId="658"/>
            <ac:spMk id="9" creationId="{4616F81A-1507-4423-AA1F-FCBF866DEFFD}"/>
          </ac:spMkLst>
        </pc:spChg>
        <pc:spChg chg="mod">
          <ac:chgData name="Luis" userId="400b050d-0174-4c3e-bb20-c14c5760c57a" providerId="ADAL" clId="{A7FF6CC6-8DEE-4431-B971-E0172F8CD943}" dt="2020-09-18T10:11:32.065" v="17128" actId="6549"/>
          <ac:spMkLst>
            <pc:docMk/>
            <pc:sldMk cId="1978932372" sldId="658"/>
            <ac:spMk id="13" creationId="{72C5EB01-BBA7-494E-A86D-B8312194A67C}"/>
          </ac:spMkLst>
        </pc:spChg>
        <pc:picChg chg="del">
          <ac:chgData name="Luis" userId="400b050d-0174-4c3e-bb20-c14c5760c57a" providerId="ADAL" clId="{A7FF6CC6-8DEE-4431-B971-E0172F8CD943}" dt="2020-09-18T07:16:32.117" v="11512" actId="478"/>
          <ac:picMkLst>
            <pc:docMk/>
            <pc:sldMk cId="1978932372" sldId="658"/>
            <ac:picMk id="5" creationId="{4F378395-33FC-44F5-8AA3-4124393F5DC6}"/>
          </ac:picMkLst>
        </pc:picChg>
      </pc:sldChg>
      <pc:sldChg chg="addSp delSp modSp add mod modAnim">
        <pc:chgData name="Luis" userId="400b050d-0174-4c3e-bb20-c14c5760c57a" providerId="ADAL" clId="{A7FF6CC6-8DEE-4431-B971-E0172F8CD943}" dt="2020-09-18T11:57:14.781" v="19953" actId="6549"/>
        <pc:sldMkLst>
          <pc:docMk/>
          <pc:sldMk cId="2430924338" sldId="659"/>
        </pc:sldMkLst>
        <pc:spChg chg="add del mod">
          <ac:chgData name="Luis" userId="400b050d-0174-4c3e-bb20-c14c5760c57a" providerId="ADAL" clId="{A7FF6CC6-8DEE-4431-B971-E0172F8CD943}" dt="2020-09-18T10:11:49.656" v="17149" actId="478"/>
          <ac:spMkLst>
            <pc:docMk/>
            <pc:sldMk cId="2430924338" sldId="659"/>
            <ac:spMk id="4" creationId="{5E26DB12-3FF4-4822-8BDC-65EB6A2429B9}"/>
          </ac:spMkLst>
        </pc:spChg>
        <pc:spChg chg="add mod">
          <ac:chgData name="Luis" userId="400b050d-0174-4c3e-bb20-c14c5760c57a" providerId="ADAL" clId="{A7FF6CC6-8DEE-4431-B971-E0172F8CD943}" dt="2020-09-18T10:11:51.241" v="17150"/>
          <ac:spMkLst>
            <pc:docMk/>
            <pc:sldMk cId="2430924338" sldId="659"/>
            <ac:spMk id="7" creationId="{C77C04BA-BC27-4539-8B4F-12C74490484D}"/>
          </ac:spMkLst>
        </pc:spChg>
        <pc:spChg chg="del">
          <ac:chgData name="Luis" userId="400b050d-0174-4c3e-bb20-c14c5760c57a" providerId="ADAL" clId="{A7FF6CC6-8DEE-4431-B971-E0172F8CD943}" dt="2020-09-18T10:11:48.559" v="17148" actId="478"/>
          <ac:spMkLst>
            <pc:docMk/>
            <pc:sldMk cId="2430924338" sldId="659"/>
            <ac:spMk id="9" creationId="{611779D2-5E48-45C8-83A4-1DAF40AA66D8}"/>
          </ac:spMkLst>
        </pc:spChg>
        <pc:spChg chg="mod">
          <ac:chgData name="Luis" userId="400b050d-0174-4c3e-bb20-c14c5760c57a" providerId="ADAL" clId="{A7FF6CC6-8DEE-4431-B971-E0172F8CD943}" dt="2020-09-18T11:57:14.781" v="19953" actId="6549"/>
          <ac:spMkLst>
            <pc:docMk/>
            <pc:sldMk cId="2430924338" sldId="659"/>
            <ac:spMk id="12" creationId="{3A7D3D7F-810E-4D1D-8E0C-BEEA9040F612}"/>
          </ac:spMkLst>
        </pc:spChg>
      </pc:sldChg>
      <pc:sldChg chg="addSp delSp modSp add mod modAnim modNotesTx">
        <pc:chgData name="Luis" userId="400b050d-0174-4c3e-bb20-c14c5760c57a" providerId="ADAL" clId="{A7FF6CC6-8DEE-4431-B971-E0172F8CD943}" dt="2020-09-18T12:06:45.053" v="20241" actId="20577"/>
        <pc:sldMkLst>
          <pc:docMk/>
          <pc:sldMk cId="2380371030" sldId="660"/>
        </pc:sldMkLst>
        <pc:spChg chg="add del mod">
          <ac:chgData name="Luis" userId="400b050d-0174-4c3e-bb20-c14c5760c57a" providerId="ADAL" clId="{A7FF6CC6-8DEE-4431-B971-E0172F8CD943}" dt="2020-09-18T10:11:55.587" v="17152" actId="478"/>
          <ac:spMkLst>
            <pc:docMk/>
            <pc:sldMk cId="2380371030" sldId="660"/>
            <ac:spMk id="4" creationId="{50259794-8349-4730-B94F-6AA426958A38}"/>
          </ac:spMkLst>
        </pc:spChg>
        <pc:spChg chg="add mod">
          <ac:chgData name="Luis" userId="400b050d-0174-4c3e-bb20-c14c5760c57a" providerId="ADAL" clId="{A7FF6CC6-8DEE-4431-B971-E0172F8CD943}" dt="2020-09-18T10:11:57.156" v="17153"/>
          <ac:spMkLst>
            <pc:docMk/>
            <pc:sldMk cId="2380371030" sldId="660"/>
            <ac:spMk id="7" creationId="{9CBB9FF5-B8DA-493C-A462-8E17963A7642}"/>
          </ac:spMkLst>
        </pc:spChg>
        <pc:spChg chg="del">
          <ac:chgData name="Luis" userId="400b050d-0174-4c3e-bb20-c14c5760c57a" providerId="ADAL" clId="{A7FF6CC6-8DEE-4431-B971-E0172F8CD943}" dt="2020-09-18T10:11:53.952" v="17151" actId="478"/>
          <ac:spMkLst>
            <pc:docMk/>
            <pc:sldMk cId="2380371030" sldId="660"/>
            <ac:spMk id="9" creationId="{611779D2-5E48-45C8-83A4-1DAF40AA66D8}"/>
          </ac:spMkLst>
        </pc:spChg>
        <pc:spChg chg="mod">
          <ac:chgData name="Luis" userId="400b050d-0174-4c3e-bb20-c14c5760c57a" providerId="ADAL" clId="{A7FF6CC6-8DEE-4431-B971-E0172F8CD943}" dt="2020-09-18T12:06:45.053" v="20241" actId="20577"/>
          <ac:spMkLst>
            <pc:docMk/>
            <pc:sldMk cId="2380371030" sldId="660"/>
            <ac:spMk id="12" creationId="{3A7D3D7F-810E-4D1D-8E0C-BEEA9040F612}"/>
          </ac:spMkLst>
        </pc:spChg>
      </pc:sldChg>
      <pc:sldChg chg="addSp delSp modSp add mod replId modAnim modNotesTx">
        <pc:chgData name="Luis" userId="400b050d-0174-4c3e-bb20-c14c5760c57a" providerId="ADAL" clId="{A7FF6CC6-8DEE-4431-B971-E0172F8CD943}" dt="2020-09-18T19:01:21.572" v="27224" actId="20577"/>
        <pc:sldMkLst>
          <pc:docMk/>
          <pc:sldMk cId="1978513028" sldId="661"/>
        </pc:sldMkLst>
        <pc:spChg chg="add del mod">
          <ac:chgData name="Luis" userId="400b050d-0174-4c3e-bb20-c14c5760c57a" providerId="ADAL" clId="{A7FF6CC6-8DEE-4431-B971-E0172F8CD943}" dt="2020-09-18T10:12:06.343" v="17158" actId="478"/>
          <ac:spMkLst>
            <pc:docMk/>
            <pc:sldMk cId="1978513028" sldId="661"/>
            <ac:spMk id="4" creationId="{95029D31-0B9B-409E-8D0A-774A6DBA72CE}"/>
          </ac:spMkLst>
        </pc:spChg>
        <pc:spChg chg="add mod">
          <ac:chgData name="Luis" userId="400b050d-0174-4c3e-bb20-c14c5760c57a" providerId="ADAL" clId="{A7FF6CC6-8DEE-4431-B971-E0172F8CD943}" dt="2020-09-18T10:12:08.152" v="17159"/>
          <ac:spMkLst>
            <pc:docMk/>
            <pc:sldMk cId="1978513028" sldId="661"/>
            <ac:spMk id="7" creationId="{E5AA31BC-0080-4BDB-A161-9607ABE30EC0}"/>
          </ac:spMkLst>
        </pc:spChg>
        <pc:spChg chg="del">
          <ac:chgData name="Luis" userId="400b050d-0174-4c3e-bb20-c14c5760c57a" providerId="ADAL" clId="{A7FF6CC6-8DEE-4431-B971-E0172F8CD943}" dt="2020-09-18T10:12:05.093" v="17157" actId="478"/>
          <ac:spMkLst>
            <pc:docMk/>
            <pc:sldMk cId="1978513028" sldId="661"/>
            <ac:spMk id="9" creationId="{611779D2-5E48-45C8-83A4-1DAF40AA66D8}"/>
          </ac:spMkLst>
        </pc:spChg>
        <pc:spChg chg="mod">
          <ac:chgData name="Luis" userId="400b050d-0174-4c3e-bb20-c14c5760c57a" providerId="ADAL" clId="{A7FF6CC6-8DEE-4431-B971-E0172F8CD943}" dt="2020-09-18T19:01:21.572" v="27224" actId="20577"/>
          <ac:spMkLst>
            <pc:docMk/>
            <pc:sldMk cId="1978513028" sldId="661"/>
            <ac:spMk id="12" creationId="{3A7D3D7F-810E-4D1D-8E0C-BEEA9040F612}"/>
          </ac:spMkLst>
        </pc:spChg>
      </pc:sldChg>
      <pc:sldChg chg="add del">
        <pc:chgData name="Luis" userId="400b050d-0174-4c3e-bb20-c14c5760c57a" providerId="ADAL" clId="{A7FF6CC6-8DEE-4431-B971-E0172F8CD943}" dt="2020-09-18T10:12:16.866" v="17160" actId="2696"/>
        <pc:sldMkLst>
          <pc:docMk/>
          <pc:sldMk cId="3257555531" sldId="662"/>
        </pc:sldMkLst>
      </pc:sldChg>
      <pc:sldChg chg="add del replId">
        <pc:chgData name="Luis" userId="400b050d-0174-4c3e-bb20-c14c5760c57a" providerId="ADAL" clId="{A7FF6CC6-8DEE-4431-B971-E0172F8CD943}" dt="2020-09-18T10:12:16.866" v="17160" actId="2696"/>
        <pc:sldMkLst>
          <pc:docMk/>
          <pc:sldMk cId="2871940604" sldId="663"/>
        </pc:sldMkLst>
      </pc:sldChg>
      <pc:sldChg chg="addSp delSp modSp add mod modAnim modNotesTx">
        <pc:chgData name="Luis" userId="400b050d-0174-4c3e-bb20-c14c5760c57a" providerId="ADAL" clId="{A7FF6CC6-8DEE-4431-B971-E0172F8CD943}" dt="2020-09-18T19:00:37.936" v="27222" actId="20577"/>
        <pc:sldMkLst>
          <pc:docMk/>
          <pc:sldMk cId="3856142594" sldId="664"/>
        </pc:sldMkLst>
        <pc:spChg chg="add del mod">
          <ac:chgData name="Luis" userId="400b050d-0174-4c3e-bb20-c14c5760c57a" providerId="ADAL" clId="{A7FF6CC6-8DEE-4431-B971-E0172F8CD943}" dt="2020-09-18T10:12:00.919" v="17155" actId="478"/>
          <ac:spMkLst>
            <pc:docMk/>
            <pc:sldMk cId="3856142594" sldId="664"/>
            <ac:spMk id="4" creationId="{AB0222C7-C0DD-4096-9FB0-81056C11C3B9}"/>
          </ac:spMkLst>
        </pc:spChg>
        <pc:spChg chg="add mod">
          <ac:chgData name="Luis" userId="400b050d-0174-4c3e-bb20-c14c5760c57a" providerId="ADAL" clId="{A7FF6CC6-8DEE-4431-B971-E0172F8CD943}" dt="2020-09-18T10:12:02.415" v="17156"/>
          <ac:spMkLst>
            <pc:docMk/>
            <pc:sldMk cId="3856142594" sldId="664"/>
            <ac:spMk id="7" creationId="{B9A00384-115D-4983-9206-600F2A8D2AD7}"/>
          </ac:spMkLst>
        </pc:spChg>
        <pc:spChg chg="del">
          <ac:chgData name="Luis" userId="400b050d-0174-4c3e-bb20-c14c5760c57a" providerId="ADAL" clId="{A7FF6CC6-8DEE-4431-B971-E0172F8CD943}" dt="2020-09-18T10:11:59.552" v="17154" actId="478"/>
          <ac:spMkLst>
            <pc:docMk/>
            <pc:sldMk cId="3856142594" sldId="664"/>
            <ac:spMk id="9" creationId="{611779D2-5E48-45C8-83A4-1DAF40AA66D8}"/>
          </ac:spMkLst>
        </pc:spChg>
        <pc:spChg chg="mod">
          <ac:chgData name="Luis" userId="400b050d-0174-4c3e-bb20-c14c5760c57a" providerId="ADAL" clId="{A7FF6CC6-8DEE-4431-B971-E0172F8CD943}" dt="2020-09-18T19:00:37.936" v="27222" actId="20577"/>
          <ac:spMkLst>
            <pc:docMk/>
            <pc:sldMk cId="3856142594" sldId="664"/>
            <ac:spMk id="12" creationId="{3A7D3D7F-810E-4D1D-8E0C-BEEA9040F612}"/>
          </ac:spMkLst>
        </pc:spChg>
      </pc:sldChg>
      <pc:sldChg chg="modSp add modAnim modNotesTx">
        <pc:chgData name="Luis" userId="400b050d-0174-4c3e-bb20-c14c5760c57a" providerId="ADAL" clId="{A7FF6CC6-8DEE-4431-B971-E0172F8CD943}" dt="2020-09-18T19:02:36.103" v="27250" actId="20577"/>
        <pc:sldMkLst>
          <pc:docMk/>
          <pc:sldMk cId="4176486466" sldId="665"/>
        </pc:sldMkLst>
        <pc:spChg chg="mod">
          <ac:chgData name="Luis" userId="400b050d-0174-4c3e-bb20-c14c5760c57a" providerId="ADAL" clId="{A7FF6CC6-8DEE-4431-B971-E0172F8CD943}" dt="2020-09-18T19:02:36.103" v="27250" actId="20577"/>
          <ac:spMkLst>
            <pc:docMk/>
            <pc:sldMk cId="4176486466" sldId="665"/>
            <ac:spMk id="12" creationId="{3A7D3D7F-810E-4D1D-8E0C-BEEA9040F612}"/>
          </ac:spMkLst>
        </pc:spChg>
      </pc:sldChg>
      <pc:sldChg chg="modSp add mod modAnim">
        <pc:chgData name="Luis" userId="400b050d-0174-4c3e-bb20-c14c5760c57a" providerId="ADAL" clId="{A7FF6CC6-8DEE-4431-B971-E0172F8CD943}" dt="2020-09-18T17:07:20.253" v="23111" actId="20577"/>
        <pc:sldMkLst>
          <pc:docMk/>
          <pc:sldMk cId="1769421752" sldId="666"/>
        </pc:sldMkLst>
        <pc:spChg chg="mod">
          <ac:chgData name="Luis" userId="400b050d-0174-4c3e-bb20-c14c5760c57a" providerId="ADAL" clId="{A7FF6CC6-8DEE-4431-B971-E0172F8CD943}" dt="2020-09-18T15:05:41.969" v="22160" actId="6549"/>
          <ac:spMkLst>
            <pc:docMk/>
            <pc:sldMk cId="1769421752" sldId="666"/>
            <ac:spMk id="7" creationId="{E5AA31BC-0080-4BDB-A161-9607ABE30EC0}"/>
          </ac:spMkLst>
        </pc:spChg>
        <pc:spChg chg="mod">
          <ac:chgData name="Luis" userId="400b050d-0174-4c3e-bb20-c14c5760c57a" providerId="ADAL" clId="{A7FF6CC6-8DEE-4431-B971-E0172F8CD943}" dt="2020-09-18T17:07:20.253" v="23111" actId="20577"/>
          <ac:spMkLst>
            <pc:docMk/>
            <pc:sldMk cId="1769421752" sldId="666"/>
            <ac:spMk id="12" creationId="{3A7D3D7F-810E-4D1D-8E0C-BEEA9040F612}"/>
          </ac:spMkLst>
        </pc:spChg>
      </pc:sldChg>
      <pc:sldChg chg="add del">
        <pc:chgData name="Luis" userId="400b050d-0174-4c3e-bb20-c14c5760c57a" providerId="ADAL" clId="{A7FF6CC6-8DEE-4431-B971-E0172F8CD943}" dt="2020-09-18T15:05:51.610" v="22161" actId="2696"/>
        <pc:sldMkLst>
          <pc:docMk/>
          <pc:sldMk cId="1525037109" sldId="667"/>
        </pc:sldMkLst>
      </pc:sldChg>
      <pc:sldChg chg="add del replId">
        <pc:chgData name="Luis" userId="400b050d-0174-4c3e-bb20-c14c5760c57a" providerId="ADAL" clId="{A7FF6CC6-8DEE-4431-B971-E0172F8CD943}" dt="2020-09-18T15:05:51.610" v="22161" actId="2696"/>
        <pc:sldMkLst>
          <pc:docMk/>
          <pc:sldMk cId="2144196995" sldId="668"/>
        </pc:sldMkLst>
      </pc:sldChg>
      <pc:sldChg chg="modSp add modAnim">
        <pc:chgData name="Luis" userId="400b050d-0174-4c3e-bb20-c14c5760c57a" providerId="ADAL" clId="{A7FF6CC6-8DEE-4431-B971-E0172F8CD943}" dt="2020-09-18T12:57:22.235" v="21748" actId="20577"/>
        <pc:sldMkLst>
          <pc:docMk/>
          <pc:sldMk cId="48043785" sldId="669"/>
        </pc:sldMkLst>
        <pc:spChg chg="mod">
          <ac:chgData name="Luis" userId="400b050d-0174-4c3e-bb20-c14c5760c57a" providerId="ADAL" clId="{A7FF6CC6-8DEE-4431-B971-E0172F8CD943}" dt="2020-09-18T12:57:22.235" v="21748" actId="20577"/>
          <ac:spMkLst>
            <pc:docMk/>
            <pc:sldMk cId="48043785" sldId="669"/>
            <ac:spMk id="12" creationId="{3A7D3D7F-810E-4D1D-8E0C-BEEA9040F612}"/>
          </ac:spMkLst>
        </pc:spChg>
      </pc:sldChg>
      <pc:sldChg chg="add del">
        <pc:chgData name="Luis" userId="400b050d-0174-4c3e-bb20-c14c5760c57a" providerId="ADAL" clId="{A7FF6CC6-8DEE-4431-B971-E0172F8CD943}" dt="2020-09-18T15:05:51.610" v="22161" actId="2696"/>
        <pc:sldMkLst>
          <pc:docMk/>
          <pc:sldMk cId="623327503" sldId="670"/>
        </pc:sldMkLst>
      </pc:sldChg>
      <pc:sldChg chg="add del replId">
        <pc:chgData name="Luis" userId="400b050d-0174-4c3e-bb20-c14c5760c57a" providerId="ADAL" clId="{A7FF6CC6-8DEE-4431-B971-E0172F8CD943}" dt="2020-09-18T15:05:51.610" v="22161" actId="2696"/>
        <pc:sldMkLst>
          <pc:docMk/>
          <pc:sldMk cId="2352491088" sldId="671"/>
        </pc:sldMkLst>
      </pc:sldChg>
      <pc:sldChg chg="modSp mod modAnim">
        <pc:chgData name="Luis" userId="400b050d-0174-4c3e-bb20-c14c5760c57a" providerId="ADAL" clId="{A7FF6CC6-8DEE-4431-B971-E0172F8CD943}" dt="2020-09-18T19:04:21.492" v="27251" actId="20577"/>
        <pc:sldMkLst>
          <pc:docMk/>
          <pc:sldMk cId="1127706960" sldId="672"/>
        </pc:sldMkLst>
        <pc:spChg chg="mod">
          <ac:chgData name="Luis" userId="400b050d-0174-4c3e-bb20-c14c5760c57a" providerId="ADAL" clId="{A7FF6CC6-8DEE-4431-B971-E0172F8CD943}" dt="2020-09-18T19:04:21.492" v="27251" actId="20577"/>
          <ac:spMkLst>
            <pc:docMk/>
            <pc:sldMk cId="1127706960" sldId="672"/>
            <ac:spMk id="3" creationId="{00000000-0000-0000-0000-000000000000}"/>
          </ac:spMkLst>
        </pc:spChg>
        <pc:spChg chg="mod">
          <ac:chgData name="Luis" userId="400b050d-0174-4c3e-bb20-c14c5760c57a" providerId="ADAL" clId="{A7FF6CC6-8DEE-4431-B971-E0172F8CD943}" dt="2020-09-18T14:55:25.682" v="21784"/>
          <ac:spMkLst>
            <pc:docMk/>
            <pc:sldMk cId="1127706960" sldId="672"/>
            <ac:spMk id="13" creationId="{72C5EB01-BBA7-494E-A86D-B8312194A67C}"/>
          </ac:spMkLst>
        </pc:spChg>
      </pc:sldChg>
      <pc:sldChg chg="modSp add ord modAnim">
        <pc:chgData name="Luis" userId="400b050d-0174-4c3e-bb20-c14c5760c57a" providerId="ADAL" clId="{A7FF6CC6-8DEE-4431-B971-E0172F8CD943}" dt="2020-09-18T19:10:13.159" v="27302" actId="113"/>
        <pc:sldMkLst>
          <pc:docMk/>
          <pc:sldMk cId="3217473752" sldId="673"/>
        </pc:sldMkLst>
        <pc:spChg chg="mod">
          <ac:chgData name="Luis" userId="400b050d-0174-4c3e-bb20-c14c5760c57a" providerId="ADAL" clId="{A7FF6CC6-8DEE-4431-B971-E0172F8CD943}" dt="2020-09-18T19:10:13.159" v="27302" actId="113"/>
          <ac:spMkLst>
            <pc:docMk/>
            <pc:sldMk cId="3217473752" sldId="673"/>
            <ac:spMk id="12" creationId="{3A7D3D7F-810E-4D1D-8E0C-BEEA9040F612}"/>
          </ac:spMkLst>
        </pc:spChg>
      </pc:sldChg>
      <pc:sldChg chg="modSp add modAnim modNotesTx">
        <pc:chgData name="Luis" userId="400b050d-0174-4c3e-bb20-c14c5760c57a" providerId="ADAL" clId="{A7FF6CC6-8DEE-4431-B971-E0172F8CD943}" dt="2020-09-18T19:11:41.046" v="27383" actId="20577"/>
        <pc:sldMkLst>
          <pc:docMk/>
          <pc:sldMk cId="3818775726" sldId="674"/>
        </pc:sldMkLst>
        <pc:spChg chg="mod">
          <ac:chgData name="Luis" userId="400b050d-0174-4c3e-bb20-c14c5760c57a" providerId="ADAL" clId="{A7FF6CC6-8DEE-4431-B971-E0172F8CD943}" dt="2020-09-18T17:50:32.777" v="24463" actId="20577"/>
          <ac:spMkLst>
            <pc:docMk/>
            <pc:sldMk cId="3818775726" sldId="674"/>
            <ac:spMk id="12" creationId="{3A7D3D7F-810E-4D1D-8E0C-BEEA9040F612}"/>
          </ac:spMkLst>
        </pc:spChg>
      </pc:sldChg>
      <pc:sldChg chg="modSp add mod replId modAnim">
        <pc:chgData name="Luis" userId="400b050d-0174-4c3e-bb20-c14c5760c57a" providerId="ADAL" clId="{A7FF6CC6-8DEE-4431-B971-E0172F8CD943}" dt="2020-09-18T18:04:49.155" v="25491" actId="20577"/>
        <pc:sldMkLst>
          <pc:docMk/>
          <pc:sldMk cId="4233007818" sldId="675"/>
        </pc:sldMkLst>
        <pc:spChg chg="mod">
          <ac:chgData name="Luis" userId="400b050d-0174-4c3e-bb20-c14c5760c57a" providerId="ADAL" clId="{A7FF6CC6-8DEE-4431-B971-E0172F8CD943}" dt="2020-09-18T18:04:49.155" v="25491" actId="20577"/>
          <ac:spMkLst>
            <pc:docMk/>
            <pc:sldMk cId="4233007818" sldId="675"/>
            <ac:spMk id="12" creationId="{3A7D3D7F-810E-4D1D-8E0C-BEEA9040F612}"/>
          </ac:spMkLst>
        </pc:spChg>
      </pc:sldChg>
      <pc:sldChg chg="modSp add modAnim">
        <pc:chgData name="Luis" userId="400b050d-0174-4c3e-bb20-c14c5760c57a" providerId="ADAL" clId="{A7FF6CC6-8DEE-4431-B971-E0172F8CD943}" dt="2020-09-18T19:06:56.984" v="27279" actId="6549"/>
        <pc:sldMkLst>
          <pc:docMk/>
          <pc:sldMk cId="1184055338" sldId="676"/>
        </pc:sldMkLst>
        <pc:spChg chg="mod">
          <ac:chgData name="Luis" userId="400b050d-0174-4c3e-bb20-c14c5760c57a" providerId="ADAL" clId="{A7FF6CC6-8DEE-4431-B971-E0172F8CD943}" dt="2020-09-18T19:06:56.984" v="27279" actId="6549"/>
          <ac:spMkLst>
            <pc:docMk/>
            <pc:sldMk cId="1184055338" sldId="676"/>
            <ac:spMk id="12" creationId="{3A7D3D7F-810E-4D1D-8E0C-BEEA9040F612}"/>
          </ac:spMkLst>
        </pc:spChg>
      </pc:sldChg>
      <pc:sldChg chg="modSp add modAnim">
        <pc:chgData name="Luis" userId="400b050d-0174-4c3e-bb20-c14c5760c57a" providerId="ADAL" clId="{A7FF6CC6-8DEE-4431-B971-E0172F8CD943}" dt="2020-09-18T19:15:43.666" v="27441" actId="15"/>
        <pc:sldMkLst>
          <pc:docMk/>
          <pc:sldMk cId="913729647" sldId="677"/>
        </pc:sldMkLst>
        <pc:spChg chg="mod">
          <ac:chgData name="Luis" userId="400b050d-0174-4c3e-bb20-c14c5760c57a" providerId="ADAL" clId="{A7FF6CC6-8DEE-4431-B971-E0172F8CD943}" dt="2020-09-18T19:15:43.666" v="27441" actId="15"/>
          <ac:spMkLst>
            <pc:docMk/>
            <pc:sldMk cId="913729647" sldId="677"/>
            <ac:spMk id="12" creationId="{3A7D3D7F-810E-4D1D-8E0C-BEEA9040F612}"/>
          </ac:spMkLst>
        </pc:spChg>
      </pc:sldChg>
      <pc:sldChg chg="modSp add replId modAnim">
        <pc:chgData name="Luis" userId="400b050d-0174-4c3e-bb20-c14c5760c57a" providerId="ADAL" clId="{A7FF6CC6-8DEE-4431-B971-E0172F8CD943}" dt="2020-09-18T18:34:20.868" v="26982"/>
        <pc:sldMkLst>
          <pc:docMk/>
          <pc:sldMk cId="367736429" sldId="678"/>
        </pc:sldMkLst>
        <pc:spChg chg="mod">
          <ac:chgData name="Luis" userId="400b050d-0174-4c3e-bb20-c14c5760c57a" providerId="ADAL" clId="{A7FF6CC6-8DEE-4431-B971-E0172F8CD943}" dt="2020-09-18T18:34:16.007" v="26981" actId="20577"/>
          <ac:spMkLst>
            <pc:docMk/>
            <pc:sldMk cId="367736429" sldId="678"/>
            <ac:spMk id="12" creationId="{3A7D3D7F-810E-4D1D-8E0C-BEEA9040F612}"/>
          </ac:spMkLst>
        </pc:spChg>
      </pc:sldChg>
      <pc:sldChg chg="add">
        <pc:chgData name="Luis" userId="400b050d-0174-4c3e-bb20-c14c5760c57a" providerId="ADAL" clId="{A7FF6CC6-8DEE-4431-B971-E0172F8CD943}" dt="2020-09-18T17:16:21.931" v="23672" actId="2890"/>
        <pc:sldMkLst>
          <pc:docMk/>
          <pc:sldMk cId="1093341204" sldId="679"/>
        </pc:sldMkLst>
      </pc:sldChg>
      <pc:sldChg chg="add replId">
        <pc:chgData name="Luis" userId="400b050d-0174-4c3e-bb20-c14c5760c57a" providerId="ADAL" clId="{A7FF6CC6-8DEE-4431-B971-E0172F8CD943}" dt="2020-09-18T17:16:21.931" v="23672" actId="2890"/>
        <pc:sldMkLst>
          <pc:docMk/>
          <pc:sldMk cId="1730159694" sldId="680"/>
        </pc:sldMkLst>
      </pc:sldChg>
      <pc:sldChg chg="modSp add modAnim">
        <pc:chgData name="Luis" userId="400b050d-0174-4c3e-bb20-c14c5760c57a" providerId="ADAL" clId="{A7FF6CC6-8DEE-4431-B971-E0172F8CD943}" dt="2020-09-18T19:12:37.921" v="27399" actId="6549"/>
        <pc:sldMkLst>
          <pc:docMk/>
          <pc:sldMk cId="1187837732" sldId="681"/>
        </pc:sldMkLst>
        <pc:spChg chg="mod">
          <ac:chgData name="Luis" userId="400b050d-0174-4c3e-bb20-c14c5760c57a" providerId="ADAL" clId="{A7FF6CC6-8DEE-4431-B971-E0172F8CD943}" dt="2020-09-18T19:12:37.921" v="27399" actId="6549"/>
          <ac:spMkLst>
            <pc:docMk/>
            <pc:sldMk cId="1187837732" sldId="681"/>
            <ac:spMk id="12" creationId="{3A7D3D7F-810E-4D1D-8E0C-BEEA9040F612}"/>
          </ac:spMkLst>
        </pc:spChg>
      </pc:sldChg>
      <pc:sldChg chg="modSp add modAnim">
        <pc:chgData name="Luis" userId="400b050d-0174-4c3e-bb20-c14c5760c57a" providerId="ADAL" clId="{A7FF6CC6-8DEE-4431-B971-E0172F8CD943}" dt="2020-09-18T19:13:51.442" v="27407" actId="6549"/>
        <pc:sldMkLst>
          <pc:docMk/>
          <pc:sldMk cId="2172780989" sldId="682"/>
        </pc:sldMkLst>
        <pc:spChg chg="mod">
          <ac:chgData name="Luis" userId="400b050d-0174-4c3e-bb20-c14c5760c57a" providerId="ADAL" clId="{A7FF6CC6-8DEE-4431-B971-E0172F8CD943}" dt="2020-09-18T19:13:51.442" v="27407" actId="6549"/>
          <ac:spMkLst>
            <pc:docMk/>
            <pc:sldMk cId="2172780989" sldId="682"/>
            <ac:spMk id="12" creationId="{3A7D3D7F-810E-4D1D-8E0C-BEEA9040F612}"/>
          </ac:spMkLst>
        </pc:spChg>
      </pc:sldChg>
      <pc:sldChg chg="modSp add modAnim">
        <pc:chgData name="Luis" userId="400b050d-0174-4c3e-bb20-c14c5760c57a" providerId="ADAL" clId="{A7FF6CC6-8DEE-4431-B971-E0172F8CD943}" dt="2020-09-18T18:25:46.293" v="26965" actId="20577"/>
        <pc:sldMkLst>
          <pc:docMk/>
          <pc:sldMk cId="3970503413" sldId="683"/>
        </pc:sldMkLst>
        <pc:spChg chg="mod">
          <ac:chgData name="Luis" userId="400b050d-0174-4c3e-bb20-c14c5760c57a" providerId="ADAL" clId="{A7FF6CC6-8DEE-4431-B971-E0172F8CD943}" dt="2020-09-18T18:25:46.293" v="26965" actId="20577"/>
          <ac:spMkLst>
            <pc:docMk/>
            <pc:sldMk cId="3970503413" sldId="683"/>
            <ac:spMk id="12" creationId="{3A7D3D7F-810E-4D1D-8E0C-BEEA9040F612}"/>
          </ac:spMkLst>
        </pc:spChg>
      </pc:sldChg>
      <pc:sldChg chg="modSp modAnim">
        <pc:chgData name="Luis" userId="400b050d-0174-4c3e-bb20-c14c5760c57a" providerId="ADAL" clId="{A7FF6CC6-8DEE-4431-B971-E0172F8CD943}" dt="2020-09-18T19:09:02.363" v="27296"/>
        <pc:sldMkLst>
          <pc:docMk/>
          <pc:sldMk cId="2617330128" sldId="684"/>
        </pc:sldMkLst>
        <pc:spChg chg="mod">
          <ac:chgData name="Luis" userId="400b050d-0174-4c3e-bb20-c14c5760c57a" providerId="ADAL" clId="{A7FF6CC6-8DEE-4431-B971-E0172F8CD943}" dt="2020-09-18T19:08:59.131" v="27295" actId="20577"/>
          <ac:spMkLst>
            <pc:docMk/>
            <pc:sldMk cId="2617330128" sldId="684"/>
            <ac:spMk id="12" creationId="{3A7D3D7F-810E-4D1D-8E0C-BEEA9040F612}"/>
          </ac:spMkLst>
        </pc:spChg>
      </pc:sldChg>
      <pc:sldChg chg="modSp modAnim">
        <pc:chgData name="Luis" userId="400b050d-0174-4c3e-bb20-c14c5760c57a" providerId="ADAL" clId="{A7FF6CC6-8DEE-4431-B971-E0172F8CD943}" dt="2020-09-18T19:09:22.370" v="27301" actId="20577"/>
        <pc:sldMkLst>
          <pc:docMk/>
          <pc:sldMk cId="1270295432" sldId="685"/>
        </pc:sldMkLst>
        <pc:spChg chg="mod">
          <ac:chgData name="Luis" userId="400b050d-0174-4c3e-bb20-c14c5760c57a" providerId="ADAL" clId="{A7FF6CC6-8DEE-4431-B971-E0172F8CD943}" dt="2020-09-18T19:09:22.370" v="27301" actId="20577"/>
          <ac:spMkLst>
            <pc:docMk/>
            <pc:sldMk cId="1270295432" sldId="685"/>
            <ac:spMk id="12" creationId="{3A7D3D7F-810E-4D1D-8E0C-BEEA9040F612}"/>
          </ac:spMkLst>
        </pc:spChg>
      </pc:sldChg>
      <pc:sldChg chg="add del">
        <pc:chgData name="Luis" userId="400b050d-0174-4c3e-bb20-c14c5760c57a" providerId="ADAL" clId="{A7FF6CC6-8DEE-4431-B971-E0172F8CD943}" dt="2020-09-18T18:44:04.928" v="27058" actId="2696"/>
        <pc:sldMkLst>
          <pc:docMk/>
          <pc:sldMk cId="2885672846" sldId="686"/>
        </pc:sldMkLst>
      </pc:sldChg>
      <pc:sldChg chg="add del">
        <pc:chgData name="Luis" userId="400b050d-0174-4c3e-bb20-c14c5760c57a" providerId="ADAL" clId="{A7FF6CC6-8DEE-4431-B971-E0172F8CD943}" dt="2020-09-18T19:17:00.572" v="27442" actId="47"/>
        <pc:sldMkLst>
          <pc:docMk/>
          <pc:sldMk cId="219513533" sldId="687"/>
        </pc:sldMkLst>
      </pc:sldChg>
      <pc:sldChg chg="add del replId">
        <pc:chgData name="Luis" userId="400b050d-0174-4c3e-bb20-c14c5760c57a" providerId="ADAL" clId="{A7FF6CC6-8DEE-4431-B971-E0172F8CD943}" dt="2020-09-18T19:17:00.572" v="27442" actId="47"/>
        <pc:sldMkLst>
          <pc:docMk/>
          <pc:sldMk cId="562952610" sldId="688"/>
        </pc:sldMkLst>
      </pc:sldChg>
      <pc:sldChg chg="add del replId">
        <pc:chgData name="Luis" userId="400b050d-0174-4c3e-bb20-c14c5760c57a" providerId="ADAL" clId="{A7FF6CC6-8DEE-4431-B971-E0172F8CD943}" dt="2020-09-18T19:17:00.572" v="27442" actId="47"/>
        <pc:sldMkLst>
          <pc:docMk/>
          <pc:sldMk cId="2489609811" sldId="689"/>
        </pc:sldMkLst>
      </pc:sldChg>
      <pc:sldChg chg="add del replId">
        <pc:chgData name="Luis" userId="400b050d-0174-4c3e-bb20-c14c5760c57a" providerId="ADAL" clId="{A7FF6CC6-8DEE-4431-B971-E0172F8CD943}" dt="2020-09-18T19:17:00.572" v="27442" actId="47"/>
        <pc:sldMkLst>
          <pc:docMk/>
          <pc:sldMk cId="1185718334" sldId="690"/>
        </pc:sldMkLst>
      </pc:sldChg>
      <pc:sldChg chg="modSp add modAnim modNotesTx">
        <pc:chgData name="Luis" userId="400b050d-0174-4c3e-bb20-c14c5760c57a" providerId="ADAL" clId="{A7FF6CC6-8DEE-4431-B971-E0172F8CD943}" dt="2020-09-18T18:37:11.367" v="27041" actId="15"/>
        <pc:sldMkLst>
          <pc:docMk/>
          <pc:sldMk cId="3126138870" sldId="691"/>
        </pc:sldMkLst>
        <pc:spChg chg="mod">
          <ac:chgData name="Luis" userId="400b050d-0174-4c3e-bb20-c14c5760c57a" providerId="ADAL" clId="{A7FF6CC6-8DEE-4431-B971-E0172F8CD943}" dt="2020-09-18T18:37:11.367" v="27041" actId="15"/>
          <ac:spMkLst>
            <pc:docMk/>
            <pc:sldMk cId="3126138870" sldId="691"/>
            <ac:spMk id="12" creationId="{3A7D3D7F-810E-4D1D-8E0C-BEEA9040F612}"/>
          </ac:spMkLst>
        </pc:spChg>
      </pc:sldChg>
      <pc:sldChg chg="modSp add modAnim">
        <pc:chgData name="Luis" userId="400b050d-0174-4c3e-bb20-c14c5760c57a" providerId="ADAL" clId="{A7FF6CC6-8DEE-4431-B971-E0172F8CD943}" dt="2020-09-18T18:38:20.395" v="27046"/>
        <pc:sldMkLst>
          <pc:docMk/>
          <pc:sldMk cId="2469374570" sldId="692"/>
        </pc:sldMkLst>
        <pc:spChg chg="mod">
          <ac:chgData name="Luis" userId="400b050d-0174-4c3e-bb20-c14c5760c57a" providerId="ADAL" clId="{A7FF6CC6-8DEE-4431-B971-E0172F8CD943}" dt="2020-09-18T18:38:16.555" v="27045" actId="6549"/>
          <ac:spMkLst>
            <pc:docMk/>
            <pc:sldMk cId="2469374570" sldId="692"/>
            <ac:spMk id="12" creationId="{3A7D3D7F-810E-4D1D-8E0C-BEEA9040F612}"/>
          </ac:spMkLst>
        </pc:spChg>
      </pc:sldChg>
      <pc:sldChg chg="modSp add modAnim">
        <pc:chgData name="Luis" userId="400b050d-0174-4c3e-bb20-c14c5760c57a" providerId="ADAL" clId="{A7FF6CC6-8DEE-4431-B971-E0172F8CD943}" dt="2020-09-18T18:39:38.673" v="27051"/>
        <pc:sldMkLst>
          <pc:docMk/>
          <pc:sldMk cId="2096816656" sldId="693"/>
        </pc:sldMkLst>
        <pc:spChg chg="mod">
          <ac:chgData name="Luis" userId="400b050d-0174-4c3e-bb20-c14c5760c57a" providerId="ADAL" clId="{A7FF6CC6-8DEE-4431-B971-E0172F8CD943}" dt="2020-09-18T18:39:06.184" v="27050" actId="20577"/>
          <ac:spMkLst>
            <pc:docMk/>
            <pc:sldMk cId="2096816656" sldId="693"/>
            <ac:spMk id="12" creationId="{3A7D3D7F-810E-4D1D-8E0C-BEEA9040F612}"/>
          </ac:spMkLst>
        </pc:spChg>
      </pc:sldChg>
      <pc:sldChg chg="modSp add modAnim">
        <pc:chgData name="Luis" userId="400b050d-0174-4c3e-bb20-c14c5760c57a" providerId="ADAL" clId="{A7FF6CC6-8DEE-4431-B971-E0172F8CD943}" dt="2020-09-18T18:40:39.961" v="27056"/>
        <pc:sldMkLst>
          <pc:docMk/>
          <pc:sldMk cId="2913779317" sldId="694"/>
        </pc:sldMkLst>
        <pc:spChg chg="mod">
          <ac:chgData name="Luis" userId="400b050d-0174-4c3e-bb20-c14c5760c57a" providerId="ADAL" clId="{A7FF6CC6-8DEE-4431-B971-E0172F8CD943}" dt="2020-09-18T18:40:06.196" v="27055" actId="20577"/>
          <ac:spMkLst>
            <pc:docMk/>
            <pc:sldMk cId="2913779317" sldId="694"/>
            <ac:spMk id="12" creationId="{3A7D3D7F-810E-4D1D-8E0C-BEEA9040F612}"/>
          </ac:spMkLst>
        </pc:spChg>
      </pc:sldChg>
      <pc:sldChg chg="add">
        <pc:chgData name="Luis" userId="400b050d-0174-4c3e-bb20-c14c5760c57a" providerId="ADAL" clId="{A7FF6CC6-8DEE-4431-B971-E0172F8CD943}" dt="2020-09-18T18:39:59.621" v="27052" actId="2890"/>
        <pc:sldMkLst>
          <pc:docMk/>
          <pc:sldMk cId="514587696" sldId="695"/>
        </pc:sldMkLst>
      </pc:sldChg>
      <pc:sldChg chg="add">
        <pc:chgData name="Luis" userId="400b050d-0174-4c3e-bb20-c14c5760c57a" providerId="ADAL" clId="{A7FF6CC6-8DEE-4431-B971-E0172F8CD943}" dt="2020-09-18T18:42:09.094" v="27057" actId="2890"/>
        <pc:sldMkLst>
          <pc:docMk/>
          <pc:sldMk cId="1974299021" sldId="696"/>
        </pc:sldMkLst>
      </pc:sldChg>
      <pc:sldMasterChg chg="addSp delSp modSp mod modSldLayout">
        <pc:chgData name="Luis" userId="400b050d-0174-4c3e-bb20-c14c5760c57a" providerId="ADAL" clId="{A7FF6CC6-8DEE-4431-B971-E0172F8CD943}" dt="2020-09-16T19:22:54.068" v="1364" actId="2711"/>
        <pc:sldMasterMkLst>
          <pc:docMk/>
          <pc:sldMasterMk cId="0" sldId="2147483648"/>
        </pc:sldMasterMkLst>
        <pc:spChg chg="mod">
          <ac:chgData name="Luis" userId="400b050d-0174-4c3e-bb20-c14c5760c57a" providerId="ADAL" clId="{A7FF6CC6-8DEE-4431-B971-E0172F8CD943}" dt="2020-09-16T18:38:47.152" v="463" actId="255"/>
          <ac:spMkLst>
            <pc:docMk/>
            <pc:sldMasterMk cId="0" sldId="2147483648"/>
            <ac:spMk id="4" creationId="{00000000-0000-0000-0000-000000000000}"/>
          </ac:spMkLst>
        </pc:spChg>
        <pc:spChg chg="add del mod">
          <ac:chgData name="Luis" userId="400b050d-0174-4c3e-bb20-c14c5760c57a" providerId="ADAL" clId="{A7FF6CC6-8DEE-4431-B971-E0172F8CD943}" dt="2020-09-16T18:33:20.675" v="445" actId="478"/>
          <ac:spMkLst>
            <pc:docMk/>
            <pc:sldMasterMk cId="0" sldId="2147483648"/>
            <ac:spMk id="5" creationId="{A5B0FD15-FB31-43F7-BAE8-ABEF91E510C2}"/>
          </ac:spMkLst>
        </pc:spChg>
        <pc:spChg chg="del mod">
          <ac:chgData name="Luis" userId="400b050d-0174-4c3e-bb20-c14c5760c57a" providerId="ADAL" clId="{A7FF6CC6-8DEE-4431-B971-E0172F8CD943}" dt="2020-09-16T18:40:56.131" v="471" actId="478"/>
          <ac:spMkLst>
            <pc:docMk/>
            <pc:sldMasterMk cId="0" sldId="2147483648"/>
            <ac:spMk id="6" creationId="{00000000-0000-0000-0000-000000000000}"/>
          </ac:spMkLst>
        </pc:spChg>
        <pc:spChg chg="add mod">
          <ac:chgData name="Luis" userId="400b050d-0174-4c3e-bb20-c14c5760c57a" providerId="ADAL" clId="{A7FF6CC6-8DEE-4431-B971-E0172F8CD943}" dt="2020-09-16T18:35:05.001" v="455" actId="1076"/>
          <ac:spMkLst>
            <pc:docMk/>
            <pc:sldMasterMk cId="0" sldId="2147483648"/>
            <ac:spMk id="7" creationId="{6FCC066D-DC75-47C3-A5A7-082483FE8961}"/>
          </ac:spMkLst>
        </pc:spChg>
        <pc:spChg chg="add mod">
          <ac:chgData name="Luis" userId="400b050d-0174-4c3e-bb20-c14c5760c57a" providerId="ADAL" clId="{A7FF6CC6-8DEE-4431-B971-E0172F8CD943}" dt="2020-09-16T19:22:35.752" v="1362" actId="2711"/>
          <ac:spMkLst>
            <pc:docMk/>
            <pc:sldMasterMk cId="0" sldId="2147483648"/>
            <ac:spMk id="9" creationId="{661D0E5B-7230-4A90-A57E-0359A2C89C72}"/>
          </ac:spMkLst>
        </pc:spChg>
        <pc:picChg chg="add del">
          <ac:chgData name="Luis" userId="400b050d-0174-4c3e-bb20-c14c5760c57a" providerId="ADAL" clId="{A7FF6CC6-8DEE-4431-B971-E0172F8CD943}" dt="2020-09-16T18:34:06.067" v="447" actId="22"/>
          <ac:picMkLst>
            <pc:docMk/>
            <pc:sldMasterMk cId="0" sldId="2147483648"/>
            <ac:picMk id="3" creationId="{ECDC91DB-A13C-4AB0-A5F8-F084F3CDCDBD}"/>
          </ac:picMkLst>
        </pc:picChg>
        <pc:picChg chg="del">
          <ac:chgData name="Luis" userId="400b050d-0174-4c3e-bb20-c14c5760c57a" providerId="ADAL" clId="{A7FF6CC6-8DEE-4431-B971-E0172F8CD943}" dt="2020-09-08T08:29:50.717" v="110" actId="478"/>
          <ac:picMkLst>
            <pc:docMk/>
            <pc:sldMasterMk cId="0" sldId="2147483648"/>
            <ac:picMk id="7" creationId="{9BAFB030-856E-4865-8ECA-47EFC7C60AB0}"/>
          </ac:picMkLst>
        </pc:picChg>
        <pc:sldLayoutChg chg="addSp delSp modSp mod">
          <pc:chgData name="Luis" userId="400b050d-0174-4c3e-bb20-c14c5760c57a" providerId="ADAL" clId="{A7FF6CC6-8DEE-4431-B971-E0172F8CD943}" dt="2020-09-16T19:22:47.048" v="1363" actId="2711"/>
          <pc:sldLayoutMkLst>
            <pc:docMk/>
            <pc:sldMasterMk cId="0" sldId="2147483648"/>
            <pc:sldLayoutMk cId="0" sldId="2147483661"/>
          </pc:sldLayoutMkLst>
          <pc:spChg chg="add mod">
            <ac:chgData name="Luis" userId="400b050d-0174-4c3e-bb20-c14c5760c57a" providerId="ADAL" clId="{A7FF6CC6-8DEE-4431-B971-E0172F8CD943}" dt="2020-09-16T19:22:47.048" v="1363" actId="2711"/>
            <ac:spMkLst>
              <pc:docMk/>
              <pc:sldMasterMk cId="0" sldId="2147483648"/>
              <pc:sldLayoutMk cId="0" sldId="2147483661"/>
              <ac:spMk id="2" creationId="{014B94E0-492D-476F-94C2-E5AA2F1A6DAE}"/>
            </ac:spMkLst>
          </pc:spChg>
          <pc:spChg chg="add mod">
            <ac:chgData name="Luis" userId="400b050d-0174-4c3e-bb20-c14c5760c57a" providerId="ADAL" clId="{A7FF6CC6-8DEE-4431-B971-E0172F8CD943}" dt="2020-09-16T18:35:30.426" v="457"/>
            <ac:spMkLst>
              <pc:docMk/>
              <pc:sldMasterMk cId="0" sldId="2147483648"/>
              <pc:sldLayoutMk cId="0" sldId="2147483661"/>
              <ac:spMk id="4" creationId="{B004D674-C781-45E2-B188-D82100758D14}"/>
            </ac:spMkLst>
          </pc:spChg>
          <pc:spChg chg="add del mod">
            <ac:chgData name="Luis" userId="400b050d-0174-4c3e-bb20-c14c5760c57a" providerId="ADAL" clId="{A7FF6CC6-8DEE-4431-B971-E0172F8CD943}" dt="2020-09-16T18:40:50.732" v="469" actId="478"/>
            <ac:spMkLst>
              <pc:docMk/>
              <pc:sldMasterMk cId="0" sldId="2147483648"/>
              <pc:sldLayoutMk cId="0" sldId="2147483661"/>
              <ac:spMk id="5" creationId="{10FD2BE2-177E-4ECD-9969-7F8E80C2257A}"/>
            </ac:spMkLst>
          </pc:spChg>
          <pc:spChg chg="del mod">
            <ac:chgData name="Luis" userId="400b050d-0174-4c3e-bb20-c14c5760c57a" providerId="ADAL" clId="{A7FF6CC6-8DEE-4431-B971-E0172F8CD943}" dt="2020-09-16T18:35:23.671" v="456" actId="478"/>
            <ac:spMkLst>
              <pc:docMk/>
              <pc:sldMasterMk cId="0" sldId="2147483648"/>
              <pc:sldLayoutMk cId="0" sldId="2147483661"/>
              <ac:spMk id="9" creationId="{DE10066F-C812-4477-BB24-54A1F5D73BE7}"/>
            </ac:spMkLst>
          </pc:spChg>
          <pc:spChg chg="del mod">
            <ac:chgData name="Luis" userId="400b050d-0174-4c3e-bb20-c14c5760c57a" providerId="ADAL" clId="{A7FF6CC6-8DEE-4431-B971-E0172F8CD943}" dt="2020-09-16T18:35:43.332" v="459" actId="478"/>
            <ac:spMkLst>
              <pc:docMk/>
              <pc:sldMasterMk cId="0" sldId="2147483648"/>
              <pc:sldLayoutMk cId="0" sldId="2147483661"/>
              <ac:spMk id="10" creationId="{6AF16074-A4CA-49B4-AD3B-474B318A9A56}"/>
            </ac:spMkLst>
          </pc:spChg>
        </pc:sldLayoutChg>
        <pc:sldLayoutChg chg="addSp delSp modSp mod">
          <pc:chgData name="Luis" userId="400b050d-0174-4c3e-bb20-c14c5760c57a" providerId="ADAL" clId="{A7FF6CC6-8DEE-4431-B971-E0172F8CD943}" dt="2020-09-16T19:22:54.068" v="1364" actId="2711"/>
          <pc:sldLayoutMkLst>
            <pc:docMk/>
            <pc:sldMasterMk cId="0" sldId="2147483648"/>
            <pc:sldLayoutMk cId="0" sldId="2147483662"/>
          </pc:sldLayoutMkLst>
          <pc:spChg chg="mod">
            <ac:chgData name="Luis" userId="400b050d-0174-4c3e-bb20-c14c5760c57a" providerId="ADAL" clId="{A7FF6CC6-8DEE-4431-B971-E0172F8CD943}" dt="2020-09-16T18:28:25.214" v="430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add del">
            <ac:chgData name="Luis" userId="400b050d-0174-4c3e-bb20-c14c5760c57a" providerId="ADAL" clId="{A7FF6CC6-8DEE-4431-B971-E0172F8CD943}" dt="2020-09-16T18:39:30.799" v="465" actId="478"/>
            <ac:spMkLst>
              <pc:docMk/>
              <pc:sldMasterMk cId="0" sldId="2147483648"/>
              <pc:sldLayoutMk cId="0" sldId="2147483662"/>
              <ac:spMk id="3" creationId="{1FC441DC-87D7-45A3-846E-0D446CCAAE44}"/>
            </ac:spMkLst>
          </pc:spChg>
          <pc:spChg chg="del mod">
            <ac:chgData name="Luis" userId="400b050d-0174-4c3e-bb20-c14c5760c57a" providerId="ADAL" clId="{A7FF6CC6-8DEE-4431-B971-E0172F8CD943}" dt="2020-09-16T18:37:51.690" v="460" actId="478"/>
            <ac:spMkLst>
              <pc:docMk/>
              <pc:sldMasterMk cId="0" sldId="2147483648"/>
              <pc:sldLayoutMk cId="0" sldId="2147483662"/>
              <ac:spMk id="4" creationId="{97E260FB-493F-44B9-891F-8CE5C3D3AF60}"/>
            </ac:spMkLst>
          </pc:spChg>
          <pc:spChg chg="add mod">
            <ac:chgData name="Luis" userId="400b050d-0174-4c3e-bb20-c14c5760c57a" providerId="ADAL" clId="{A7FF6CC6-8DEE-4431-B971-E0172F8CD943}" dt="2020-09-16T18:38:03.130" v="461"/>
            <ac:spMkLst>
              <pc:docMk/>
              <pc:sldMasterMk cId="0" sldId="2147483648"/>
              <pc:sldLayoutMk cId="0" sldId="2147483662"/>
              <ac:spMk id="5" creationId="{17F62B2C-A581-43A2-9A24-BA770D82A1F8}"/>
            </ac:spMkLst>
          </pc:spChg>
          <pc:spChg chg="add mod">
            <ac:chgData name="Luis" userId="400b050d-0174-4c3e-bb20-c14c5760c57a" providerId="ADAL" clId="{A7FF6CC6-8DEE-4431-B971-E0172F8CD943}" dt="2020-09-16T19:22:54.068" v="1364" actId="2711"/>
            <ac:spMkLst>
              <pc:docMk/>
              <pc:sldMasterMk cId="0" sldId="2147483648"/>
              <pc:sldLayoutMk cId="0" sldId="2147483662"/>
              <ac:spMk id="8" creationId="{950F54EC-8238-4ECB-9C3E-6DB51F6873FF}"/>
            </ac:spMkLst>
          </pc:spChg>
        </pc:sldLayoutChg>
      </pc:sldMasterChg>
    </pc:docChg>
  </pc:docChgLst>
  <pc:docChgLst>
    <pc:chgData name="Luis Moreno Almonacid" userId="400b050d-0174-4c3e-bb20-c14c5760c57a" providerId="ADAL" clId="{D9D5FBE7-E97E-48D8-9540-033A1561427D}"/>
    <pc:docChg chg="modSld">
      <pc:chgData name="Luis Moreno Almonacid" userId="400b050d-0174-4c3e-bb20-c14c5760c57a" providerId="ADAL" clId="{D9D5FBE7-E97E-48D8-9540-033A1561427D}" dt="2020-02-09T12:35:27.100" v="2" actId="255"/>
      <pc:docMkLst>
        <pc:docMk/>
      </pc:docMkLst>
      <pc:sldChg chg="modSp modAnim">
        <pc:chgData name="Luis Moreno Almonacid" userId="400b050d-0174-4c3e-bb20-c14c5760c57a" providerId="ADAL" clId="{D9D5FBE7-E97E-48D8-9540-033A1561427D}" dt="2020-02-09T12:35:27.100" v="2" actId="255"/>
        <pc:sldMkLst>
          <pc:docMk/>
          <pc:sldMk cId="1745228315" sldId="532"/>
        </pc:sldMkLst>
        <pc:spChg chg="mod">
          <ac:chgData name="Luis Moreno Almonacid" userId="400b050d-0174-4c3e-bb20-c14c5760c57a" providerId="ADAL" clId="{D9D5FBE7-E97E-48D8-9540-033A1561427D}" dt="2020-02-09T12:35:27.100" v="2" actId="255"/>
          <ac:spMkLst>
            <pc:docMk/>
            <pc:sldMk cId="1745228315" sldId="532"/>
            <ac:spMk id="12" creationId="{3A7D3D7F-810E-4D1D-8E0C-BEEA9040F612}"/>
          </ac:spMkLst>
        </pc:spChg>
      </pc:sldChg>
    </pc:docChg>
  </pc:docChgLst>
  <pc:docChgLst>
    <pc:chgData name="Luis Moreno Almonacid" userId="400b050d-0174-4c3e-bb20-c14c5760c57a" providerId="ADAL" clId="{8AD1154A-CA00-4E52-A3C9-32AA0BA5FE2F}"/>
    <pc:docChg chg="delSld modSld">
      <pc:chgData name="Luis Moreno Almonacid" userId="400b050d-0174-4c3e-bb20-c14c5760c57a" providerId="ADAL" clId="{8AD1154A-CA00-4E52-A3C9-32AA0BA5FE2F}" dt="2021-09-14T13:03:16.756" v="2" actId="2696"/>
      <pc:docMkLst>
        <pc:docMk/>
      </pc:docMkLst>
      <pc:sldChg chg="modSp modAnim">
        <pc:chgData name="Luis Moreno Almonacid" userId="400b050d-0174-4c3e-bb20-c14c5760c57a" providerId="ADAL" clId="{8AD1154A-CA00-4E52-A3C9-32AA0BA5FE2F}" dt="2021-09-14T13:02:50.365" v="0" actId="6549"/>
        <pc:sldMkLst>
          <pc:docMk/>
          <pc:sldMk cId="3578194561" sldId="642"/>
        </pc:sldMkLst>
        <pc:spChg chg="mod">
          <ac:chgData name="Luis Moreno Almonacid" userId="400b050d-0174-4c3e-bb20-c14c5760c57a" providerId="ADAL" clId="{8AD1154A-CA00-4E52-A3C9-32AA0BA5FE2F}" dt="2021-09-14T13:02:50.365" v="0" actId="6549"/>
          <ac:spMkLst>
            <pc:docMk/>
            <pc:sldMk cId="3578194561" sldId="642"/>
            <ac:spMk id="12" creationId="{3A7D3D7F-810E-4D1D-8E0C-BEEA9040F612}"/>
          </ac:spMkLst>
        </pc:spChg>
      </pc:sldChg>
      <pc:sldChg chg="modSp modAnim">
        <pc:chgData name="Luis Moreno Almonacid" userId="400b050d-0174-4c3e-bb20-c14c5760c57a" providerId="ADAL" clId="{8AD1154A-CA00-4E52-A3C9-32AA0BA5FE2F}" dt="2021-09-14T13:02:54.151" v="1" actId="6549"/>
        <pc:sldMkLst>
          <pc:docMk/>
          <pc:sldMk cId="39731204" sldId="643"/>
        </pc:sldMkLst>
        <pc:spChg chg="mod">
          <ac:chgData name="Luis Moreno Almonacid" userId="400b050d-0174-4c3e-bb20-c14c5760c57a" providerId="ADAL" clId="{8AD1154A-CA00-4E52-A3C9-32AA0BA5FE2F}" dt="2021-09-14T13:02:54.151" v="1" actId="6549"/>
          <ac:spMkLst>
            <pc:docMk/>
            <pc:sldMk cId="39731204" sldId="643"/>
            <ac:spMk id="12" creationId="{3A7D3D7F-810E-4D1D-8E0C-BEEA9040F612}"/>
          </ac:spMkLst>
        </pc:spChg>
      </pc:sldChg>
      <pc:sldChg chg="del">
        <pc:chgData name="Luis Moreno Almonacid" userId="400b050d-0174-4c3e-bb20-c14c5760c57a" providerId="ADAL" clId="{8AD1154A-CA00-4E52-A3C9-32AA0BA5FE2F}" dt="2021-09-14T13:03:16.756" v="2" actId="2696"/>
        <pc:sldMkLst>
          <pc:docMk/>
          <pc:sldMk cId="387498781" sldId="865"/>
        </pc:sldMkLst>
      </pc:sldChg>
      <pc:sldChg chg="del">
        <pc:chgData name="Luis Moreno Almonacid" userId="400b050d-0174-4c3e-bb20-c14c5760c57a" providerId="ADAL" clId="{8AD1154A-CA00-4E52-A3C9-32AA0BA5FE2F}" dt="2021-09-14T13:03:16.756" v="2" actId="2696"/>
        <pc:sldMkLst>
          <pc:docMk/>
          <pc:sldMk cId="2610192103" sldId="867"/>
        </pc:sldMkLst>
      </pc:sldChg>
      <pc:sldChg chg="del">
        <pc:chgData name="Luis Moreno Almonacid" userId="400b050d-0174-4c3e-bb20-c14c5760c57a" providerId="ADAL" clId="{8AD1154A-CA00-4E52-A3C9-32AA0BA5FE2F}" dt="2021-09-14T13:03:16.756" v="2" actId="2696"/>
        <pc:sldMkLst>
          <pc:docMk/>
          <pc:sldMk cId="3284358666" sldId="869"/>
        </pc:sldMkLst>
      </pc:sldChg>
    </pc:docChg>
  </pc:docChgLst>
  <pc:docChgLst>
    <pc:chgData name="Luis Moreno Almonacid" userId="400b050d-0174-4c3e-bb20-c14c5760c57a" providerId="ADAL" clId="{F6CA66F7-714F-4AA1-A3F6-6891CC52C903}"/>
    <pc:docChg chg="custSel modSld">
      <pc:chgData name="Luis Moreno Almonacid" userId="400b050d-0174-4c3e-bb20-c14c5760c57a" providerId="ADAL" clId="{F6CA66F7-714F-4AA1-A3F6-6891CC52C903}" dt="2021-09-13T16:17:50.377" v="52" actId="207"/>
      <pc:docMkLst>
        <pc:docMk/>
      </pc:docMkLst>
      <pc:sldChg chg="addSp delSp modSp mod">
        <pc:chgData name="Luis Moreno Almonacid" userId="400b050d-0174-4c3e-bb20-c14c5760c57a" providerId="ADAL" clId="{F6CA66F7-714F-4AA1-A3F6-6891CC52C903}" dt="2021-09-13T16:14:13.820" v="14"/>
        <pc:sldMkLst>
          <pc:docMk/>
          <pc:sldMk cId="0" sldId="256"/>
        </pc:sldMkLst>
        <pc:spChg chg="del mod">
          <ac:chgData name="Luis Moreno Almonacid" userId="400b050d-0174-4c3e-bb20-c14c5760c57a" providerId="ADAL" clId="{F6CA66F7-714F-4AA1-A3F6-6891CC52C903}" dt="2021-09-13T16:14:07.459" v="13" actId="478"/>
          <ac:spMkLst>
            <pc:docMk/>
            <pc:sldMk cId="0" sldId="256"/>
            <ac:spMk id="7" creationId="{0D57134D-F499-4E3A-8FA8-F20A319246A7}"/>
          </ac:spMkLst>
        </pc:spChg>
        <pc:spChg chg="add mod">
          <ac:chgData name="Luis Moreno Almonacid" userId="400b050d-0174-4c3e-bb20-c14c5760c57a" providerId="ADAL" clId="{F6CA66F7-714F-4AA1-A3F6-6891CC52C903}" dt="2021-09-13T16:14:13.820" v="14"/>
          <ac:spMkLst>
            <pc:docMk/>
            <pc:sldMk cId="0" sldId="256"/>
            <ac:spMk id="8" creationId="{8CE9E919-7568-4FF9-8BB2-47CD1A1A5AA9}"/>
          </ac:spMkLst>
        </pc:spChg>
      </pc:sldChg>
      <pc:sldChg chg="modSp mod">
        <pc:chgData name="Luis Moreno Almonacid" userId="400b050d-0174-4c3e-bb20-c14c5760c57a" providerId="ADAL" clId="{F6CA66F7-714F-4AA1-A3F6-6891CC52C903}" dt="2021-09-13T16:16:00.999" v="41"/>
        <pc:sldMkLst>
          <pc:docMk/>
          <pc:sldMk cId="370518673" sldId="535"/>
        </pc:sldMkLst>
        <pc:spChg chg="mod">
          <ac:chgData name="Luis Moreno Almonacid" userId="400b050d-0174-4c3e-bb20-c14c5760c57a" providerId="ADAL" clId="{F6CA66F7-714F-4AA1-A3F6-6891CC52C903}" dt="2021-09-13T16:16:00.999" v="41"/>
          <ac:spMkLst>
            <pc:docMk/>
            <pc:sldMk cId="370518673" sldId="535"/>
            <ac:spMk id="13" creationId="{72C5EB01-BBA7-494E-A86D-B8312194A67C}"/>
          </ac:spMkLst>
        </pc:spChg>
      </pc:sldChg>
      <pc:sldChg chg="modSp mod">
        <pc:chgData name="Luis Moreno Almonacid" userId="400b050d-0174-4c3e-bb20-c14c5760c57a" providerId="ADAL" clId="{F6CA66F7-714F-4AA1-A3F6-6891CC52C903}" dt="2021-09-13T16:15:47.386" v="35"/>
        <pc:sldMkLst>
          <pc:docMk/>
          <pc:sldMk cId="2345011227" sldId="590"/>
        </pc:sldMkLst>
        <pc:spChg chg="mod">
          <ac:chgData name="Luis Moreno Almonacid" userId="400b050d-0174-4c3e-bb20-c14c5760c57a" providerId="ADAL" clId="{F6CA66F7-714F-4AA1-A3F6-6891CC52C903}" dt="2021-09-13T16:15:47.386" v="35"/>
          <ac:spMkLst>
            <pc:docMk/>
            <pc:sldMk cId="2345011227" sldId="590"/>
            <ac:spMk id="13" creationId="{842CDF0B-1645-470F-8CA4-ACF04D507D3A}"/>
          </ac:spMkLst>
        </pc:spChg>
      </pc:sldChg>
      <pc:sldChg chg="modSp mod">
        <pc:chgData name="Luis Moreno Almonacid" userId="400b050d-0174-4c3e-bb20-c14c5760c57a" providerId="ADAL" clId="{F6CA66F7-714F-4AA1-A3F6-6891CC52C903}" dt="2021-09-13T16:15:51.204" v="37"/>
        <pc:sldMkLst>
          <pc:docMk/>
          <pc:sldMk cId="3578194561" sldId="642"/>
        </pc:sldMkLst>
        <pc:spChg chg="mod">
          <ac:chgData name="Luis Moreno Almonacid" userId="400b050d-0174-4c3e-bb20-c14c5760c57a" providerId="ADAL" clId="{F6CA66F7-714F-4AA1-A3F6-6891CC52C903}" dt="2021-09-13T16:15:51.204" v="37"/>
          <ac:spMkLst>
            <pc:docMk/>
            <pc:sldMk cId="3578194561" sldId="642"/>
            <ac:spMk id="13" creationId="{842CDF0B-1645-470F-8CA4-ACF04D507D3A}"/>
          </ac:spMkLst>
        </pc:spChg>
      </pc:sldChg>
      <pc:sldChg chg="modSp mod">
        <pc:chgData name="Luis Moreno Almonacid" userId="400b050d-0174-4c3e-bb20-c14c5760c57a" providerId="ADAL" clId="{F6CA66F7-714F-4AA1-A3F6-6891CC52C903}" dt="2021-09-13T16:15:56.191" v="39"/>
        <pc:sldMkLst>
          <pc:docMk/>
          <pc:sldMk cId="39731204" sldId="643"/>
        </pc:sldMkLst>
        <pc:spChg chg="mod">
          <ac:chgData name="Luis Moreno Almonacid" userId="400b050d-0174-4c3e-bb20-c14c5760c57a" providerId="ADAL" clId="{F6CA66F7-714F-4AA1-A3F6-6891CC52C903}" dt="2021-09-13T16:15:56.191" v="39"/>
          <ac:spMkLst>
            <pc:docMk/>
            <pc:sldMk cId="39731204" sldId="643"/>
            <ac:spMk id="13" creationId="{842CDF0B-1645-470F-8CA4-ACF04D507D3A}"/>
          </ac:spMkLst>
        </pc:spChg>
      </pc:sldChg>
      <pc:sldChg chg="modSp mod">
        <pc:chgData name="Luis Moreno Almonacid" userId="400b050d-0174-4c3e-bb20-c14c5760c57a" providerId="ADAL" clId="{F6CA66F7-714F-4AA1-A3F6-6891CC52C903}" dt="2021-09-13T16:16:05.165" v="43"/>
        <pc:sldMkLst>
          <pc:docMk/>
          <pc:sldMk cId="358256641" sldId="753"/>
        </pc:sldMkLst>
        <pc:spChg chg="mod">
          <ac:chgData name="Luis Moreno Almonacid" userId="400b050d-0174-4c3e-bb20-c14c5760c57a" providerId="ADAL" clId="{F6CA66F7-714F-4AA1-A3F6-6891CC52C903}" dt="2021-09-13T16:16:05.165" v="43"/>
          <ac:spMkLst>
            <pc:docMk/>
            <pc:sldMk cId="358256641" sldId="753"/>
            <ac:spMk id="13" creationId="{842CDF0B-1645-470F-8CA4-ACF04D507D3A}"/>
          </ac:spMkLst>
        </pc:spChg>
      </pc:sldChg>
      <pc:sldChg chg="modSp mod">
        <pc:chgData name="Luis Moreno Almonacid" userId="400b050d-0174-4c3e-bb20-c14c5760c57a" providerId="ADAL" clId="{F6CA66F7-714F-4AA1-A3F6-6891CC52C903}" dt="2021-09-13T16:16:08.847" v="45"/>
        <pc:sldMkLst>
          <pc:docMk/>
          <pc:sldMk cId="1673867842" sldId="863"/>
        </pc:sldMkLst>
        <pc:spChg chg="mod">
          <ac:chgData name="Luis Moreno Almonacid" userId="400b050d-0174-4c3e-bb20-c14c5760c57a" providerId="ADAL" clId="{F6CA66F7-714F-4AA1-A3F6-6891CC52C903}" dt="2021-09-13T16:16:08.847" v="45"/>
          <ac:spMkLst>
            <pc:docMk/>
            <pc:sldMk cId="1673867842" sldId="863"/>
            <ac:spMk id="13" creationId="{842CDF0B-1645-470F-8CA4-ACF04D507D3A}"/>
          </ac:spMkLst>
        </pc:spChg>
      </pc:sldChg>
      <pc:sldChg chg="modSp mod">
        <pc:chgData name="Luis Moreno Almonacid" userId="400b050d-0174-4c3e-bb20-c14c5760c57a" providerId="ADAL" clId="{F6CA66F7-714F-4AA1-A3F6-6891CC52C903}" dt="2021-09-13T16:16:13.612" v="47"/>
        <pc:sldMkLst>
          <pc:docMk/>
          <pc:sldMk cId="742523827" sldId="864"/>
        </pc:sldMkLst>
        <pc:spChg chg="mod">
          <ac:chgData name="Luis Moreno Almonacid" userId="400b050d-0174-4c3e-bb20-c14c5760c57a" providerId="ADAL" clId="{F6CA66F7-714F-4AA1-A3F6-6891CC52C903}" dt="2021-09-13T16:16:13.612" v="47"/>
          <ac:spMkLst>
            <pc:docMk/>
            <pc:sldMk cId="742523827" sldId="864"/>
            <ac:spMk id="13" creationId="{842CDF0B-1645-470F-8CA4-ACF04D507D3A}"/>
          </ac:spMkLst>
        </pc:spChg>
      </pc:sldChg>
      <pc:sldChg chg="modSp mod">
        <pc:chgData name="Luis Moreno Almonacid" userId="400b050d-0174-4c3e-bb20-c14c5760c57a" providerId="ADAL" clId="{F6CA66F7-714F-4AA1-A3F6-6891CC52C903}" dt="2021-09-13T16:16:17.588" v="49"/>
        <pc:sldMkLst>
          <pc:docMk/>
          <pc:sldMk cId="787894190" sldId="866"/>
        </pc:sldMkLst>
        <pc:spChg chg="mod">
          <ac:chgData name="Luis Moreno Almonacid" userId="400b050d-0174-4c3e-bb20-c14c5760c57a" providerId="ADAL" clId="{F6CA66F7-714F-4AA1-A3F6-6891CC52C903}" dt="2021-09-13T16:16:17.588" v="49"/>
          <ac:spMkLst>
            <pc:docMk/>
            <pc:sldMk cId="787894190" sldId="866"/>
            <ac:spMk id="13" creationId="{842CDF0B-1645-470F-8CA4-ACF04D507D3A}"/>
          </ac:spMkLst>
        </pc:spChg>
      </pc:sldChg>
      <pc:sldChg chg="addSp delSp modSp mod delAnim modAnim">
        <pc:chgData name="Luis Moreno Almonacid" userId="400b050d-0174-4c3e-bb20-c14c5760c57a" providerId="ADAL" clId="{F6CA66F7-714F-4AA1-A3F6-6891CC52C903}" dt="2021-09-13T16:14:38.995" v="33" actId="20577"/>
        <pc:sldMkLst>
          <pc:docMk/>
          <pc:sldMk cId="752205486" sldId="868"/>
        </pc:sldMkLst>
        <pc:spChg chg="del">
          <ac:chgData name="Luis Moreno Almonacid" userId="400b050d-0174-4c3e-bb20-c14c5760c57a" providerId="ADAL" clId="{F6CA66F7-714F-4AA1-A3F6-6891CC52C903}" dt="2021-09-13T16:14:26.487" v="15" actId="478"/>
          <ac:spMkLst>
            <pc:docMk/>
            <pc:sldMk cId="752205486" sldId="868"/>
            <ac:spMk id="3" creationId="{00000000-0000-0000-0000-000000000000}"/>
          </ac:spMkLst>
        </pc:spChg>
        <pc:spChg chg="add mod">
          <ac:chgData name="Luis Moreno Almonacid" userId="400b050d-0174-4c3e-bb20-c14c5760c57a" providerId="ADAL" clId="{F6CA66F7-714F-4AA1-A3F6-6891CC52C903}" dt="2021-09-13T16:14:38.995" v="33" actId="20577"/>
          <ac:spMkLst>
            <pc:docMk/>
            <pc:sldMk cId="752205486" sldId="868"/>
            <ac:spMk id="6" creationId="{22330D58-6C6B-4847-9FBD-00997925C915}"/>
          </ac:spMkLst>
        </pc:spChg>
      </pc:sldChg>
      <pc:sldChg chg="addSp modSp mod">
        <pc:chgData name="Luis Moreno Almonacid" userId="400b050d-0174-4c3e-bb20-c14c5760c57a" providerId="ADAL" clId="{F6CA66F7-714F-4AA1-A3F6-6891CC52C903}" dt="2021-09-13T16:17:50.377" v="52" actId="207"/>
        <pc:sldMkLst>
          <pc:docMk/>
          <pc:sldMk cId="2935246956" sldId="870"/>
        </pc:sldMkLst>
        <pc:spChg chg="add mod">
          <ac:chgData name="Luis Moreno Almonacid" userId="400b050d-0174-4c3e-bb20-c14c5760c57a" providerId="ADAL" clId="{F6CA66F7-714F-4AA1-A3F6-6891CC52C903}" dt="2021-09-13T16:17:50.377" v="52" actId="207"/>
          <ac:spMkLst>
            <pc:docMk/>
            <pc:sldMk cId="2935246956" sldId="870"/>
            <ac:spMk id="3" creationId="{EC8DFB31-F58F-4489-A6B5-4C71DA5A1891}"/>
          </ac:spMkLst>
        </pc:spChg>
      </pc:sldChg>
    </pc:docChg>
  </pc:docChgLst>
  <pc:docChgLst>
    <pc:chgData name="Luis" userId="400b050d-0174-4c3e-bb20-c14c5760c57a" providerId="ADAL" clId="{E066980A-A045-497E-B3B9-1C030FD04E35}"/>
    <pc:docChg chg="undo redo custSel addSld delSld modSld sldOrd addMainMaster delMainMaster modMainMaster">
      <pc:chgData name="Luis" userId="400b050d-0174-4c3e-bb20-c14c5760c57a" providerId="ADAL" clId="{E066980A-A045-497E-B3B9-1C030FD04E35}" dt="2020-05-31T17:31:38.495" v="4894"/>
      <pc:docMkLst>
        <pc:docMk/>
      </pc:docMkLst>
      <pc:sldChg chg="ord modTransition">
        <pc:chgData name="Luis" userId="400b050d-0174-4c3e-bb20-c14c5760c57a" providerId="ADAL" clId="{E066980A-A045-497E-B3B9-1C030FD04E35}" dt="2020-05-30T15:03:57.994" v="2"/>
        <pc:sldMkLst>
          <pc:docMk/>
          <pc:sldMk cId="0" sldId="256"/>
        </pc:sldMkLst>
      </pc:sldChg>
      <pc:sldChg chg="modSp mod">
        <pc:chgData name="Luis" userId="400b050d-0174-4c3e-bb20-c14c5760c57a" providerId="ADAL" clId="{E066980A-A045-497E-B3B9-1C030FD04E35}" dt="2020-05-30T15:35:13.648" v="199"/>
        <pc:sldMkLst>
          <pc:docMk/>
          <pc:sldMk cId="0" sldId="257"/>
        </pc:sldMkLst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0" sldId="257"/>
            <ac:spMk id="5" creationId="{00000000-0000-0000-0000-000000000000}"/>
          </ac:spMkLst>
        </pc:spChg>
        <pc:spChg chg="mod">
          <ac:chgData name="Luis" userId="400b050d-0174-4c3e-bb20-c14c5760c57a" providerId="ADAL" clId="{E066980A-A045-497E-B3B9-1C030FD04E35}" dt="2020-05-30T15:29:18.172" v="188" actId="1076"/>
          <ac:spMkLst>
            <pc:docMk/>
            <pc:sldMk cId="0" sldId="257"/>
            <ac:spMk id="7" creationId="{DACB66D3-9EB2-4FB2-B3E6-6CAF51D7464D}"/>
          </ac:spMkLst>
        </pc:spChg>
      </pc:sldChg>
      <pc:sldChg chg="modSp">
        <pc:chgData name="Luis" userId="400b050d-0174-4c3e-bb20-c14c5760c57a" providerId="ADAL" clId="{E066980A-A045-497E-B3B9-1C030FD04E35}" dt="2020-05-30T15:35:13.648" v="199"/>
        <pc:sldMkLst>
          <pc:docMk/>
          <pc:sldMk cId="0" sldId="258"/>
        </pc:sldMkLst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0" sldId="258"/>
            <ac:spMk id="5" creationId="{00000000-0000-0000-0000-000000000000}"/>
          </ac:spMkLst>
        </pc:spChg>
      </pc:sldChg>
      <pc:sldChg chg="add del">
        <pc:chgData name="Luis" userId="400b050d-0174-4c3e-bb20-c14c5760c57a" providerId="ADAL" clId="{E066980A-A045-497E-B3B9-1C030FD04E35}" dt="2020-05-30T15:06:53.812" v="6" actId="2696"/>
        <pc:sldMkLst>
          <pc:docMk/>
          <pc:sldMk cId="0" sldId="289"/>
        </pc:sldMkLst>
      </pc:sldChg>
      <pc:sldChg chg="del">
        <pc:chgData name="Luis" userId="400b050d-0174-4c3e-bb20-c14c5760c57a" providerId="ADAL" clId="{E066980A-A045-497E-B3B9-1C030FD04E35}" dt="2020-05-30T15:05:27.604" v="3" actId="2696"/>
        <pc:sldMkLst>
          <pc:docMk/>
          <pc:sldMk cId="3696338249" sldId="529"/>
        </pc:sldMkLst>
      </pc:sldChg>
      <pc:sldChg chg="modSp">
        <pc:chgData name="Luis" userId="400b050d-0174-4c3e-bb20-c14c5760c57a" providerId="ADAL" clId="{E066980A-A045-497E-B3B9-1C030FD04E35}" dt="2020-05-30T15:35:13.648" v="199"/>
        <pc:sldMkLst>
          <pc:docMk/>
          <pc:sldMk cId="2165288774" sldId="531"/>
        </pc:sldMkLst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2165288774" sldId="531"/>
            <ac:spMk id="8" creationId="{00000000-0000-0000-0000-000000000000}"/>
          </ac:spMkLst>
        </pc:spChg>
      </pc:sldChg>
      <pc:sldChg chg="modSp">
        <pc:chgData name="Luis" userId="400b050d-0174-4c3e-bb20-c14c5760c57a" providerId="ADAL" clId="{E066980A-A045-497E-B3B9-1C030FD04E35}" dt="2020-05-31T17:13:31.233" v="4785" actId="6549"/>
        <pc:sldMkLst>
          <pc:docMk/>
          <pc:sldMk cId="1745228315" sldId="532"/>
        </pc:sldMkLst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1745228315" sldId="532"/>
            <ac:spMk id="8" creationId="{00000000-0000-0000-0000-000000000000}"/>
          </ac:spMkLst>
        </pc:spChg>
        <pc:spChg chg="mod">
          <ac:chgData name="Luis" userId="400b050d-0174-4c3e-bb20-c14c5760c57a" providerId="ADAL" clId="{E066980A-A045-497E-B3B9-1C030FD04E35}" dt="2020-05-31T17:13:31.233" v="4785" actId="6549"/>
          <ac:spMkLst>
            <pc:docMk/>
            <pc:sldMk cId="1745228315" sldId="532"/>
            <ac:spMk id="12" creationId="{3A7D3D7F-810E-4D1D-8E0C-BEEA9040F612}"/>
          </ac:spMkLst>
        </pc:spChg>
      </pc:sldChg>
      <pc:sldChg chg="modSp mod modAnim">
        <pc:chgData name="Luis" userId="400b050d-0174-4c3e-bb20-c14c5760c57a" providerId="ADAL" clId="{E066980A-A045-497E-B3B9-1C030FD04E35}" dt="2020-05-31T17:04:06.831" v="4739" actId="20577"/>
        <pc:sldMkLst>
          <pc:docMk/>
          <pc:sldMk cId="7042412" sldId="533"/>
        </pc:sldMkLst>
        <pc:spChg chg="mod">
          <ac:chgData name="Luis" userId="400b050d-0174-4c3e-bb20-c14c5760c57a" providerId="ADAL" clId="{E066980A-A045-497E-B3B9-1C030FD04E35}" dt="2020-05-31T17:04:06.831" v="4739" actId="20577"/>
          <ac:spMkLst>
            <pc:docMk/>
            <pc:sldMk cId="7042412" sldId="533"/>
            <ac:spMk id="3" creationId="{00000000-0000-0000-0000-000000000000}"/>
          </ac:spMkLst>
        </pc:spChg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7042412" sldId="533"/>
            <ac:spMk id="8" creationId="{00000000-0000-0000-0000-000000000000}"/>
          </ac:spMkLst>
        </pc:spChg>
      </pc:sldChg>
      <pc:sldChg chg="modSp modAnim">
        <pc:chgData name="Luis" userId="400b050d-0174-4c3e-bb20-c14c5760c57a" providerId="ADAL" clId="{E066980A-A045-497E-B3B9-1C030FD04E35}" dt="2020-05-31T17:05:21.961" v="4752" actId="20577"/>
        <pc:sldMkLst>
          <pc:docMk/>
          <pc:sldMk cId="825322918" sldId="534"/>
        </pc:sldMkLst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825322918" sldId="534"/>
            <ac:spMk id="8" creationId="{00000000-0000-0000-0000-000000000000}"/>
          </ac:spMkLst>
        </pc:spChg>
        <pc:spChg chg="mod">
          <ac:chgData name="Luis" userId="400b050d-0174-4c3e-bb20-c14c5760c57a" providerId="ADAL" clId="{E066980A-A045-497E-B3B9-1C030FD04E35}" dt="2020-05-31T17:05:21.961" v="4752" actId="20577"/>
          <ac:spMkLst>
            <pc:docMk/>
            <pc:sldMk cId="825322918" sldId="534"/>
            <ac:spMk id="12" creationId="{3A7D3D7F-810E-4D1D-8E0C-BEEA9040F612}"/>
          </ac:spMkLst>
        </pc:spChg>
      </pc:sldChg>
      <pc:sldChg chg="modSp mod modAnim">
        <pc:chgData name="Luis" userId="400b050d-0174-4c3e-bb20-c14c5760c57a" providerId="ADAL" clId="{E066980A-A045-497E-B3B9-1C030FD04E35}" dt="2020-05-30T16:12:17.108" v="289" actId="255"/>
        <pc:sldMkLst>
          <pc:docMk/>
          <pc:sldMk cId="370518673" sldId="535"/>
        </pc:sldMkLst>
        <pc:spChg chg="mod">
          <ac:chgData name="Luis" userId="400b050d-0174-4c3e-bb20-c14c5760c57a" providerId="ADAL" clId="{E066980A-A045-497E-B3B9-1C030FD04E35}" dt="2020-05-30T16:12:17.108" v="289" actId="255"/>
          <ac:spMkLst>
            <pc:docMk/>
            <pc:sldMk cId="370518673" sldId="535"/>
            <ac:spMk id="3" creationId="{00000000-0000-0000-0000-000000000000}"/>
          </ac:spMkLst>
        </pc:spChg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370518673" sldId="535"/>
            <ac:spMk id="8" creationId="{00000000-0000-0000-0000-000000000000}"/>
          </ac:spMkLst>
        </pc:spChg>
        <pc:spChg chg="mod">
          <ac:chgData name="Luis" userId="400b050d-0174-4c3e-bb20-c14c5760c57a" providerId="ADAL" clId="{E066980A-A045-497E-B3B9-1C030FD04E35}" dt="2020-05-30T16:11:40.839" v="283" actId="14100"/>
          <ac:spMkLst>
            <pc:docMk/>
            <pc:sldMk cId="370518673" sldId="535"/>
            <ac:spMk id="9" creationId="{4616F81A-1507-4423-AA1F-FCBF866DEFFD}"/>
          </ac:spMkLst>
        </pc:spChg>
        <pc:picChg chg="mod">
          <ac:chgData name="Luis" userId="400b050d-0174-4c3e-bb20-c14c5760c57a" providerId="ADAL" clId="{E066980A-A045-497E-B3B9-1C030FD04E35}" dt="2020-05-30T16:11:53.524" v="285" actId="1076"/>
          <ac:picMkLst>
            <pc:docMk/>
            <pc:sldMk cId="370518673" sldId="535"/>
            <ac:picMk id="5" creationId="{4F378395-33FC-44F5-8AA3-4124393F5DC6}"/>
          </ac:picMkLst>
        </pc:picChg>
      </pc:sldChg>
      <pc:sldChg chg="modSp modAnim">
        <pc:chgData name="Luis" userId="400b050d-0174-4c3e-bb20-c14c5760c57a" providerId="ADAL" clId="{E066980A-A045-497E-B3B9-1C030FD04E35}" dt="2020-05-31T17:18:17.445" v="4804" actId="6549"/>
        <pc:sldMkLst>
          <pc:docMk/>
          <pc:sldMk cId="2338315659" sldId="575"/>
        </pc:sldMkLst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2338315659" sldId="575"/>
            <ac:spMk id="8" creationId="{00000000-0000-0000-0000-000000000000}"/>
          </ac:spMkLst>
        </pc:spChg>
        <pc:spChg chg="mod">
          <ac:chgData name="Luis" userId="400b050d-0174-4c3e-bb20-c14c5760c57a" providerId="ADAL" clId="{E066980A-A045-497E-B3B9-1C030FD04E35}" dt="2020-05-31T17:18:17.445" v="4804" actId="6549"/>
          <ac:spMkLst>
            <pc:docMk/>
            <pc:sldMk cId="2338315659" sldId="575"/>
            <ac:spMk id="12" creationId="{3A7D3D7F-810E-4D1D-8E0C-BEEA9040F612}"/>
          </ac:spMkLst>
        </pc:spChg>
      </pc:sldChg>
      <pc:sldChg chg="modSp mod modAnim">
        <pc:chgData name="Luis" userId="400b050d-0174-4c3e-bb20-c14c5760c57a" providerId="ADAL" clId="{E066980A-A045-497E-B3B9-1C030FD04E35}" dt="2020-05-31T17:21:39.411" v="4852"/>
        <pc:sldMkLst>
          <pc:docMk/>
          <pc:sldMk cId="31813723" sldId="576"/>
        </pc:sldMkLst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31813723" sldId="576"/>
            <ac:spMk id="8" creationId="{00000000-0000-0000-0000-000000000000}"/>
          </ac:spMkLst>
        </pc:spChg>
        <pc:spChg chg="mod">
          <ac:chgData name="Luis" userId="400b050d-0174-4c3e-bb20-c14c5760c57a" providerId="ADAL" clId="{E066980A-A045-497E-B3B9-1C030FD04E35}" dt="2020-05-31T17:21:10.219" v="4851" actId="20577"/>
          <ac:spMkLst>
            <pc:docMk/>
            <pc:sldMk cId="31813723" sldId="576"/>
            <ac:spMk id="12" creationId="{3A7D3D7F-810E-4D1D-8E0C-BEEA9040F612}"/>
          </ac:spMkLst>
        </pc:spChg>
      </pc:sldChg>
      <pc:sldChg chg="modSp modAnim">
        <pc:chgData name="Luis" userId="400b050d-0174-4c3e-bb20-c14c5760c57a" providerId="ADAL" clId="{E066980A-A045-497E-B3B9-1C030FD04E35}" dt="2020-05-31T17:28:03.512" v="4876" actId="6549"/>
        <pc:sldMkLst>
          <pc:docMk/>
          <pc:sldMk cId="3611648684" sldId="577"/>
        </pc:sldMkLst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3611648684" sldId="577"/>
            <ac:spMk id="8" creationId="{00000000-0000-0000-0000-000000000000}"/>
          </ac:spMkLst>
        </pc:spChg>
        <pc:spChg chg="mod">
          <ac:chgData name="Luis" userId="400b050d-0174-4c3e-bb20-c14c5760c57a" providerId="ADAL" clId="{E066980A-A045-497E-B3B9-1C030FD04E35}" dt="2020-05-31T17:28:03.512" v="4876" actId="6549"/>
          <ac:spMkLst>
            <pc:docMk/>
            <pc:sldMk cId="3611648684" sldId="577"/>
            <ac:spMk id="12" creationId="{3A7D3D7F-810E-4D1D-8E0C-BEEA9040F612}"/>
          </ac:spMkLst>
        </pc:spChg>
      </pc:sldChg>
      <pc:sldChg chg="modSp modAnim">
        <pc:chgData name="Luis" userId="400b050d-0174-4c3e-bb20-c14c5760c57a" providerId="ADAL" clId="{E066980A-A045-497E-B3B9-1C030FD04E35}" dt="2020-05-31T17:14:21.961" v="4792" actId="6549"/>
        <pc:sldMkLst>
          <pc:docMk/>
          <pc:sldMk cId="2125408542" sldId="578"/>
        </pc:sldMkLst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2125408542" sldId="578"/>
            <ac:spMk id="8" creationId="{00000000-0000-0000-0000-000000000000}"/>
          </ac:spMkLst>
        </pc:spChg>
        <pc:spChg chg="mod">
          <ac:chgData name="Luis" userId="400b050d-0174-4c3e-bb20-c14c5760c57a" providerId="ADAL" clId="{E066980A-A045-497E-B3B9-1C030FD04E35}" dt="2020-05-31T17:14:21.961" v="4792" actId="6549"/>
          <ac:spMkLst>
            <pc:docMk/>
            <pc:sldMk cId="2125408542" sldId="578"/>
            <ac:spMk id="12" creationId="{3A7D3D7F-810E-4D1D-8E0C-BEEA9040F612}"/>
          </ac:spMkLst>
        </pc:spChg>
      </pc:sldChg>
      <pc:sldChg chg="modSp modAnim">
        <pc:chgData name="Luis" userId="400b050d-0174-4c3e-bb20-c14c5760c57a" providerId="ADAL" clId="{E066980A-A045-497E-B3B9-1C030FD04E35}" dt="2020-05-31T17:24:39.041" v="4867" actId="20577"/>
        <pc:sldMkLst>
          <pc:docMk/>
          <pc:sldMk cId="1158686528" sldId="579"/>
        </pc:sldMkLst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1158686528" sldId="579"/>
            <ac:spMk id="8" creationId="{00000000-0000-0000-0000-000000000000}"/>
          </ac:spMkLst>
        </pc:spChg>
        <pc:spChg chg="mod">
          <ac:chgData name="Luis" userId="400b050d-0174-4c3e-bb20-c14c5760c57a" providerId="ADAL" clId="{E066980A-A045-497E-B3B9-1C030FD04E35}" dt="2020-05-31T17:24:39.041" v="4867" actId="20577"/>
          <ac:spMkLst>
            <pc:docMk/>
            <pc:sldMk cId="1158686528" sldId="579"/>
            <ac:spMk id="12" creationId="{3A7D3D7F-810E-4D1D-8E0C-BEEA9040F612}"/>
          </ac:spMkLst>
        </pc:spChg>
      </pc:sldChg>
      <pc:sldChg chg="modSp mod modAnim">
        <pc:chgData name="Luis" userId="400b050d-0174-4c3e-bb20-c14c5760c57a" providerId="ADAL" clId="{E066980A-A045-497E-B3B9-1C030FD04E35}" dt="2020-05-31T17:31:38.495" v="4894"/>
        <pc:sldMkLst>
          <pc:docMk/>
          <pc:sldMk cId="1045420707" sldId="580"/>
        </pc:sldMkLst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1045420707" sldId="580"/>
            <ac:spMk id="8" creationId="{00000000-0000-0000-0000-000000000000}"/>
          </ac:spMkLst>
        </pc:spChg>
        <pc:spChg chg="mod">
          <ac:chgData name="Luis" userId="400b050d-0174-4c3e-bb20-c14c5760c57a" providerId="ADAL" clId="{E066980A-A045-497E-B3B9-1C030FD04E35}" dt="2020-05-31T17:31:00.201" v="4893" actId="20577"/>
          <ac:spMkLst>
            <pc:docMk/>
            <pc:sldMk cId="1045420707" sldId="580"/>
            <ac:spMk id="12" creationId="{3A7D3D7F-810E-4D1D-8E0C-BEEA9040F612}"/>
          </ac:spMkLst>
        </pc:spChg>
      </pc:sldChg>
      <pc:sldChg chg="del">
        <pc:chgData name="Luis" userId="400b050d-0174-4c3e-bb20-c14c5760c57a" providerId="ADAL" clId="{E066980A-A045-497E-B3B9-1C030FD04E35}" dt="2020-05-30T15:05:27.604" v="3" actId="2696"/>
        <pc:sldMkLst>
          <pc:docMk/>
          <pc:sldMk cId="3963151873" sldId="581"/>
        </pc:sldMkLst>
      </pc:sldChg>
      <pc:sldChg chg="modSp">
        <pc:chgData name="Luis" userId="400b050d-0174-4c3e-bb20-c14c5760c57a" providerId="ADAL" clId="{E066980A-A045-497E-B3B9-1C030FD04E35}" dt="2020-05-30T15:35:13.648" v="199"/>
        <pc:sldMkLst>
          <pc:docMk/>
          <pc:sldMk cId="3876029469" sldId="589"/>
        </pc:sldMkLst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3876029469" sldId="589"/>
            <ac:spMk id="8" creationId="{00000000-0000-0000-0000-000000000000}"/>
          </ac:spMkLst>
        </pc:spChg>
      </pc:sldChg>
      <pc:sldChg chg="modSp modAnim">
        <pc:chgData name="Luis" userId="400b050d-0174-4c3e-bb20-c14c5760c57a" providerId="ADAL" clId="{E066980A-A045-497E-B3B9-1C030FD04E35}" dt="2020-05-30T16:18:57.670" v="323" actId="20577"/>
        <pc:sldMkLst>
          <pc:docMk/>
          <pc:sldMk cId="2345011227" sldId="590"/>
        </pc:sldMkLst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2345011227" sldId="590"/>
            <ac:spMk id="8" creationId="{00000000-0000-0000-0000-000000000000}"/>
          </ac:spMkLst>
        </pc:spChg>
        <pc:spChg chg="mod">
          <ac:chgData name="Luis" userId="400b050d-0174-4c3e-bb20-c14c5760c57a" providerId="ADAL" clId="{E066980A-A045-497E-B3B9-1C030FD04E35}" dt="2020-05-30T16:18:57.670" v="323" actId="20577"/>
          <ac:spMkLst>
            <pc:docMk/>
            <pc:sldMk cId="2345011227" sldId="590"/>
            <ac:spMk id="12" creationId="{3A7D3D7F-810E-4D1D-8E0C-BEEA9040F612}"/>
          </ac:spMkLst>
        </pc:spChg>
      </pc:sldChg>
      <pc:sldChg chg="modSp modAnim modNotesTx">
        <pc:chgData name="Luis" userId="400b050d-0174-4c3e-bb20-c14c5760c57a" providerId="ADAL" clId="{E066980A-A045-497E-B3B9-1C030FD04E35}" dt="2020-05-31T07:51:17.278" v="979" actId="20577"/>
        <pc:sldMkLst>
          <pc:docMk/>
          <pc:sldMk cId="3299246379" sldId="592"/>
        </pc:sldMkLst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3299246379" sldId="592"/>
            <ac:spMk id="8" creationId="{00000000-0000-0000-0000-000000000000}"/>
          </ac:spMkLst>
        </pc:spChg>
        <pc:spChg chg="mod">
          <ac:chgData name="Luis" userId="400b050d-0174-4c3e-bb20-c14c5760c57a" providerId="ADAL" clId="{E066980A-A045-497E-B3B9-1C030FD04E35}" dt="2020-05-30T17:32:47.609" v="507" actId="20577"/>
          <ac:spMkLst>
            <pc:docMk/>
            <pc:sldMk cId="3299246379" sldId="592"/>
            <ac:spMk id="12" creationId="{3A7D3D7F-810E-4D1D-8E0C-BEEA9040F612}"/>
          </ac:spMkLst>
        </pc:spChg>
      </pc:sldChg>
      <pc:sldChg chg="modSp mod addAnim delAnim modAnim modNotesTx">
        <pc:chgData name="Luis" userId="400b050d-0174-4c3e-bb20-c14c5760c57a" providerId="ADAL" clId="{E066980A-A045-497E-B3B9-1C030FD04E35}" dt="2020-05-31T08:33:39.920" v="1138" actId="21"/>
        <pc:sldMkLst>
          <pc:docMk/>
          <pc:sldMk cId="4145389652" sldId="593"/>
        </pc:sldMkLst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4145389652" sldId="593"/>
            <ac:spMk id="8" creationId="{00000000-0000-0000-0000-000000000000}"/>
          </ac:spMkLst>
        </pc:spChg>
        <pc:spChg chg="mod">
          <ac:chgData name="Luis" userId="400b050d-0174-4c3e-bb20-c14c5760c57a" providerId="ADAL" clId="{E066980A-A045-497E-B3B9-1C030FD04E35}" dt="2020-05-31T08:33:39.920" v="1138" actId="21"/>
          <ac:spMkLst>
            <pc:docMk/>
            <pc:sldMk cId="4145389652" sldId="593"/>
            <ac:spMk id="12" creationId="{3A7D3D7F-810E-4D1D-8E0C-BEEA9040F612}"/>
          </ac:spMkLst>
        </pc:spChg>
      </pc:sldChg>
      <pc:sldChg chg="modSp modNotesTx">
        <pc:chgData name="Luis" userId="400b050d-0174-4c3e-bb20-c14c5760c57a" providerId="ADAL" clId="{E066980A-A045-497E-B3B9-1C030FD04E35}" dt="2020-05-31T07:54:55.029" v="1105" actId="20577"/>
        <pc:sldMkLst>
          <pc:docMk/>
          <pc:sldMk cId="1156829524" sldId="594"/>
        </pc:sldMkLst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1156829524" sldId="594"/>
            <ac:spMk id="8" creationId="{00000000-0000-0000-0000-000000000000}"/>
          </ac:spMkLst>
        </pc:spChg>
        <pc:spChg chg="mod">
          <ac:chgData name="Luis" userId="400b050d-0174-4c3e-bb20-c14c5760c57a" providerId="ADAL" clId="{E066980A-A045-497E-B3B9-1C030FD04E35}" dt="2020-05-30T17:38:19.476" v="516" actId="113"/>
          <ac:spMkLst>
            <pc:docMk/>
            <pc:sldMk cId="1156829524" sldId="594"/>
            <ac:spMk id="12" creationId="{3A7D3D7F-810E-4D1D-8E0C-BEEA9040F612}"/>
          </ac:spMkLst>
        </pc:spChg>
      </pc:sldChg>
      <pc:sldChg chg="modSp mod modNotesTx">
        <pc:chgData name="Luis" userId="400b050d-0174-4c3e-bb20-c14c5760c57a" providerId="ADAL" clId="{E066980A-A045-497E-B3B9-1C030FD04E35}" dt="2020-05-31T07:50:04.290" v="921" actId="20577"/>
        <pc:sldMkLst>
          <pc:docMk/>
          <pc:sldMk cId="2478795948" sldId="595"/>
        </pc:sldMkLst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2478795948" sldId="595"/>
            <ac:spMk id="8" creationId="{00000000-0000-0000-0000-000000000000}"/>
          </ac:spMkLst>
        </pc:spChg>
        <pc:spChg chg="mod">
          <ac:chgData name="Luis" userId="400b050d-0174-4c3e-bb20-c14c5760c57a" providerId="ADAL" clId="{E066980A-A045-497E-B3B9-1C030FD04E35}" dt="2020-05-30T16:17:24.598" v="322" actId="20577"/>
          <ac:spMkLst>
            <pc:docMk/>
            <pc:sldMk cId="2478795948" sldId="595"/>
            <ac:spMk id="12" creationId="{3A7D3D7F-810E-4D1D-8E0C-BEEA9040F612}"/>
          </ac:spMkLst>
        </pc:spChg>
      </pc:sldChg>
      <pc:sldChg chg="modSp modNotesTx">
        <pc:chgData name="Luis" userId="400b050d-0174-4c3e-bb20-c14c5760c57a" providerId="ADAL" clId="{E066980A-A045-497E-B3B9-1C030FD04E35}" dt="2020-05-31T07:52:44.228" v="1059" actId="20577"/>
        <pc:sldMkLst>
          <pc:docMk/>
          <pc:sldMk cId="2922899724" sldId="596"/>
        </pc:sldMkLst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2922899724" sldId="596"/>
            <ac:spMk id="8" creationId="{00000000-0000-0000-0000-000000000000}"/>
          </ac:spMkLst>
        </pc:spChg>
        <pc:spChg chg="mod">
          <ac:chgData name="Luis" userId="400b050d-0174-4c3e-bb20-c14c5760c57a" providerId="ADAL" clId="{E066980A-A045-497E-B3B9-1C030FD04E35}" dt="2020-05-30T17:35:03.581" v="514" actId="6549"/>
          <ac:spMkLst>
            <pc:docMk/>
            <pc:sldMk cId="2922899724" sldId="596"/>
            <ac:spMk id="12" creationId="{3A7D3D7F-810E-4D1D-8E0C-BEEA9040F612}"/>
          </ac:spMkLst>
        </pc:spChg>
      </pc:sldChg>
      <pc:sldChg chg="modSp modAnim">
        <pc:chgData name="Luis" userId="400b050d-0174-4c3e-bb20-c14c5760c57a" providerId="ADAL" clId="{E066980A-A045-497E-B3B9-1C030FD04E35}" dt="2020-05-31T17:09:53.103" v="4780" actId="20577"/>
        <pc:sldMkLst>
          <pc:docMk/>
          <pc:sldMk cId="3474724137" sldId="598"/>
        </pc:sldMkLst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3474724137" sldId="598"/>
            <ac:spMk id="8" creationId="{00000000-0000-0000-0000-000000000000}"/>
          </ac:spMkLst>
        </pc:spChg>
        <pc:spChg chg="mod">
          <ac:chgData name="Luis" userId="400b050d-0174-4c3e-bb20-c14c5760c57a" providerId="ADAL" clId="{E066980A-A045-497E-B3B9-1C030FD04E35}" dt="2020-05-31T17:09:53.103" v="4780" actId="20577"/>
          <ac:spMkLst>
            <pc:docMk/>
            <pc:sldMk cId="3474724137" sldId="598"/>
            <ac:spMk id="10" creationId="{15487143-D724-44F0-A249-03CCB84EF80B}"/>
          </ac:spMkLst>
        </pc:spChg>
      </pc:sldChg>
      <pc:sldChg chg="modSp">
        <pc:chgData name="Luis" userId="400b050d-0174-4c3e-bb20-c14c5760c57a" providerId="ADAL" clId="{E066980A-A045-497E-B3B9-1C030FD04E35}" dt="2020-05-31T08:24:27.529" v="1106" actId="113"/>
        <pc:sldMkLst>
          <pc:docMk/>
          <pc:sldMk cId="746565273" sldId="600"/>
        </pc:sldMkLst>
        <pc:spChg chg="mod">
          <ac:chgData name="Luis" userId="400b050d-0174-4c3e-bb20-c14c5760c57a" providerId="ADAL" clId="{E066980A-A045-497E-B3B9-1C030FD04E35}" dt="2020-05-31T08:24:27.529" v="1106" actId="113"/>
          <ac:spMkLst>
            <pc:docMk/>
            <pc:sldMk cId="746565273" sldId="600"/>
            <ac:spMk id="3" creationId="{00000000-0000-0000-0000-000000000000}"/>
          </ac:spMkLst>
        </pc:spChg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746565273" sldId="600"/>
            <ac:spMk id="8" creationId="{00000000-0000-0000-0000-000000000000}"/>
          </ac:spMkLst>
        </pc:spChg>
      </pc:sldChg>
      <pc:sldChg chg="modSp modAnim modNotesTx">
        <pc:chgData name="Luis" userId="400b050d-0174-4c3e-bb20-c14c5760c57a" providerId="ADAL" clId="{E066980A-A045-497E-B3B9-1C030FD04E35}" dt="2020-05-31T08:51:20.963" v="1460" actId="6549"/>
        <pc:sldMkLst>
          <pc:docMk/>
          <pc:sldMk cId="381924830" sldId="604"/>
        </pc:sldMkLst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381924830" sldId="604"/>
            <ac:spMk id="8" creationId="{00000000-0000-0000-0000-000000000000}"/>
          </ac:spMkLst>
        </pc:spChg>
        <pc:spChg chg="mod">
          <ac:chgData name="Luis" userId="400b050d-0174-4c3e-bb20-c14c5760c57a" providerId="ADAL" clId="{E066980A-A045-497E-B3B9-1C030FD04E35}" dt="2020-05-31T08:51:20.963" v="1460" actId="6549"/>
          <ac:spMkLst>
            <pc:docMk/>
            <pc:sldMk cId="381924830" sldId="604"/>
            <ac:spMk id="12" creationId="{3A7D3D7F-810E-4D1D-8E0C-BEEA9040F612}"/>
          </ac:spMkLst>
        </pc:spChg>
      </pc:sldChg>
      <pc:sldChg chg="modSp mod modAnim modNotesTx">
        <pc:chgData name="Luis" userId="400b050d-0174-4c3e-bb20-c14c5760c57a" providerId="ADAL" clId="{E066980A-A045-497E-B3B9-1C030FD04E35}" dt="2020-05-31T09:15:13.245" v="2415" actId="255"/>
        <pc:sldMkLst>
          <pc:docMk/>
          <pc:sldMk cId="1346610227" sldId="605"/>
        </pc:sldMkLst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1346610227" sldId="605"/>
            <ac:spMk id="8" creationId="{00000000-0000-0000-0000-000000000000}"/>
          </ac:spMkLst>
        </pc:spChg>
        <pc:spChg chg="mod">
          <ac:chgData name="Luis" userId="400b050d-0174-4c3e-bb20-c14c5760c57a" providerId="ADAL" clId="{E066980A-A045-497E-B3B9-1C030FD04E35}" dt="2020-05-31T09:15:13.245" v="2415" actId="255"/>
          <ac:spMkLst>
            <pc:docMk/>
            <pc:sldMk cId="1346610227" sldId="605"/>
            <ac:spMk id="12" creationId="{3A7D3D7F-810E-4D1D-8E0C-BEEA9040F612}"/>
          </ac:spMkLst>
        </pc:spChg>
      </pc:sldChg>
      <pc:sldChg chg="modSp">
        <pc:chgData name="Luis" userId="400b050d-0174-4c3e-bb20-c14c5760c57a" providerId="ADAL" clId="{E066980A-A045-497E-B3B9-1C030FD04E35}" dt="2020-05-30T15:35:13.648" v="199"/>
        <pc:sldMkLst>
          <pc:docMk/>
          <pc:sldMk cId="1926331631" sldId="606"/>
        </pc:sldMkLst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1926331631" sldId="606"/>
            <ac:spMk id="8" creationId="{00000000-0000-0000-0000-000000000000}"/>
          </ac:spMkLst>
        </pc:spChg>
      </pc:sldChg>
      <pc:sldChg chg="modSp">
        <pc:chgData name="Luis" userId="400b050d-0174-4c3e-bb20-c14c5760c57a" providerId="ADAL" clId="{E066980A-A045-497E-B3B9-1C030FD04E35}" dt="2020-05-30T15:35:13.648" v="199"/>
        <pc:sldMkLst>
          <pc:docMk/>
          <pc:sldMk cId="1922993648" sldId="610"/>
        </pc:sldMkLst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1922993648" sldId="610"/>
            <ac:spMk id="8" creationId="{00000000-0000-0000-0000-000000000000}"/>
          </ac:spMkLst>
        </pc:spChg>
      </pc:sldChg>
      <pc:sldChg chg="modSp mod modAnim">
        <pc:chgData name="Luis" userId="400b050d-0174-4c3e-bb20-c14c5760c57a" providerId="ADAL" clId="{E066980A-A045-497E-B3B9-1C030FD04E35}" dt="2020-05-31T09:13:57.256" v="2411"/>
        <pc:sldMkLst>
          <pc:docMk/>
          <pc:sldMk cId="3794877282" sldId="611"/>
        </pc:sldMkLst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3794877282" sldId="611"/>
            <ac:spMk id="8" creationId="{00000000-0000-0000-0000-000000000000}"/>
          </ac:spMkLst>
        </pc:spChg>
        <pc:spChg chg="mod">
          <ac:chgData name="Luis" userId="400b050d-0174-4c3e-bb20-c14c5760c57a" providerId="ADAL" clId="{E066980A-A045-497E-B3B9-1C030FD04E35}" dt="2020-05-31T09:13:52.648" v="2410" actId="6549"/>
          <ac:spMkLst>
            <pc:docMk/>
            <pc:sldMk cId="3794877282" sldId="611"/>
            <ac:spMk id="12" creationId="{3A7D3D7F-810E-4D1D-8E0C-BEEA9040F612}"/>
          </ac:spMkLst>
        </pc:spChg>
      </pc:sldChg>
      <pc:sldChg chg="modSp modAnim">
        <pc:chgData name="Luis" userId="400b050d-0174-4c3e-bb20-c14c5760c57a" providerId="ADAL" clId="{E066980A-A045-497E-B3B9-1C030FD04E35}" dt="2020-05-31T09:13:21.035" v="2404"/>
        <pc:sldMkLst>
          <pc:docMk/>
          <pc:sldMk cId="191324263" sldId="612"/>
        </pc:sldMkLst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191324263" sldId="612"/>
            <ac:spMk id="8" creationId="{00000000-0000-0000-0000-000000000000}"/>
          </ac:spMkLst>
        </pc:spChg>
        <pc:spChg chg="mod">
          <ac:chgData name="Luis" userId="400b050d-0174-4c3e-bb20-c14c5760c57a" providerId="ADAL" clId="{E066980A-A045-497E-B3B9-1C030FD04E35}" dt="2020-05-31T09:13:21.035" v="2404"/>
          <ac:spMkLst>
            <pc:docMk/>
            <pc:sldMk cId="191324263" sldId="612"/>
            <ac:spMk id="12" creationId="{3A7D3D7F-810E-4D1D-8E0C-BEEA9040F612}"/>
          </ac:spMkLst>
        </pc:spChg>
      </pc:sldChg>
      <pc:sldChg chg="modSp modAnim modNotesTx">
        <pc:chgData name="Luis" userId="400b050d-0174-4c3e-bb20-c14c5760c57a" providerId="ADAL" clId="{E066980A-A045-497E-B3B9-1C030FD04E35}" dt="2020-05-31T15:55:55.690" v="2708" actId="113"/>
        <pc:sldMkLst>
          <pc:docMk/>
          <pc:sldMk cId="673233976" sldId="613"/>
        </pc:sldMkLst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673233976" sldId="613"/>
            <ac:spMk id="8" creationId="{00000000-0000-0000-0000-000000000000}"/>
          </ac:spMkLst>
        </pc:spChg>
        <pc:spChg chg="mod">
          <ac:chgData name="Luis" userId="400b050d-0174-4c3e-bb20-c14c5760c57a" providerId="ADAL" clId="{E066980A-A045-497E-B3B9-1C030FD04E35}" dt="2020-05-31T09:28:14.760" v="2517" actId="20577"/>
          <ac:spMkLst>
            <pc:docMk/>
            <pc:sldMk cId="673233976" sldId="613"/>
            <ac:spMk id="12" creationId="{3A7D3D7F-810E-4D1D-8E0C-BEEA9040F612}"/>
          </ac:spMkLst>
        </pc:spChg>
      </pc:sldChg>
      <pc:sldChg chg="modSp modNotesTx">
        <pc:chgData name="Luis" userId="400b050d-0174-4c3e-bb20-c14c5760c57a" providerId="ADAL" clId="{E066980A-A045-497E-B3B9-1C030FD04E35}" dt="2020-05-31T16:32:31.016" v="3854" actId="113"/>
        <pc:sldMkLst>
          <pc:docMk/>
          <pc:sldMk cId="1374779523" sldId="614"/>
        </pc:sldMkLst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1374779523" sldId="614"/>
            <ac:spMk id="8" creationId="{00000000-0000-0000-0000-000000000000}"/>
          </ac:spMkLst>
        </pc:spChg>
        <pc:spChg chg="mod">
          <ac:chgData name="Luis" userId="400b050d-0174-4c3e-bb20-c14c5760c57a" providerId="ADAL" clId="{E066980A-A045-497E-B3B9-1C030FD04E35}" dt="2020-05-31T16:32:31.016" v="3854" actId="113"/>
          <ac:spMkLst>
            <pc:docMk/>
            <pc:sldMk cId="1374779523" sldId="614"/>
            <ac:spMk id="12" creationId="{3A7D3D7F-810E-4D1D-8E0C-BEEA9040F612}"/>
          </ac:spMkLst>
        </pc:spChg>
      </pc:sldChg>
      <pc:sldChg chg="modSp">
        <pc:chgData name="Luis" userId="400b050d-0174-4c3e-bb20-c14c5760c57a" providerId="ADAL" clId="{E066980A-A045-497E-B3B9-1C030FD04E35}" dt="2020-05-31T16:41:23.268" v="3893" actId="255"/>
        <pc:sldMkLst>
          <pc:docMk/>
          <pc:sldMk cId="2599644607" sldId="615"/>
        </pc:sldMkLst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2599644607" sldId="615"/>
            <ac:spMk id="8" creationId="{00000000-0000-0000-0000-000000000000}"/>
          </ac:spMkLst>
        </pc:spChg>
        <pc:spChg chg="mod">
          <ac:chgData name="Luis" userId="400b050d-0174-4c3e-bb20-c14c5760c57a" providerId="ADAL" clId="{E066980A-A045-497E-B3B9-1C030FD04E35}" dt="2020-05-31T16:41:23.268" v="3893" actId="255"/>
          <ac:spMkLst>
            <pc:docMk/>
            <pc:sldMk cId="2599644607" sldId="615"/>
            <ac:spMk id="12" creationId="{3A7D3D7F-810E-4D1D-8E0C-BEEA9040F612}"/>
          </ac:spMkLst>
        </pc:spChg>
      </pc:sldChg>
      <pc:sldChg chg="modSp modAnim modNotesTx">
        <pc:chgData name="Luis" userId="400b050d-0174-4c3e-bb20-c14c5760c57a" providerId="ADAL" clId="{E066980A-A045-497E-B3B9-1C030FD04E35}" dt="2020-05-31T16:37:46.913" v="3881"/>
        <pc:sldMkLst>
          <pc:docMk/>
          <pc:sldMk cId="3806682388" sldId="617"/>
        </pc:sldMkLst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3806682388" sldId="617"/>
            <ac:spMk id="8" creationId="{00000000-0000-0000-0000-000000000000}"/>
          </ac:spMkLst>
        </pc:spChg>
        <pc:spChg chg="mod">
          <ac:chgData name="Luis" userId="400b050d-0174-4c3e-bb20-c14c5760c57a" providerId="ADAL" clId="{E066980A-A045-497E-B3B9-1C030FD04E35}" dt="2020-05-31T16:37:35.884" v="3877" actId="20577"/>
          <ac:spMkLst>
            <pc:docMk/>
            <pc:sldMk cId="3806682388" sldId="617"/>
            <ac:spMk id="12" creationId="{3A7D3D7F-810E-4D1D-8E0C-BEEA9040F612}"/>
          </ac:spMkLst>
        </pc:spChg>
      </pc:sldChg>
      <pc:sldChg chg="modSp modAnim">
        <pc:chgData name="Luis" userId="400b050d-0174-4c3e-bb20-c14c5760c57a" providerId="ADAL" clId="{E066980A-A045-497E-B3B9-1C030FD04E35}" dt="2020-05-31T08:41:39.947" v="1217" actId="20577"/>
        <pc:sldMkLst>
          <pc:docMk/>
          <pc:sldMk cId="3387361768" sldId="618"/>
        </pc:sldMkLst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3387361768" sldId="618"/>
            <ac:spMk id="8" creationId="{00000000-0000-0000-0000-000000000000}"/>
          </ac:spMkLst>
        </pc:spChg>
        <pc:spChg chg="mod">
          <ac:chgData name="Luis" userId="400b050d-0174-4c3e-bb20-c14c5760c57a" providerId="ADAL" clId="{E066980A-A045-497E-B3B9-1C030FD04E35}" dt="2020-05-31T08:41:39.947" v="1217" actId="20577"/>
          <ac:spMkLst>
            <pc:docMk/>
            <pc:sldMk cId="3387361768" sldId="618"/>
            <ac:spMk id="12" creationId="{3A7D3D7F-810E-4D1D-8E0C-BEEA9040F612}"/>
          </ac:spMkLst>
        </pc:spChg>
      </pc:sldChg>
      <pc:sldChg chg="del">
        <pc:chgData name="Luis" userId="400b050d-0174-4c3e-bb20-c14c5760c57a" providerId="ADAL" clId="{E066980A-A045-497E-B3B9-1C030FD04E35}" dt="2020-05-30T15:05:27.604" v="3" actId="2696"/>
        <pc:sldMkLst>
          <pc:docMk/>
          <pc:sldMk cId="1299318895" sldId="619"/>
        </pc:sldMkLst>
      </pc:sldChg>
      <pc:sldChg chg="modSp">
        <pc:chgData name="Luis" userId="400b050d-0174-4c3e-bb20-c14c5760c57a" providerId="ADAL" clId="{E066980A-A045-497E-B3B9-1C030FD04E35}" dt="2020-05-30T15:35:13.648" v="199"/>
        <pc:sldMkLst>
          <pc:docMk/>
          <pc:sldMk cId="1678931671" sldId="620"/>
        </pc:sldMkLst>
        <pc:spChg chg="mod">
          <ac:chgData name="Luis" userId="400b050d-0174-4c3e-bb20-c14c5760c57a" providerId="ADAL" clId="{E066980A-A045-497E-B3B9-1C030FD04E35}" dt="2020-05-30T15:35:13.648" v="199"/>
          <ac:spMkLst>
            <pc:docMk/>
            <pc:sldMk cId="1678931671" sldId="620"/>
            <ac:spMk id="8" creationId="{00000000-0000-0000-0000-000000000000}"/>
          </ac:spMkLst>
        </pc:spChg>
      </pc:sldChg>
      <pc:sldChg chg="modSp mod">
        <pc:chgData name="Luis" userId="400b050d-0174-4c3e-bb20-c14c5760c57a" providerId="ADAL" clId="{E066980A-A045-497E-B3B9-1C030FD04E35}" dt="2020-05-31T15:50:10.323" v="2573" actId="6549"/>
        <pc:sldMkLst>
          <pc:docMk/>
          <pc:sldMk cId="0" sldId="621"/>
        </pc:sldMkLst>
        <pc:spChg chg="mod">
          <ac:chgData name="Luis" userId="400b050d-0174-4c3e-bb20-c14c5760c57a" providerId="ADAL" clId="{E066980A-A045-497E-B3B9-1C030FD04E35}" dt="2020-05-31T07:45:39.820" v="705" actId="947"/>
          <ac:spMkLst>
            <pc:docMk/>
            <pc:sldMk cId="0" sldId="621"/>
            <ac:spMk id="6" creationId="{87B7820C-2D4C-40AC-841F-5EB468E31C24}"/>
          </ac:spMkLst>
        </pc:spChg>
        <pc:spChg chg="mod">
          <ac:chgData name="Luis" userId="400b050d-0174-4c3e-bb20-c14c5760c57a" providerId="ADAL" clId="{E066980A-A045-497E-B3B9-1C030FD04E35}" dt="2020-05-31T15:50:10.323" v="2573" actId="6549"/>
          <ac:spMkLst>
            <pc:docMk/>
            <pc:sldMk cId="0" sldId="621"/>
            <ac:spMk id="7" creationId="{0D57134D-F499-4E3A-8FA8-F20A319246A7}"/>
          </ac:spMkLst>
        </pc:spChg>
      </pc:sldChg>
      <pc:sldChg chg="modSp mod">
        <pc:chgData name="Luis" userId="400b050d-0174-4c3e-bb20-c14c5760c57a" providerId="ADAL" clId="{E066980A-A045-497E-B3B9-1C030FD04E35}" dt="2020-05-30T16:01:29.531" v="221" actId="1076"/>
        <pc:sldMkLst>
          <pc:docMk/>
          <pc:sldMk cId="0" sldId="623"/>
        </pc:sldMkLst>
        <pc:spChg chg="mod">
          <ac:chgData name="Luis" userId="400b050d-0174-4c3e-bb20-c14c5760c57a" providerId="ADAL" clId="{E066980A-A045-497E-B3B9-1C030FD04E35}" dt="2020-05-30T16:01:29.531" v="221" actId="1076"/>
          <ac:spMkLst>
            <pc:docMk/>
            <pc:sldMk cId="0" sldId="623"/>
            <ac:spMk id="9" creationId="{944A180F-3693-4FCD-A5A0-2F90EA88198B}"/>
          </ac:spMkLst>
        </pc:spChg>
      </pc:sldChg>
      <pc:sldChg chg="modSp add mod">
        <pc:chgData name="Luis" userId="400b050d-0174-4c3e-bb20-c14c5760c57a" providerId="ADAL" clId="{E066980A-A045-497E-B3B9-1C030FD04E35}" dt="2020-05-30T16:01:23.824" v="220" actId="1076"/>
        <pc:sldMkLst>
          <pc:docMk/>
          <pc:sldMk cId="1555119444" sldId="624"/>
        </pc:sldMkLst>
        <pc:spChg chg="mod">
          <ac:chgData name="Luis" userId="400b050d-0174-4c3e-bb20-c14c5760c57a" providerId="ADAL" clId="{E066980A-A045-497E-B3B9-1C030FD04E35}" dt="2020-05-30T16:01:23.824" v="220" actId="1076"/>
          <ac:spMkLst>
            <pc:docMk/>
            <pc:sldMk cId="1555119444" sldId="624"/>
            <ac:spMk id="9" creationId="{944A180F-3693-4FCD-A5A0-2F90EA88198B}"/>
          </ac:spMkLst>
        </pc:spChg>
      </pc:sldChg>
      <pc:sldChg chg="modSp add modAnim">
        <pc:chgData name="Luis" userId="400b050d-0174-4c3e-bb20-c14c5760c57a" providerId="ADAL" clId="{E066980A-A045-497E-B3B9-1C030FD04E35}" dt="2020-05-30T16:19:19.612" v="324"/>
        <pc:sldMkLst>
          <pc:docMk/>
          <pc:sldMk cId="240995025" sldId="625"/>
        </pc:sldMkLst>
        <pc:spChg chg="mod">
          <ac:chgData name="Luis" userId="400b050d-0174-4c3e-bb20-c14c5760c57a" providerId="ADAL" clId="{E066980A-A045-497E-B3B9-1C030FD04E35}" dt="2020-05-30T16:15:43.002" v="309" actId="6549"/>
          <ac:spMkLst>
            <pc:docMk/>
            <pc:sldMk cId="240995025" sldId="625"/>
            <ac:spMk id="12" creationId="{3A7D3D7F-810E-4D1D-8E0C-BEEA9040F612}"/>
          </ac:spMkLst>
        </pc:spChg>
      </pc:sldChg>
      <pc:sldChg chg="addSp delSp modSp mod modTransition modAnim">
        <pc:chgData name="Luis" userId="400b050d-0174-4c3e-bb20-c14c5760c57a" providerId="ADAL" clId="{E066980A-A045-497E-B3B9-1C030FD04E35}" dt="2020-05-30T16:43:48.035" v="384" actId="1076"/>
        <pc:sldMkLst>
          <pc:docMk/>
          <pc:sldMk cId="1935752702" sldId="626"/>
        </pc:sldMkLst>
        <pc:spChg chg="mod">
          <ac:chgData name="Luis" userId="400b050d-0174-4c3e-bb20-c14c5760c57a" providerId="ADAL" clId="{E066980A-A045-497E-B3B9-1C030FD04E35}" dt="2020-05-30T16:42:49.366" v="371" actId="5793"/>
          <ac:spMkLst>
            <pc:docMk/>
            <pc:sldMk cId="1935752702" sldId="626"/>
            <ac:spMk id="9" creationId="{5A8A35A4-2E7F-4F76-A8C4-9B36664839D3}"/>
          </ac:spMkLst>
        </pc:spChg>
        <pc:spChg chg="mod">
          <ac:chgData name="Luis" userId="400b050d-0174-4c3e-bb20-c14c5760c57a" providerId="ADAL" clId="{E066980A-A045-497E-B3B9-1C030FD04E35}" dt="2020-05-30T16:43:03.026" v="376" actId="20577"/>
          <ac:spMkLst>
            <pc:docMk/>
            <pc:sldMk cId="1935752702" sldId="626"/>
            <ac:spMk id="12" creationId="{3A7D3D7F-810E-4D1D-8E0C-BEEA9040F612}"/>
          </ac:spMkLst>
        </pc:spChg>
        <pc:picChg chg="add del">
          <ac:chgData name="Luis" userId="400b050d-0174-4c3e-bb20-c14c5760c57a" providerId="ADAL" clId="{E066980A-A045-497E-B3B9-1C030FD04E35}" dt="2020-05-30T16:43:07.662" v="378" actId="478"/>
          <ac:picMkLst>
            <pc:docMk/>
            <pc:sldMk cId="1935752702" sldId="626"/>
            <ac:picMk id="3" creationId="{7C8159C5-BD05-4308-8141-973AAC4CFB5E}"/>
          </ac:picMkLst>
        </pc:picChg>
        <pc:picChg chg="add mod">
          <ac:chgData name="Luis" userId="400b050d-0174-4c3e-bb20-c14c5760c57a" providerId="ADAL" clId="{E066980A-A045-497E-B3B9-1C030FD04E35}" dt="2020-05-30T16:43:17.884" v="380" actId="1076"/>
          <ac:picMkLst>
            <pc:docMk/>
            <pc:sldMk cId="1935752702" sldId="626"/>
            <ac:picMk id="4" creationId="{F931C7F4-BE2E-44DE-B203-FC1BB20D591F}"/>
          </ac:picMkLst>
        </pc:picChg>
        <pc:picChg chg="add mod">
          <ac:chgData name="Luis" userId="400b050d-0174-4c3e-bb20-c14c5760c57a" providerId="ADAL" clId="{E066980A-A045-497E-B3B9-1C030FD04E35}" dt="2020-05-30T16:43:48.035" v="384" actId="1076"/>
          <ac:picMkLst>
            <pc:docMk/>
            <pc:sldMk cId="1935752702" sldId="626"/>
            <ac:picMk id="5" creationId="{6CB94A76-0612-451F-8888-7716662BA946}"/>
          </ac:picMkLst>
        </pc:picChg>
      </pc:sldChg>
      <pc:sldChg chg="modSp add ord modAnim modNotesTx">
        <pc:chgData name="Luis" userId="400b050d-0174-4c3e-bb20-c14c5760c57a" providerId="ADAL" clId="{E066980A-A045-497E-B3B9-1C030FD04E35}" dt="2020-05-31T08:37:50.358" v="1166" actId="20577"/>
        <pc:sldMkLst>
          <pc:docMk/>
          <pc:sldMk cId="1545835237" sldId="627"/>
        </pc:sldMkLst>
        <pc:spChg chg="mod">
          <ac:chgData name="Luis" userId="400b050d-0174-4c3e-bb20-c14c5760c57a" providerId="ADAL" clId="{E066980A-A045-497E-B3B9-1C030FD04E35}" dt="2020-05-31T08:37:50.358" v="1166" actId="20577"/>
          <ac:spMkLst>
            <pc:docMk/>
            <pc:sldMk cId="1545835237" sldId="627"/>
            <ac:spMk id="12" creationId="{3A7D3D7F-810E-4D1D-8E0C-BEEA9040F612}"/>
          </ac:spMkLst>
        </pc:spChg>
      </pc:sldChg>
      <pc:sldChg chg="add modTransition">
        <pc:chgData name="Luis" userId="400b050d-0174-4c3e-bb20-c14c5760c57a" providerId="ADAL" clId="{E066980A-A045-497E-B3B9-1C030FD04E35}" dt="2020-05-31T08:39:40.184" v="1176"/>
        <pc:sldMkLst>
          <pc:docMk/>
          <pc:sldMk cId="4115814982" sldId="628"/>
        </pc:sldMkLst>
      </pc:sldChg>
      <pc:sldChg chg="modSp add modAnim modNotesTx">
        <pc:chgData name="Luis" userId="400b050d-0174-4c3e-bb20-c14c5760c57a" providerId="ADAL" clId="{E066980A-A045-497E-B3B9-1C030FD04E35}" dt="2020-05-31T09:01:13.649" v="2143" actId="20577"/>
        <pc:sldMkLst>
          <pc:docMk/>
          <pc:sldMk cId="4134375724" sldId="629"/>
        </pc:sldMkLst>
        <pc:spChg chg="mod">
          <ac:chgData name="Luis" userId="400b050d-0174-4c3e-bb20-c14c5760c57a" providerId="ADAL" clId="{E066980A-A045-497E-B3B9-1C030FD04E35}" dt="2020-05-31T08:53:44.834" v="1499" actId="6549"/>
          <ac:spMkLst>
            <pc:docMk/>
            <pc:sldMk cId="4134375724" sldId="629"/>
            <ac:spMk id="12" creationId="{3A7D3D7F-810E-4D1D-8E0C-BEEA9040F612}"/>
          </ac:spMkLst>
        </pc:spChg>
      </pc:sldChg>
      <pc:sldChg chg="modSp add ord modAnim">
        <pc:chgData name="Luis" userId="400b050d-0174-4c3e-bb20-c14c5760c57a" providerId="ADAL" clId="{E066980A-A045-497E-B3B9-1C030FD04E35}" dt="2020-05-31T09:24:28.687" v="2501"/>
        <pc:sldMkLst>
          <pc:docMk/>
          <pc:sldMk cId="3020556441" sldId="630"/>
        </pc:sldMkLst>
        <pc:spChg chg="mod">
          <ac:chgData name="Luis" userId="400b050d-0174-4c3e-bb20-c14c5760c57a" providerId="ADAL" clId="{E066980A-A045-497E-B3B9-1C030FD04E35}" dt="2020-05-31T09:23:31.363" v="2499" actId="6549"/>
          <ac:spMkLst>
            <pc:docMk/>
            <pc:sldMk cId="3020556441" sldId="630"/>
            <ac:spMk id="12" creationId="{3A7D3D7F-810E-4D1D-8E0C-BEEA9040F612}"/>
          </ac:spMkLst>
        </pc:spChg>
      </pc:sldChg>
      <pc:sldChg chg="modSp add mod modAnim modNotesTx">
        <pc:chgData name="Luis" userId="400b050d-0174-4c3e-bb20-c14c5760c57a" providerId="ADAL" clId="{E066980A-A045-497E-B3B9-1C030FD04E35}" dt="2020-05-31T16:14:33.898" v="3244" actId="21"/>
        <pc:sldMkLst>
          <pc:docMk/>
          <pc:sldMk cId="2662460895" sldId="631"/>
        </pc:sldMkLst>
        <pc:spChg chg="mod">
          <ac:chgData name="Luis" userId="400b050d-0174-4c3e-bb20-c14c5760c57a" providerId="ADAL" clId="{E066980A-A045-497E-B3B9-1C030FD04E35}" dt="2020-05-31T16:14:33.898" v="3244" actId="21"/>
          <ac:spMkLst>
            <pc:docMk/>
            <pc:sldMk cId="2662460895" sldId="631"/>
            <ac:spMk id="12" creationId="{3A7D3D7F-810E-4D1D-8E0C-BEEA9040F612}"/>
          </ac:spMkLst>
        </pc:spChg>
      </pc:sldChg>
      <pc:sldChg chg="modSp add modAnim modNotesTx">
        <pc:chgData name="Luis" userId="400b050d-0174-4c3e-bb20-c14c5760c57a" providerId="ADAL" clId="{E066980A-A045-497E-B3B9-1C030FD04E35}" dt="2020-05-31T16:23:01.259" v="3502" actId="20577"/>
        <pc:sldMkLst>
          <pc:docMk/>
          <pc:sldMk cId="1520243228" sldId="632"/>
        </pc:sldMkLst>
        <pc:spChg chg="mod">
          <ac:chgData name="Luis" userId="400b050d-0174-4c3e-bb20-c14c5760c57a" providerId="ADAL" clId="{E066980A-A045-497E-B3B9-1C030FD04E35}" dt="2020-05-31T16:23:01.259" v="3502" actId="20577"/>
          <ac:spMkLst>
            <pc:docMk/>
            <pc:sldMk cId="1520243228" sldId="632"/>
            <ac:spMk id="12" creationId="{3A7D3D7F-810E-4D1D-8E0C-BEEA9040F612}"/>
          </ac:spMkLst>
        </pc:spChg>
      </pc:sldChg>
      <pc:sldChg chg="modSp add mod modAnim modNotesTx">
        <pc:chgData name="Luis" userId="400b050d-0174-4c3e-bb20-c14c5760c57a" providerId="ADAL" clId="{E066980A-A045-497E-B3B9-1C030FD04E35}" dt="2020-05-31T16:30:30.864" v="3781"/>
        <pc:sldMkLst>
          <pc:docMk/>
          <pc:sldMk cId="2649178797" sldId="633"/>
        </pc:sldMkLst>
        <pc:spChg chg="mod">
          <ac:chgData name="Luis" userId="400b050d-0174-4c3e-bb20-c14c5760c57a" providerId="ADAL" clId="{E066980A-A045-497E-B3B9-1C030FD04E35}" dt="2020-05-31T16:21:25.394" v="3462" actId="20577"/>
          <ac:spMkLst>
            <pc:docMk/>
            <pc:sldMk cId="2649178797" sldId="633"/>
            <ac:spMk id="12" creationId="{3A7D3D7F-810E-4D1D-8E0C-BEEA9040F612}"/>
          </ac:spMkLst>
        </pc:spChg>
      </pc:sldChg>
      <pc:sldChg chg="add ord modTransition">
        <pc:chgData name="Luis" userId="400b050d-0174-4c3e-bb20-c14c5760c57a" providerId="ADAL" clId="{E066980A-A045-497E-B3B9-1C030FD04E35}" dt="2020-05-31T16:57:16.012" v="4585"/>
        <pc:sldMkLst>
          <pc:docMk/>
          <pc:sldMk cId="3127089061" sldId="634"/>
        </pc:sldMkLst>
      </pc:sldChg>
      <pc:sldChg chg="modSp add del modAnim">
        <pc:chgData name="Luis" userId="400b050d-0174-4c3e-bb20-c14c5760c57a" providerId="ADAL" clId="{E066980A-A045-497E-B3B9-1C030FD04E35}" dt="2020-05-31T16:43:05.565" v="3894" actId="2696"/>
        <pc:sldMkLst>
          <pc:docMk/>
          <pc:sldMk cId="3618951007" sldId="634"/>
        </pc:sldMkLst>
        <pc:spChg chg="mod">
          <ac:chgData name="Luis" userId="400b050d-0174-4c3e-bb20-c14c5760c57a" providerId="ADAL" clId="{E066980A-A045-497E-B3B9-1C030FD04E35}" dt="2020-05-31T16:36:43.222" v="3869" actId="6549"/>
          <ac:spMkLst>
            <pc:docMk/>
            <pc:sldMk cId="3618951007" sldId="634"/>
            <ac:spMk id="12" creationId="{3A7D3D7F-810E-4D1D-8E0C-BEEA9040F612}"/>
          </ac:spMkLst>
        </pc:spChg>
      </pc:sldChg>
      <pc:sldChg chg="add ord modTransition">
        <pc:chgData name="Luis" userId="400b050d-0174-4c3e-bb20-c14c5760c57a" providerId="ADAL" clId="{E066980A-A045-497E-B3B9-1C030FD04E35}" dt="2020-05-31T16:54:17.913" v="4416"/>
        <pc:sldMkLst>
          <pc:docMk/>
          <pc:sldMk cId="2552698275" sldId="635"/>
        </pc:sldMkLst>
      </pc:sldChg>
      <pc:sldChg chg="modSp add mod modAnim">
        <pc:chgData name="Luis" userId="400b050d-0174-4c3e-bb20-c14c5760c57a" providerId="ADAL" clId="{E066980A-A045-497E-B3B9-1C030FD04E35}" dt="2020-05-31T17:06:49.513" v="4758" actId="20577"/>
        <pc:sldMkLst>
          <pc:docMk/>
          <pc:sldMk cId="1586451641" sldId="636"/>
        </pc:sldMkLst>
        <pc:spChg chg="mod">
          <ac:chgData name="Luis" userId="400b050d-0174-4c3e-bb20-c14c5760c57a" providerId="ADAL" clId="{E066980A-A045-497E-B3B9-1C030FD04E35}" dt="2020-05-31T17:06:49.513" v="4758" actId="20577"/>
          <ac:spMkLst>
            <pc:docMk/>
            <pc:sldMk cId="1586451641" sldId="636"/>
            <ac:spMk id="12" creationId="{3A7D3D7F-810E-4D1D-8E0C-BEEA9040F612}"/>
          </ac:spMkLst>
        </pc:spChg>
      </pc:sldChg>
      <pc:sldChg chg="add del">
        <pc:chgData name="Luis" userId="400b050d-0174-4c3e-bb20-c14c5760c57a" providerId="ADAL" clId="{E066980A-A045-497E-B3B9-1C030FD04E35}" dt="2020-05-31T17:16:05.204" v="4795" actId="2696"/>
        <pc:sldMkLst>
          <pc:docMk/>
          <pc:sldMk cId="4256833061" sldId="637"/>
        </pc:sldMkLst>
      </pc:sldChg>
      <pc:sldChg chg="modSp add modAnim">
        <pc:chgData name="Luis" userId="400b050d-0174-4c3e-bb20-c14c5760c57a" providerId="ADAL" clId="{E066980A-A045-497E-B3B9-1C030FD04E35}" dt="2020-05-31T17:22:14.245" v="4861" actId="20577"/>
        <pc:sldMkLst>
          <pc:docMk/>
          <pc:sldMk cId="2682651851" sldId="638"/>
        </pc:sldMkLst>
        <pc:spChg chg="mod">
          <ac:chgData name="Luis" userId="400b050d-0174-4c3e-bb20-c14c5760c57a" providerId="ADAL" clId="{E066980A-A045-497E-B3B9-1C030FD04E35}" dt="2020-05-31T17:22:14.245" v="4861" actId="20577"/>
          <ac:spMkLst>
            <pc:docMk/>
            <pc:sldMk cId="2682651851" sldId="638"/>
            <ac:spMk id="12" creationId="{3A7D3D7F-810E-4D1D-8E0C-BEEA9040F612}"/>
          </ac:spMkLst>
        </pc:spChg>
      </pc:sldChg>
      <pc:sldChg chg="modSp add modAnim">
        <pc:chgData name="Luis" userId="400b050d-0174-4c3e-bb20-c14c5760c57a" providerId="ADAL" clId="{E066980A-A045-497E-B3B9-1C030FD04E35}" dt="2020-05-31T17:30:09.371" v="4889"/>
        <pc:sldMkLst>
          <pc:docMk/>
          <pc:sldMk cId="3538106265" sldId="639"/>
        </pc:sldMkLst>
        <pc:spChg chg="mod">
          <ac:chgData name="Luis" userId="400b050d-0174-4c3e-bb20-c14c5760c57a" providerId="ADAL" clId="{E066980A-A045-497E-B3B9-1C030FD04E35}" dt="2020-05-31T17:25:35.879" v="4870" actId="20577"/>
          <ac:spMkLst>
            <pc:docMk/>
            <pc:sldMk cId="3538106265" sldId="639"/>
            <ac:spMk id="12" creationId="{3A7D3D7F-810E-4D1D-8E0C-BEEA9040F612}"/>
          </ac:spMkLst>
        </pc:spChg>
      </pc:sldChg>
      <pc:sldChg chg="modSp add modAnim">
        <pc:chgData name="Luis" userId="400b050d-0174-4c3e-bb20-c14c5760c57a" providerId="ADAL" clId="{E066980A-A045-497E-B3B9-1C030FD04E35}" dt="2020-05-31T17:30:04.638" v="4888"/>
        <pc:sldMkLst>
          <pc:docMk/>
          <pc:sldMk cId="421636926" sldId="640"/>
        </pc:sldMkLst>
        <pc:spChg chg="mod">
          <ac:chgData name="Luis" userId="400b050d-0174-4c3e-bb20-c14c5760c57a" providerId="ADAL" clId="{E066980A-A045-497E-B3B9-1C030FD04E35}" dt="2020-05-31T17:30:02.155" v="4887" actId="6549"/>
          <ac:spMkLst>
            <pc:docMk/>
            <pc:sldMk cId="421636926" sldId="640"/>
            <ac:spMk id="12" creationId="{3A7D3D7F-810E-4D1D-8E0C-BEEA9040F612}"/>
          </ac:spMkLst>
        </pc:spChg>
      </pc:sldChg>
      <pc:sldChg chg="add del">
        <pc:chgData name="Luis" userId="400b050d-0174-4c3e-bb20-c14c5760c57a" providerId="ADAL" clId="{E066980A-A045-497E-B3B9-1C030FD04E35}" dt="2020-05-31T17:29:34.646" v="4882"/>
        <pc:sldMkLst>
          <pc:docMk/>
          <pc:sldMk cId="454244558" sldId="641"/>
        </pc:sldMkLst>
      </pc:sldChg>
      <pc:sldMasterChg chg="addSp delSp modSp mod addSldLayout delSldLayout modSldLayout">
        <pc:chgData name="Luis" userId="400b050d-0174-4c3e-bb20-c14c5760c57a" providerId="ADAL" clId="{E066980A-A045-497E-B3B9-1C030FD04E35}" dt="2020-05-30T15:53:24.286" v="203"/>
        <pc:sldMasterMkLst>
          <pc:docMk/>
          <pc:sldMasterMk cId="0" sldId="2147483648"/>
        </pc:sldMasterMkLst>
        <pc:spChg chg="del">
          <ac:chgData name="Luis" userId="400b050d-0174-4c3e-bb20-c14c5760c57a" providerId="ADAL" clId="{E066980A-A045-497E-B3B9-1C030FD04E35}" dt="2020-05-30T15:52:49.055" v="201" actId="478"/>
          <ac:spMkLst>
            <pc:docMk/>
            <pc:sldMasterMk cId="0" sldId="2147483648"/>
            <ac:spMk id="2" creationId="{00000000-0000-0000-0000-000000000000}"/>
          </ac:spMkLst>
        </pc:spChg>
        <pc:spChg chg="add del mod">
          <ac:chgData name="Luis" userId="400b050d-0174-4c3e-bb20-c14c5760c57a" providerId="ADAL" clId="{E066980A-A045-497E-B3B9-1C030FD04E35}" dt="2020-05-30T15:52:47.493" v="200" actId="478"/>
          <ac:spMkLst>
            <pc:docMk/>
            <pc:sldMasterMk cId="0" sldId="2147483648"/>
            <ac:spMk id="3" creationId="{00000000-0000-0000-0000-000000000000}"/>
          </ac:spMkLst>
        </pc:spChg>
        <pc:spChg chg="add del mod">
          <ac:chgData name="Luis" userId="400b050d-0174-4c3e-bb20-c14c5760c57a" providerId="ADAL" clId="{E066980A-A045-497E-B3B9-1C030FD04E35}" dt="2020-05-30T15:34:39.895" v="195" actId="1076"/>
          <ac:spMkLst>
            <pc:docMk/>
            <pc:sldMasterMk cId="0" sldId="2147483648"/>
            <ac:spMk id="4" creationId="{00000000-0000-0000-0000-000000000000}"/>
          </ac:spMkLst>
        </pc:spChg>
        <pc:spChg chg="del">
          <ac:chgData name="Luis" userId="400b050d-0174-4c3e-bb20-c14c5760c57a" providerId="ADAL" clId="{E066980A-A045-497E-B3B9-1C030FD04E35}" dt="2020-05-30T15:13:27.738" v="43" actId="478"/>
          <ac:spMkLst>
            <pc:docMk/>
            <pc:sldMasterMk cId="0" sldId="2147483648"/>
            <ac:spMk id="8" creationId="{DC452B2F-C203-4E63-A3C8-464F7F4AFC5E}"/>
          </ac:spMkLst>
        </pc:spChg>
        <pc:picChg chg="add mod">
          <ac:chgData name="Luis" userId="400b050d-0174-4c3e-bb20-c14c5760c57a" providerId="ADAL" clId="{E066980A-A045-497E-B3B9-1C030FD04E35}" dt="2020-05-30T15:13:04.598" v="42" actId="1076"/>
          <ac:picMkLst>
            <pc:docMk/>
            <pc:sldMasterMk cId="0" sldId="2147483648"/>
            <ac:picMk id="7" creationId="{9BAFB030-856E-4865-8ECA-47EFC7C60AB0}"/>
          </ac:picMkLst>
        </pc:picChg>
        <pc:sldLayoutChg chg="addSp delSp modSp mod">
          <pc:chgData name="Luis" userId="400b050d-0174-4c3e-bb20-c14c5760c57a" providerId="ADAL" clId="{E066980A-A045-497E-B3B9-1C030FD04E35}" dt="2020-05-30T15:34:56.695" v="197" actId="478"/>
          <pc:sldLayoutMkLst>
            <pc:docMk/>
            <pc:sldMasterMk cId="0" sldId="2147483648"/>
            <pc:sldLayoutMk cId="0" sldId="2147483661"/>
          </pc:sldLayoutMkLst>
          <pc:spChg chg="del">
            <ac:chgData name="Luis" userId="400b050d-0174-4c3e-bb20-c14c5760c57a" providerId="ADAL" clId="{E066980A-A045-497E-B3B9-1C030FD04E35}" dt="2020-05-30T15:34:04.195" v="189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del">
            <ac:chgData name="Luis" userId="400b050d-0174-4c3e-bb20-c14c5760c57a" providerId="ADAL" clId="{E066980A-A045-497E-B3B9-1C030FD04E35}" dt="2020-05-30T15:34:56.695" v="197" actId="478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  <pc:spChg chg="del">
            <ac:chgData name="Luis" userId="400b050d-0174-4c3e-bb20-c14c5760c57a" providerId="ADAL" clId="{E066980A-A045-497E-B3B9-1C030FD04E35}" dt="2020-05-30T15:19:30.396" v="141" actId="478"/>
            <ac:spMkLst>
              <pc:docMk/>
              <pc:sldMasterMk cId="0" sldId="2147483648"/>
              <pc:sldLayoutMk cId="0" sldId="2147483661"/>
              <ac:spMk id="4" creationId="{00000000-0000-0000-0000-000000000000}"/>
            </ac:spMkLst>
          </pc:spChg>
          <pc:spChg chg="del">
            <ac:chgData name="Luis" userId="400b050d-0174-4c3e-bb20-c14c5760c57a" providerId="ADAL" clId="{E066980A-A045-497E-B3B9-1C030FD04E35}" dt="2020-05-30T15:34:10.679" v="192"/>
            <ac:spMkLst>
              <pc:docMk/>
              <pc:sldMasterMk cId="0" sldId="2147483648"/>
              <pc:sldLayoutMk cId="0" sldId="2147483661"/>
              <ac:spMk id="5" creationId="{00000000-0000-0000-0000-000000000000}"/>
            </ac:spMkLst>
          </pc:spChg>
          <pc:spChg chg="del">
            <ac:chgData name="Luis" userId="400b050d-0174-4c3e-bb20-c14c5760c57a" providerId="ADAL" clId="{E066980A-A045-497E-B3B9-1C030FD04E35}" dt="2020-05-30T15:34:10.679" v="192"/>
            <ac:spMkLst>
              <pc:docMk/>
              <pc:sldMasterMk cId="0" sldId="2147483648"/>
              <pc:sldLayoutMk cId="0" sldId="2147483661"/>
              <ac:spMk id="6" creationId="{00000000-0000-0000-0000-000000000000}"/>
            </ac:spMkLst>
          </pc:spChg>
          <pc:spChg chg="add del mod">
            <ac:chgData name="Luis" userId="400b050d-0174-4c3e-bb20-c14c5760c57a" providerId="ADAL" clId="{E066980A-A045-497E-B3B9-1C030FD04E35}" dt="2020-05-30T15:34:52.709" v="196"/>
            <ac:spMkLst>
              <pc:docMk/>
              <pc:sldMasterMk cId="0" sldId="2147483648"/>
              <pc:sldLayoutMk cId="0" sldId="2147483661"/>
              <ac:spMk id="7" creationId="{46248BFC-A71E-4DAF-91E9-631902F701B0}"/>
            </ac:spMkLst>
          </pc:spChg>
          <pc:spChg chg="add del mod">
            <ac:chgData name="Luis" userId="400b050d-0174-4c3e-bb20-c14c5760c57a" providerId="ADAL" clId="{E066980A-A045-497E-B3B9-1C030FD04E35}" dt="2020-05-30T15:34:10.679" v="192"/>
            <ac:spMkLst>
              <pc:docMk/>
              <pc:sldMasterMk cId="0" sldId="2147483648"/>
              <pc:sldLayoutMk cId="0" sldId="2147483661"/>
              <ac:spMk id="8" creationId="{B873985F-AB31-4679-9B57-20D073CD0C77}"/>
            </ac:spMkLst>
          </pc:spChg>
          <pc:spChg chg="add mod">
            <ac:chgData name="Luis" userId="400b050d-0174-4c3e-bb20-c14c5760c57a" providerId="ADAL" clId="{E066980A-A045-497E-B3B9-1C030FD04E35}" dt="2020-05-30T15:34:15.290" v="193"/>
            <ac:spMkLst>
              <pc:docMk/>
              <pc:sldMasterMk cId="0" sldId="2147483648"/>
              <pc:sldLayoutMk cId="0" sldId="2147483661"/>
              <ac:spMk id="9" creationId="{DE10066F-C812-4477-BB24-54A1F5D73BE7}"/>
            </ac:spMkLst>
          </pc:spChg>
          <pc:spChg chg="add mod">
            <ac:chgData name="Luis" userId="400b050d-0174-4c3e-bb20-c14c5760c57a" providerId="ADAL" clId="{E066980A-A045-497E-B3B9-1C030FD04E35}" dt="2020-05-30T15:34:15.290" v="193"/>
            <ac:spMkLst>
              <pc:docMk/>
              <pc:sldMasterMk cId="0" sldId="2147483648"/>
              <pc:sldLayoutMk cId="0" sldId="2147483661"/>
              <ac:spMk id="10" creationId="{6AF16074-A4CA-49B4-AD3B-474B318A9A56}"/>
            </ac:spMkLst>
          </pc:spChg>
        </pc:sldLayoutChg>
        <pc:sldLayoutChg chg="addSp delSp modSp mod">
          <pc:chgData name="Luis" userId="400b050d-0174-4c3e-bb20-c14c5760c57a" providerId="ADAL" clId="{E066980A-A045-497E-B3B9-1C030FD04E35}" dt="2020-05-30T15:53:24.286" v="203"/>
          <pc:sldLayoutMkLst>
            <pc:docMk/>
            <pc:sldMasterMk cId="0" sldId="2147483648"/>
            <pc:sldLayoutMk cId="0" sldId="2147483662"/>
          </pc:sldLayoutMkLst>
          <pc:spChg chg="del">
            <ac:chgData name="Luis" userId="400b050d-0174-4c3e-bb20-c14c5760c57a" providerId="ADAL" clId="{E066980A-A045-497E-B3B9-1C030FD04E35}" dt="2020-05-30T15:53:21.991" v="202" actId="478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  <pc:spChg chg="del">
            <ac:chgData name="Luis" userId="400b050d-0174-4c3e-bb20-c14c5760c57a" providerId="ADAL" clId="{E066980A-A045-497E-B3B9-1C030FD04E35}" dt="2020-05-30T15:19:33.911" v="142" actId="478"/>
            <ac:spMkLst>
              <pc:docMk/>
              <pc:sldMasterMk cId="0" sldId="2147483648"/>
              <pc:sldLayoutMk cId="0" sldId="2147483662"/>
              <ac:spMk id="4" creationId="{00000000-0000-0000-0000-000000000000}"/>
            </ac:spMkLst>
          </pc:spChg>
          <pc:spChg chg="add mod">
            <ac:chgData name="Luis" userId="400b050d-0174-4c3e-bb20-c14c5760c57a" providerId="ADAL" clId="{E066980A-A045-497E-B3B9-1C030FD04E35}" dt="2020-05-30T15:53:24.286" v="203"/>
            <ac:spMkLst>
              <pc:docMk/>
              <pc:sldMasterMk cId="0" sldId="2147483648"/>
              <pc:sldLayoutMk cId="0" sldId="2147483662"/>
              <ac:spMk id="4" creationId="{97E260FB-493F-44B9-891F-8CE5C3D3AF60}"/>
            </ac:spMkLst>
          </pc:spChg>
          <pc:spChg chg="del">
            <ac:chgData name="Luis" userId="400b050d-0174-4c3e-bb20-c14c5760c57a" providerId="ADAL" clId="{E066980A-A045-497E-B3B9-1C030FD04E35}" dt="2020-05-30T15:35:13.648" v="199"/>
            <ac:spMkLst>
              <pc:docMk/>
              <pc:sldMasterMk cId="0" sldId="2147483648"/>
              <pc:sldLayoutMk cId="0" sldId="2147483662"/>
              <ac:spMk id="5" creationId="{00000000-0000-0000-0000-000000000000}"/>
            </ac:spMkLst>
          </pc:spChg>
          <pc:spChg chg="del">
            <ac:chgData name="Luis" userId="400b050d-0174-4c3e-bb20-c14c5760c57a" providerId="ADAL" clId="{E066980A-A045-497E-B3B9-1C030FD04E35}" dt="2020-05-30T15:35:13.648" v="199"/>
            <ac:spMkLst>
              <pc:docMk/>
              <pc:sldMasterMk cId="0" sldId="2147483648"/>
              <pc:sldLayoutMk cId="0" sldId="2147483662"/>
              <ac:spMk id="6" creationId="{00000000-0000-0000-0000-000000000000}"/>
            </ac:spMkLst>
          </pc:spChg>
          <pc:spChg chg="add del mod">
            <ac:chgData name="Luis" userId="400b050d-0174-4c3e-bb20-c14c5760c57a" providerId="ADAL" clId="{E066980A-A045-497E-B3B9-1C030FD04E35}" dt="2020-05-30T15:35:13.648" v="199"/>
            <ac:spMkLst>
              <pc:docMk/>
              <pc:sldMasterMk cId="0" sldId="2147483648"/>
              <pc:sldLayoutMk cId="0" sldId="2147483662"/>
              <ac:spMk id="7" creationId="{349F292B-CD96-4D90-94FA-147102EE88A4}"/>
            </ac:spMkLst>
          </pc:spChg>
        </pc:sldLayoutChg>
        <pc:sldLayoutChg chg="delSp del mod">
          <pc:chgData name="Luis" userId="400b050d-0174-4c3e-bb20-c14c5760c57a" providerId="ADAL" clId="{E066980A-A045-497E-B3B9-1C030FD04E35}" dt="2020-05-30T15:24:58.399" v="166" actId="2696"/>
          <pc:sldLayoutMkLst>
            <pc:docMk/>
            <pc:sldMasterMk cId="0" sldId="2147483648"/>
            <pc:sldLayoutMk cId="0" sldId="2147483663"/>
          </pc:sldLayoutMkLst>
          <pc:spChg chg="del">
            <ac:chgData name="Luis" userId="400b050d-0174-4c3e-bb20-c14c5760c57a" providerId="ADAL" clId="{E066980A-A045-497E-B3B9-1C030FD04E35}" dt="2020-05-30T15:19:41.349" v="144" actId="478"/>
            <ac:spMkLst>
              <pc:docMk/>
              <pc:sldMasterMk cId="0" sldId="2147483648"/>
              <pc:sldLayoutMk cId="0" sldId="2147483663"/>
              <ac:spMk id="5" creationId="{00000000-0000-0000-0000-000000000000}"/>
            </ac:spMkLst>
          </pc:spChg>
        </pc:sldLayoutChg>
        <pc:sldLayoutChg chg="delSp del mod">
          <pc:chgData name="Luis" userId="400b050d-0174-4c3e-bb20-c14c5760c57a" providerId="ADAL" clId="{E066980A-A045-497E-B3B9-1C030FD04E35}" dt="2020-05-30T15:24:56.241" v="165" actId="2696"/>
          <pc:sldLayoutMkLst>
            <pc:docMk/>
            <pc:sldMasterMk cId="0" sldId="2147483648"/>
            <pc:sldLayoutMk cId="0" sldId="2147483664"/>
          </pc:sldLayoutMkLst>
          <pc:spChg chg="del">
            <ac:chgData name="Luis" userId="400b050d-0174-4c3e-bb20-c14c5760c57a" providerId="ADAL" clId="{E066980A-A045-497E-B3B9-1C030FD04E35}" dt="2020-05-30T15:19:45.183" v="145" actId="478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</pc:sldLayoutChg>
        <pc:sldLayoutChg chg="delSp del mod">
          <pc:chgData name="Luis" userId="400b050d-0174-4c3e-bb20-c14c5760c57a" providerId="ADAL" clId="{E066980A-A045-497E-B3B9-1C030FD04E35}" dt="2020-05-30T15:24:53.204" v="164" actId="2696"/>
          <pc:sldLayoutMkLst>
            <pc:docMk/>
            <pc:sldMasterMk cId="0" sldId="2147483648"/>
            <pc:sldLayoutMk cId="0" sldId="2147483665"/>
          </pc:sldLayoutMkLst>
          <pc:spChg chg="del">
            <ac:chgData name="Luis" userId="400b050d-0174-4c3e-bb20-c14c5760c57a" providerId="ADAL" clId="{E066980A-A045-497E-B3B9-1C030FD04E35}" dt="2020-05-30T15:19:48.062" v="146" actId="478"/>
            <ac:spMkLst>
              <pc:docMk/>
              <pc:sldMasterMk cId="0" sldId="2147483648"/>
              <pc:sldLayoutMk cId="0" sldId="2147483665"/>
              <ac:spMk id="2" creationId="{00000000-0000-0000-0000-000000000000}"/>
            </ac:spMkLst>
          </pc:spChg>
        </pc:sldLayoutChg>
        <pc:sldLayoutChg chg="delSp new del mod">
          <pc:chgData name="Luis" userId="400b050d-0174-4c3e-bb20-c14c5760c57a" providerId="ADAL" clId="{E066980A-A045-497E-B3B9-1C030FD04E35}" dt="2020-05-30T15:25:00.413" v="167" actId="2696"/>
          <pc:sldLayoutMkLst>
            <pc:docMk/>
            <pc:sldMasterMk cId="0" sldId="2147483648"/>
            <pc:sldLayoutMk cId="522544668" sldId="2147483666"/>
          </pc:sldLayoutMkLst>
          <pc:spChg chg="del">
            <ac:chgData name="Luis" userId="400b050d-0174-4c3e-bb20-c14c5760c57a" providerId="ADAL" clId="{E066980A-A045-497E-B3B9-1C030FD04E35}" dt="2020-05-30T15:19:37.341" v="143" actId="478"/>
            <ac:spMkLst>
              <pc:docMk/>
              <pc:sldMasterMk cId="0" sldId="2147483648"/>
              <pc:sldLayoutMk cId="522544668" sldId="2147483666"/>
              <ac:spMk id="3" creationId="{468A6D68-597E-4B84-836B-239C72CFE23E}"/>
            </ac:spMkLst>
          </pc:spChg>
        </pc:sldLayoutChg>
        <pc:sldLayoutChg chg="new add del mod replId">
          <pc:chgData name="Luis" userId="400b050d-0174-4c3e-bb20-c14c5760c57a" providerId="ADAL" clId="{E066980A-A045-497E-B3B9-1C030FD04E35}" dt="2020-05-30T15:24:43.905" v="163" actId="11236"/>
          <pc:sldLayoutMkLst>
            <pc:docMk/>
            <pc:sldMasterMk cId="0" sldId="2147483648"/>
            <pc:sldLayoutMk cId="1180769634" sldId="2147483679"/>
          </pc:sldLayoutMkLst>
        </pc:sldLayoutChg>
        <pc:sldLayoutChg chg="del">
          <pc:chgData name="Luis" userId="400b050d-0174-4c3e-bb20-c14c5760c57a" providerId="ADAL" clId="{E066980A-A045-497E-B3B9-1C030FD04E35}" dt="2020-05-30T15:25:05.773" v="168" actId="2696"/>
          <pc:sldLayoutMkLst>
            <pc:docMk/>
            <pc:sldMasterMk cId="0" sldId="2147483648"/>
            <pc:sldLayoutMk cId="4148481485" sldId="2147483679"/>
          </pc:sldLayoutMkLst>
        </pc:sldLayoutChg>
      </pc:sldMasterChg>
      <pc:sldMasterChg chg="new del mod addSldLayout delSldLayout modSldLayout">
        <pc:chgData name="Luis" userId="400b050d-0174-4c3e-bb20-c14c5760c57a" providerId="ADAL" clId="{E066980A-A045-497E-B3B9-1C030FD04E35}" dt="2020-05-30T15:15:19.960" v="132" actId="2696"/>
        <pc:sldMasterMkLst>
          <pc:docMk/>
          <pc:sldMasterMk cId="930374673" sldId="2147483667"/>
        </pc:sldMasterMkLst>
        <pc:sldLayoutChg chg="new del replId">
          <pc:chgData name="Luis" userId="400b050d-0174-4c3e-bb20-c14c5760c57a" providerId="ADAL" clId="{E066980A-A045-497E-B3B9-1C030FD04E35}" dt="2020-05-30T15:15:19.935" v="120" actId="2696"/>
          <pc:sldLayoutMkLst>
            <pc:docMk/>
            <pc:sldMasterMk cId="930374673" sldId="2147483667"/>
            <pc:sldLayoutMk cId="3960599103" sldId="2147483668"/>
          </pc:sldLayoutMkLst>
        </pc:sldLayoutChg>
        <pc:sldLayoutChg chg="new del replId">
          <pc:chgData name="Luis" userId="400b050d-0174-4c3e-bb20-c14c5760c57a" providerId="ADAL" clId="{E066980A-A045-497E-B3B9-1C030FD04E35}" dt="2020-05-30T15:15:19.938" v="121" actId="2696"/>
          <pc:sldLayoutMkLst>
            <pc:docMk/>
            <pc:sldMasterMk cId="930374673" sldId="2147483667"/>
            <pc:sldLayoutMk cId="2413103789" sldId="2147483669"/>
          </pc:sldLayoutMkLst>
        </pc:sldLayoutChg>
        <pc:sldLayoutChg chg="new del replId">
          <pc:chgData name="Luis" userId="400b050d-0174-4c3e-bb20-c14c5760c57a" providerId="ADAL" clId="{E066980A-A045-497E-B3B9-1C030FD04E35}" dt="2020-05-30T15:15:19.940" v="122" actId="2696"/>
          <pc:sldLayoutMkLst>
            <pc:docMk/>
            <pc:sldMasterMk cId="930374673" sldId="2147483667"/>
            <pc:sldLayoutMk cId="2842668124" sldId="2147483670"/>
          </pc:sldLayoutMkLst>
        </pc:sldLayoutChg>
        <pc:sldLayoutChg chg="new del replId">
          <pc:chgData name="Luis" userId="400b050d-0174-4c3e-bb20-c14c5760c57a" providerId="ADAL" clId="{E066980A-A045-497E-B3B9-1C030FD04E35}" dt="2020-05-30T15:15:19.943" v="123" actId="2696"/>
          <pc:sldLayoutMkLst>
            <pc:docMk/>
            <pc:sldMasterMk cId="930374673" sldId="2147483667"/>
            <pc:sldLayoutMk cId="4208131666" sldId="2147483671"/>
          </pc:sldLayoutMkLst>
        </pc:sldLayoutChg>
        <pc:sldLayoutChg chg="new del replId">
          <pc:chgData name="Luis" userId="400b050d-0174-4c3e-bb20-c14c5760c57a" providerId="ADAL" clId="{E066980A-A045-497E-B3B9-1C030FD04E35}" dt="2020-05-30T15:15:19.945" v="124" actId="2696"/>
          <pc:sldLayoutMkLst>
            <pc:docMk/>
            <pc:sldMasterMk cId="930374673" sldId="2147483667"/>
            <pc:sldLayoutMk cId="1420646808" sldId="2147483672"/>
          </pc:sldLayoutMkLst>
        </pc:sldLayoutChg>
        <pc:sldLayoutChg chg="new del replId">
          <pc:chgData name="Luis" userId="400b050d-0174-4c3e-bb20-c14c5760c57a" providerId="ADAL" clId="{E066980A-A045-497E-B3B9-1C030FD04E35}" dt="2020-05-30T15:15:19.947" v="125" actId="2696"/>
          <pc:sldLayoutMkLst>
            <pc:docMk/>
            <pc:sldMasterMk cId="930374673" sldId="2147483667"/>
            <pc:sldLayoutMk cId="3471419981" sldId="2147483673"/>
          </pc:sldLayoutMkLst>
        </pc:sldLayoutChg>
        <pc:sldLayoutChg chg="new del replId">
          <pc:chgData name="Luis" userId="400b050d-0174-4c3e-bb20-c14c5760c57a" providerId="ADAL" clId="{E066980A-A045-497E-B3B9-1C030FD04E35}" dt="2020-05-30T15:15:19.948" v="126" actId="2696"/>
          <pc:sldLayoutMkLst>
            <pc:docMk/>
            <pc:sldMasterMk cId="930374673" sldId="2147483667"/>
            <pc:sldLayoutMk cId="3264224700" sldId="2147483674"/>
          </pc:sldLayoutMkLst>
        </pc:sldLayoutChg>
        <pc:sldLayoutChg chg="new del replId">
          <pc:chgData name="Luis" userId="400b050d-0174-4c3e-bb20-c14c5760c57a" providerId="ADAL" clId="{E066980A-A045-497E-B3B9-1C030FD04E35}" dt="2020-05-30T15:15:19.950" v="127" actId="2696"/>
          <pc:sldLayoutMkLst>
            <pc:docMk/>
            <pc:sldMasterMk cId="930374673" sldId="2147483667"/>
            <pc:sldLayoutMk cId="3486045094" sldId="2147483675"/>
          </pc:sldLayoutMkLst>
        </pc:sldLayoutChg>
        <pc:sldLayoutChg chg="new del replId">
          <pc:chgData name="Luis" userId="400b050d-0174-4c3e-bb20-c14c5760c57a" providerId="ADAL" clId="{E066980A-A045-497E-B3B9-1C030FD04E35}" dt="2020-05-30T15:15:19.952" v="128" actId="2696"/>
          <pc:sldLayoutMkLst>
            <pc:docMk/>
            <pc:sldMasterMk cId="930374673" sldId="2147483667"/>
            <pc:sldLayoutMk cId="1610518492" sldId="2147483676"/>
          </pc:sldLayoutMkLst>
        </pc:sldLayoutChg>
        <pc:sldLayoutChg chg="new del replId">
          <pc:chgData name="Luis" userId="400b050d-0174-4c3e-bb20-c14c5760c57a" providerId="ADAL" clId="{E066980A-A045-497E-B3B9-1C030FD04E35}" dt="2020-05-30T15:15:19.953" v="129" actId="2696"/>
          <pc:sldLayoutMkLst>
            <pc:docMk/>
            <pc:sldMasterMk cId="930374673" sldId="2147483667"/>
            <pc:sldLayoutMk cId="857712662" sldId="2147483677"/>
          </pc:sldLayoutMkLst>
        </pc:sldLayoutChg>
        <pc:sldLayoutChg chg="new del replId">
          <pc:chgData name="Luis" userId="400b050d-0174-4c3e-bb20-c14c5760c57a" providerId="ADAL" clId="{E066980A-A045-497E-B3B9-1C030FD04E35}" dt="2020-05-30T15:15:19.955" v="130" actId="2696"/>
          <pc:sldLayoutMkLst>
            <pc:docMk/>
            <pc:sldMasterMk cId="930374673" sldId="2147483667"/>
            <pc:sldLayoutMk cId="4222587001" sldId="2147483678"/>
          </pc:sldLayoutMkLst>
        </pc:sldLayoutChg>
        <pc:sldLayoutChg chg="new del mod">
          <pc:chgData name="Luis" userId="400b050d-0174-4c3e-bb20-c14c5760c57a" providerId="ADAL" clId="{E066980A-A045-497E-B3B9-1C030FD04E35}" dt="2020-05-30T15:15:19.956" v="131" actId="2696"/>
          <pc:sldLayoutMkLst>
            <pc:docMk/>
            <pc:sldMasterMk cId="930374673" sldId="2147483667"/>
            <pc:sldLayoutMk cId="2810964890" sldId="2147483679"/>
          </pc:sldLayoutMkLst>
        </pc:sldLayoutChg>
      </pc:sldMasterChg>
      <pc:sldMasterChg chg="addSp modSp new del mod addSldLayout delSldLayout">
        <pc:chgData name="Luis" userId="400b050d-0174-4c3e-bb20-c14c5760c57a" providerId="ADAL" clId="{E066980A-A045-497E-B3B9-1C030FD04E35}" dt="2020-05-30T15:26:06.540" v="180" actId="2696"/>
        <pc:sldMasterMkLst>
          <pc:docMk/>
          <pc:sldMasterMk cId="1255979328" sldId="2147483667"/>
        </pc:sldMasterMkLst>
        <pc:spChg chg="mod">
          <ac:chgData name="Luis" userId="400b050d-0174-4c3e-bb20-c14c5760c57a" providerId="ADAL" clId="{E066980A-A045-497E-B3B9-1C030FD04E35}" dt="2020-05-30T15:16:26.446" v="136" actId="6549"/>
          <ac:spMkLst>
            <pc:docMk/>
            <pc:sldMasterMk cId="1255979328" sldId="2147483667"/>
            <ac:spMk id="5" creationId="{E443B78F-8CCF-4694-B249-29EA2674E0EB}"/>
          </ac:spMkLst>
        </pc:spChg>
        <pc:picChg chg="add mod">
          <ac:chgData name="Luis" userId="400b050d-0174-4c3e-bb20-c14c5760c57a" providerId="ADAL" clId="{E066980A-A045-497E-B3B9-1C030FD04E35}" dt="2020-05-30T15:18:01.639" v="140" actId="14100"/>
          <ac:picMkLst>
            <pc:docMk/>
            <pc:sldMasterMk cId="1255979328" sldId="2147483667"/>
            <ac:picMk id="7" creationId="{6C86F14E-688A-4E09-B106-08468BCDE0AC}"/>
          </ac:picMkLst>
        </pc:picChg>
        <pc:sldLayoutChg chg="new del replId">
          <pc:chgData name="Luis" userId="400b050d-0174-4c3e-bb20-c14c5760c57a" providerId="ADAL" clId="{E066980A-A045-497E-B3B9-1C030FD04E35}" dt="2020-05-30T15:26:06.521" v="169" actId="2696"/>
          <pc:sldLayoutMkLst>
            <pc:docMk/>
            <pc:sldMasterMk cId="1255979328" sldId="2147483667"/>
            <pc:sldLayoutMk cId="1608208728" sldId="2147483668"/>
          </pc:sldLayoutMkLst>
        </pc:sldLayoutChg>
        <pc:sldLayoutChg chg="new del replId">
          <pc:chgData name="Luis" userId="400b050d-0174-4c3e-bb20-c14c5760c57a" providerId="ADAL" clId="{E066980A-A045-497E-B3B9-1C030FD04E35}" dt="2020-05-30T15:26:06.523" v="170" actId="2696"/>
          <pc:sldLayoutMkLst>
            <pc:docMk/>
            <pc:sldMasterMk cId="1255979328" sldId="2147483667"/>
            <pc:sldLayoutMk cId="3647257841" sldId="2147483669"/>
          </pc:sldLayoutMkLst>
        </pc:sldLayoutChg>
        <pc:sldLayoutChg chg="new del replId">
          <pc:chgData name="Luis" userId="400b050d-0174-4c3e-bb20-c14c5760c57a" providerId="ADAL" clId="{E066980A-A045-497E-B3B9-1C030FD04E35}" dt="2020-05-30T15:26:06.525" v="171" actId="2696"/>
          <pc:sldLayoutMkLst>
            <pc:docMk/>
            <pc:sldMasterMk cId="1255979328" sldId="2147483667"/>
            <pc:sldLayoutMk cId="1927806591" sldId="2147483670"/>
          </pc:sldLayoutMkLst>
        </pc:sldLayoutChg>
        <pc:sldLayoutChg chg="new del replId">
          <pc:chgData name="Luis" userId="400b050d-0174-4c3e-bb20-c14c5760c57a" providerId="ADAL" clId="{E066980A-A045-497E-B3B9-1C030FD04E35}" dt="2020-05-30T15:26:06.527" v="172" actId="2696"/>
          <pc:sldLayoutMkLst>
            <pc:docMk/>
            <pc:sldMasterMk cId="1255979328" sldId="2147483667"/>
            <pc:sldLayoutMk cId="1485475793" sldId="2147483671"/>
          </pc:sldLayoutMkLst>
        </pc:sldLayoutChg>
        <pc:sldLayoutChg chg="new del replId">
          <pc:chgData name="Luis" userId="400b050d-0174-4c3e-bb20-c14c5760c57a" providerId="ADAL" clId="{E066980A-A045-497E-B3B9-1C030FD04E35}" dt="2020-05-30T15:26:06.528" v="173" actId="2696"/>
          <pc:sldLayoutMkLst>
            <pc:docMk/>
            <pc:sldMasterMk cId="1255979328" sldId="2147483667"/>
            <pc:sldLayoutMk cId="2191093500" sldId="2147483672"/>
          </pc:sldLayoutMkLst>
        </pc:sldLayoutChg>
        <pc:sldLayoutChg chg="new del replId">
          <pc:chgData name="Luis" userId="400b050d-0174-4c3e-bb20-c14c5760c57a" providerId="ADAL" clId="{E066980A-A045-497E-B3B9-1C030FD04E35}" dt="2020-05-30T15:26:06.530" v="174" actId="2696"/>
          <pc:sldLayoutMkLst>
            <pc:docMk/>
            <pc:sldMasterMk cId="1255979328" sldId="2147483667"/>
            <pc:sldLayoutMk cId="3845885082" sldId="2147483673"/>
          </pc:sldLayoutMkLst>
        </pc:sldLayoutChg>
        <pc:sldLayoutChg chg="new del replId">
          <pc:chgData name="Luis" userId="400b050d-0174-4c3e-bb20-c14c5760c57a" providerId="ADAL" clId="{E066980A-A045-497E-B3B9-1C030FD04E35}" dt="2020-05-30T15:26:06.532" v="175" actId="2696"/>
          <pc:sldLayoutMkLst>
            <pc:docMk/>
            <pc:sldMasterMk cId="1255979328" sldId="2147483667"/>
            <pc:sldLayoutMk cId="527658554" sldId="2147483674"/>
          </pc:sldLayoutMkLst>
        </pc:sldLayoutChg>
        <pc:sldLayoutChg chg="new del replId">
          <pc:chgData name="Luis" userId="400b050d-0174-4c3e-bb20-c14c5760c57a" providerId="ADAL" clId="{E066980A-A045-497E-B3B9-1C030FD04E35}" dt="2020-05-30T15:26:06.534" v="176" actId="2696"/>
          <pc:sldLayoutMkLst>
            <pc:docMk/>
            <pc:sldMasterMk cId="1255979328" sldId="2147483667"/>
            <pc:sldLayoutMk cId="1722010012" sldId="2147483675"/>
          </pc:sldLayoutMkLst>
        </pc:sldLayoutChg>
        <pc:sldLayoutChg chg="new del replId">
          <pc:chgData name="Luis" userId="400b050d-0174-4c3e-bb20-c14c5760c57a" providerId="ADAL" clId="{E066980A-A045-497E-B3B9-1C030FD04E35}" dt="2020-05-30T15:26:06.535" v="177" actId="2696"/>
          <pc:sldLayoutMkLst>
            <pc:docMk/>
            <pc:sldMasterMk cId="1255979328" sldId="2147483667"/>
            <pc:sldLayoutMk cId="1629194889" sldId="2147483676"/>
          </pc:sldLayoutMkLst>
        </pc:sldLayoutChg>
        <pc:sldLayoutChg chg="new del replId">
          <pc:chgData name="Luis" userId="400b050d-0174-4c3e-bb20-c14c5760c57a" providerId="ADAL" clId="{E066980A-A045-497E-B3B9-1C030FD04E35}" dt="2020-05-30T15:26:06.537" v="178" actId="2696"/>
          <pc:sldLayoutMkLst>
            <pc:docMk/>
            <pc:sldMasterMk cId="1255979328" sldId="2147483667"/>
            <pc:sldLayoutMk cId="1637734805" sldId="2147483677"/>
          </pc:sldLayoutMkLst>
        </pc:sldLayoutChg>
        <pc:sldLayoutChg chg="new del replId">
          <pc:chgData name="Luis" userId="400b050d-0174-4c3e-bb20-c14c5760c57a" providerId="ADAL" clId="{E066980A-A045-497E-B3B9-1C030FD04E35}" dt="2020-05-30T15:26:06.537" v="179" actId="2696"/>
          <pc:sldLayoutMkLst>
            <pc:docMk/>
            <pc:sldMasterMk cId="1255979328" sldId="2147483667"/>
            <pc:sldLayoutMk cId="799329342" sldId="2147483678"/>
          </pc:sldLayoutMkLst>
        </pc:sldLayoutChg>
      </pc:sldMasterChg>
      <pc:sldMasterChg chg="new del mod addSldLayout delSldLayout">
        <pc:chgData name="Luis" userId="400b050d-0174-4c3e-bb20-c14c5760c57a" providerId="ADAL" clId="{E066980A-A045-497E-B3B9-1C030FD04E35}" dt="2020-05-30T15:10:10.066" v="35" actId="2696"/>
        <pc:sldMasterMkLst>
          <pc:docMk/>
          <pc:sldMasterMk cId="247847771" sldId="2147483680"/>
        </pc:sldMasterMkLst>
        <pc:sldLayoutChg chg="new del replId">
          <pc:chgData name="Luis" userId="400b050d-0174-4c3e-bb20-c14c5760c57a" providerId="ADAL" clId="{E066980A-A045-497E-B3B9-1C030FD04E35}" dt="2020-05-30T15:10:10.038" v="24" actId="2696"/>
          <pc:sldLayoutMkLst>
            <pc:docMk/>
            <pc:sldMasterMk cId="247847771" sldId="2147483680"/>
            <pc:sldLayoutMk cId="3734658623" sldId="2147483681"/>
          </pc:sldLayoutMkLst>
        </pc:sldLayoutChg>
        <pc:sldLayoutChg chg="new del replId">
          <pc:chgData name="Luis" userId="400b050d-0174-4c3e-bb20-c14c5760c57a" providerId="ADAL" clId="{E066980A-A045-497E-B3B9-1C030FD04E35}" dt="2020-05-30T15:10:10.041" v="25" actId="2696"/>
          <pc:sldLayoutMkLst>
            <pc:docMk/>
            <pc:sldMasterMk cId="247847771" sldId="2147483680"/>
            <pc:sldLayoutMk cId="3862536130" sldId="2147483682"/>
          </pc:sldLayoutMkLst>
        </pc:sldLayoutChg>
        <pc:sldLayoutChg chg="new del replId">
          <pc:chgData name="Luis" userId="400b050d-0174-4c3e-bb20-c14c5760c57a" providerId="ADAL" clId="{E066980A-A045-497E-B3B9-1C030FD04E35}" dt="2020-05-30T15:10:10.043" v="26" actId="2696"/>
          <pc:sldLayoutMkLst>
            <pc:docMk/>
            <pc:sldMasterMk cId="247847771" sldId="2147483680"/>
            <pc:sldLayoutMk cId="2639001089" sldId="2147483683"/>
          </pc:sldLayoutMkLst>
        </pc:sldLayoutChg>
        <pc:sldLayoutChg chg="new del replId">
          <pc:chgData name="Luis" userId="400b050d-0174-4c3e-bb20-c14c5760c57a" providerId="ADAL" clId="{E066980A-A045-497E-B3B9-1C030FD04E35}" dt="2020-05-30T15:10:10.045" v="27" actId="2696"/>
          <pc:sldLayoutMkLst>
            <pc:docMk/>
            <pc:sldMasterMk cId="247847771" sldId="2147483680"/>
            <pc:sldLayoutMk cId="1828678009" sldId="2147483684"/>
          </pc:sldLayoutMkLst>
        </pc:sldLayoutChg>
        <pc:sldLayoutChg chg="new del replId">
          <pc:chgData name="Luis" userId="400b050d-0174-4c3e-bb20-c14c5760c57a" providerId="ADAL" clId="{E066980A-A045-497E-B3B9-1C030FD04E35}" dt="2020-05-30T15:10:10.047" v="28" actId="2696"/>
          <pc:sldLayoutMkLst>
            <pc:docMk/>
            <pc:sldMasterMk cId="247847771" sldId="2147483680"/>
            <pc:sldLayoutMk cId="3260304128" sldId="2147483685"/>
          </pc:sldLayoutMkLst>
        </pc:sldLayoutChg>
        <pc:sldLayoutChg chg="new del replId">
          <pc:chgData name="Luis" userId="400b050d-0174-4c3e-bb20-c14c5760c57a" providerId="ADAL" clId="{E066980A-A045-497E-B3B9-1C030FD04E35}" dt="2020-05-30T15:10:10.049" v="29" actId="2696"/>
          <pc:sldLayoutMkLst>
            <pc:docMk/>
            <pc:sldMasterMk cId="247847771" sldId="2147483680"/>
            <pc:sldLayoutMk cId="4117979725" sldId="2147483686"/>
          </pc:sldLayoutMkLst>
        </pc:sldLayoutChg>
        <pc:sldLayoutChg chg="new del replId">
          <pc:chgData name="Luis" userId="400b050d-0174-4c3e-bb20-c14c5760c57a" providerId="ADAL" clId="{E066980A-A045-497E-B3B9-1C030FD04E35}" dt="2020-05-30T15:10:10.052" v="30" actId="2696"/>
          <pc:sldLayoutMkLst>
            <pc:docMk/>
            <pc:sldMasterMk cId="247847771" sldId="2147483680"/>
            <pc:sldLayoutMk cId="2782091369" sldId="2147483687"/>
          </pc:sldLayoutMkLst>
        </pc:sldLayoutChg>
        <pc:sldLayoutChg chg="new del replId">
          <pc:chgData name="Luis" userId="400b050d-0174-4c3e-bb20-c14c5760c57a" providerId="ADAL" clId="{E066980A-A045-497E-B3B9-1C030FD04E35}" dt="2020-05-30T15:10:10.054" v="31" actId="2696"/>
          <pc:sldLayoutMkLst>
            <pc:docMk/>
            <pc:sldMasterMk cId="247847771" sldId="2147483680"/>
            <pc:sldLayoutMk cId="835001373" sldId="2147483688"/>
          </pc:sldLayoutMkLst>
        </pc:sldLayoutChg>
        <pc:sldLayoutChg chg="new del replId">
          <pc:chgData name="Luis" userId="400b050d-0174-4c3e-bb20-c14c5760c57a" providerId="ADAL" clId="{E066980A-A045-497E-B3B9-1C030FD04E35}" dt="2020-05-30T15:10:10.057" v="32" actId="2696"/>
          <pc:sldLayoutMkLst>
            <pc:docMk/>
            <pc:sldMasterMk cId="247847771" sldId="2147483680"/>
            <pc:sldLayoutMk cId="421713731" sldId="2147483689"/>
          </pc:sldLayoutMkLst>
        </pc:sldLayoutChg>
        <pc:sldLayoutChg chg="new del replId">
          <pc:chgData name="Luis" userId="400b050d-0174-4c3e-bb20-c14c5760c57a" providerId="ADAL" clId="{E066980A-A045-497E-B3B9-1C030FD04E35}" dt="2020-05-30T15:10:10.060" v="33" actId="2696"/>
          <pc:sldLayoutMkLst>
            <pc:docMk/>
            <pc:sldMasterMk cId="247847771" sldId="2147483680"/>
            <pc:sldLayoutMk cId="707280755" sldId="2147483690"/>
          </pc:sldLayoutMkLst>
        </pc:sldLayoutChg>
        <pc:sldLayoutChg chg="new del replId">
          <pc:chgData name="Luis" userId="400b050d-0174-4c3e-bb20-c14c5760c57a" providerId="ADAL" clId="{E066980A-A045-497E-B3B9-1C030FD04E35}" dt="2020-05-30T15:10:10.062" v="34" actId="2696"/>
          <pc:sldLayoutMkLst>
            <pc:docMk/>
            <pc:sldMasterMk cId="247847771" sldId="2147483680"/>
            <pc:sldLayoutMk cId="3055282339" sldId="2147483691"/>
          </pc:sldLayoutMkLst>
        </pc:sldLayoutChg>
      </pc:sldMasterChg>
      <pc:sldMasterChg chg="del delSldLayout">
        <pc:chgData name="Luis" userId="400b050d-0174-4c3e-bb20-c14c5760c57a" providerId="ADAL" clId="{E066980A-A045-497E-B3B9-1C030FD04E35}" dt="2020-05-30T15:10:06.891" v="23" actId="2696"/>
        <pc:sldMasterMkLst>
          <pc:docMk/>
          <pc:sldMasterMk cId="3218614179" sldId="2147483692"/>
        </pc:sldMasterMkLst>
        <pc:sldLayoutChg chg="del">
          <pc:chgData name="Luis" userId="400b050d-0174-4c3e-bb20-c14c5760c57a" providerId="ADAL" clId="{E066980A-A045-497E-B3B9-1C030FD04E35}" dt="2020-05-30T15:10:06.859" v="11" actId="2696"/>
          <pc:sldLayoutMkLst>
            <pc:docMk/>
            <pc:sldMasterMk cId="3218614179" sldId="2147483692"/>
            <pc:sldLayoutMk cId="4148958499" sldId="2147483693"/>
          </pc:sldLayoutMkLst>
        </pc:sldLayoutChg>
        <pc:sldLayoutChg chg="del">
          <pc:chgData name="Luis" userId="400b050d-0174-4c3e-bb20-c14c5760c57a" providerId="ADAL" clId="{E066980A-A045-497E-B3B9-1C030FD04E35}" dt="2020-05-30T15:10:06.862" v="12" actId="2696"/>
          <pc:sldLayoutMkLst>
            <pc:docMk/>
            <pc:sldMasterMk cId="3218614179" sldId="2147483692"/>
            <pc:sldLayoutMk cId="2550499373" sldId="2147483694"/>
          </pc:sldLayoutMkLst>
        </pc:sldLayoutChg>
        <pc:sldLayoutChg chg="del">
          <pc:chgData name="Luis" userId="400b050d-0174-4c3e-bb20-c14c5760c57a" providerId="ADAL" clId="{E066980A-A045-497E-B3B9-1C030FD04E35}" dt="2020-05-30T15:10:06.864" v="13" actId="2696"/>
          <pc:sldLayoutMkLst>
            <pc:docMk/>
            <pc:sldMasterMk cId="3218614179" sldId="2147483692"/>
            <pc:sldLayoutMk cId="929945675" sldId="2147483695"/>
          </pc:sldLayoutMkLst>
        </pc:sldLayoutChg>
        <pc:sldLayoutChg chg="del">
          <pc:chgData name="Luis" userId="400b050d-0174-4c3e-bb20-c14c5760c57a" providerId="ADAL" clId="{E066980A-A045-497E-B3B9-1C030FD04E35}" dt="2020-05-30T15:10:06.867" v="14" actId="2696"/>
          <pc:sldLayoutMkLst>
            <pc:docMk/>
            <pc:sldMasterMk cId="3218614179" sldId="2147483692"/>
            <pc:sldLayoutMk cId="1391462507" sldId="2147483696"/>
          </pc:sldLayoutMkLst>
        </pc:sldLayoutChg>
        <pc:sldLayoutChg chg="del">
          <pc:chgData name="Luis" userId="400b050d-0174-4c3e-bb20-c14c5760c57a" providerId="ADAL" clId="{E066980A-A045-497E-B3B9-1C030FD04E35}" dt="2020-05-30T15:10:06.870" v="15" actId="2696"/>
          <pc:sldLayoutMkLst>
            <pc:docMk/>
            <pc:sldMasterMk cId="3218614179" sldId="2147483692"/>
            <pc:sldLayoutMk cId="2755866711" sldId="2147483697"/>
          </pc:sldLayoutMkLst>
        </pc:sldLayoutChg>
        <pc:sldLayoutChg chg="del">
          <pc:chgData name="Luis" userId="400b050d-0174-4c3e-bb20-c14c5760c57a" providerId="ADAL" clId="{E066980A-A045-497E-B3B9-1C030FD04E35}" dt="2020-05-30T15:10:06.872" v="16" actId="2696"/>
          <pc:sldLayoutMkLst>
            <pc:docMk/>
            <pc:sldMasterMk cId="3218614179" sldId="2147483692"/>
            <pc:sldLayoutMk cId="13632400" sldId="2147483698"/>
          </pc:sldLayoutMkLst>
        </pc:sldLayoutChg>
        <pc:sldLayoutChg chg="del">
          <pc:chgData name="Luis" userId="400b050d-0174-4c3e-bb20-c14c5760c57a" providerId="ADAL" clId="{E066980A-A045-497E-B3B9-1C030FD04E35}" dt="2020-05-30T15:10:06.874" v="17" actId="2696"/>
          <pc:sldLayoutMkLst>
            <pc:docMk/>
            <pc:sldMasterMk cId="3218614179" sldId="2147483692"/>
            <pc:sldLayoutMk cId="4277706076" sldId="2147483699"/>
          </pc:sldLayoutMkLst>
        </pc:sldLayoutChg>
        <pc:sldLayoutChg chg="del">
          <pc:chgData name="Luis" userId="400b050d-0174-4c3e-bb20-c14c5760c57a" providerId="ADAL" clId="{E066980A-A045-497E-B3B9-1C030FD04E35}" dt="2020-05-30T15:10:06.877" v="18" actId="2696"/>
          <pc:sldLayoutMkLst>
            <pc:docMk/>
            <pc:sldMasterMk cId="3218614179" sldId="2147483692"/>
            <pc:sldLayoutMk cId="3737229128" sldId="2147483700"/>
          </pc:sldLayoutMkLst>
        </pc:sldLayoutChg>
        <pc:sldLayoutChg chg="del">
          <pc:chgData name="Luis" userId="400b050d-0174-4c3e-bb20-c14c5760c57a" providerId="ADAL" clId="{E066980A-A045-497E-B3B9-1C030FD04E35}" dt="2020-05-30T15:10:06.879" v="19" actId="2696"/>
          <pc:sldLayoutMkLst>
            <pc:docMk/>
            <pc:sldMasterMk cId="3218614179" sldId="2147483692"/>
            <pc:sldLayoutMk cId="3185432194" sldId="2147483701"/>
          </pc:sldLayoutMkLst>
        </pc:sldLayoutChg>
        <pc:sldLayoutChg chg="del">
          <pc:chgData name="Luis" userId="400b050d-0174-4c3e-bb20-c14c5760c57a" providerId="ADAL" clId="{E066980A-A045-497E-B3B9-1C030FD04E35}" dt="2020-05-30T15:10:06.881" v="20" actId="2696"/>
          <pc:sldLayoutMkLst>
            <pc:docMk/>
            <pc:sldMasterMk cId="3218614179" sldId="2147483692"/>
            <pc:sldLayoutMk cId="1686957285" sldId="2147483702"/>
          </pc:sldLayoutMkLst>
        </pc:sldLayoutChg>
        <pc:sldLayoutChg chg="del">
          <pc:chgData name="Luis" userId="400b050d-0174-4c3e-bb20-c14c5760c57a" providerId="ADAL" clId="{E066980A-A045-497E-B3B9-1C030FD04E35}" dt="2020-05-30T15:10:06.883" v="21" actId="2696"/>
          <pc:sldLayoutMkLst>
            <pc:docMk/>
            <pc:sldMasterMk cId="3218614179" sldId="2147483692"/>
            <pc:sldLayoutMk cId="27322391" sldId="2147483703"/>
          </pc:sldLayoutMkLst>
        </pc:sldLayoutChg>
        <pc:sldLayoutChg chg="del">
          <pc:chgData name="Luis" userId="400b050d-0174-4c3e-bb20-c14c5760c57a" providerId="ADAL" clId="{E066980A-A045-497E-B3B9-1C030FD04E35}" dt="2020-05-30T15:10:06.887" v="22" actId="2696"/>
          <pc:sldLayoutMkLst>
            <pc:docMk/>
            <pc:sldMasterMk cId="3218614179" sldId="2147483692"/>
            <pc:sldLayoutMk cId="3493305187" sldId="2147483704"/>
          </pc:sldLayoutMkLst>
        </pc:sldLayoutChg>
      </pc:sldMasterChg>
    </pc:docChg>
  </pc:docChgLst>
  <pc:docChgLst>
    <pc:chgData name="Luis Moreno Almonacid" userId="400b050d-0174-4c3e-bb20-c14c5760c57a" providerId="ADAL" clId="{10786F88-9ECE-4C2F-A264-89F30A90E9D3}"/>
    <pc:docChg chg="undo custSel addSld delSld modSld sldOrd">
      <pc:chgData name="Luis Moreno Almonacid" userId="400b050d-0174-4c3e-bb20-c14c5760c57a" providerId="ADAL" clId="{10786F88-9ECE-4C2F-A264-89F30A90E9D3}" dt="2020-01-10T10:14:57.478" v="11518" actId="2696"/>
      <pc:docMkLst>
        <pc:docMk/>
      </pc:docMkLst>
      <pc:sldChg chg="modSp">
        <pc:chgData name="Luis Moreno Almonacid" userId="400b050d-0174-4c3e-bb20-c14c5760c57a" providerId="ADAL" clId="{10786F88-9ECE-4C2F-A264-89F30A90E9D3}" dt="2020-01-03T16:09:53.756" v="10" actId="20577"/>
        <pc:sldMkLst>
          <pc:docMk/>
          <pc:sldMk cId="0" sldId="257"/>
        </pc:sldMkLst>
        <pc:spChg chg="mod">
          <ac:chgData name="Luis Moreno Almonacid" userId="400b050d-0174-4c3e-bb20-c14c5760c57a" providerId="ADAL" clId="{10786F88-9ECE-4C2F-A264-89F30A90E9D3}" dt="2020-01-03T16:09:53.756" v="10" actId="20577"/>
          <ac:spMkLst>
            <pc:docMk/>
            <pc:sldMk cId="0" sldId="257"/>
            <ac:spMk id="7" creationId="{DACB66D3-9EB2-4FB2-B3E6-6CAF51D7464D}"/>
          </ac:spMkLst>
        </pc:spChg>
      </pc:sldChg>
      <pc:sldChg chg="addSp delSp modSp modNotesTx">
        <pc:chgData name="Luis Moreno Almonacid" userId="400b050d-0174-4c3e-bb20-c14c5760c57a" providerId="ADAL" clId="{10786F88-9ECE-4C2F-A264-89F30A90E9D3}" dt="2020-01-10T09:03:21.071" v="8610" actId="20577"/>
        <pc:sldMkLst>
          <pc:docMk/>
          <pc:sldMk cId="0" sldId="258"/>
        </pc:sldMkLst>
        <pc:spChg chg="mod">
          <ac:chgData name="Luis Moreno Almonacid" userId="400b050d-0174-4c3e-bb20-c14c5760c57a" providerId="ADAL" clId="{10786F88-9ECE-4C2F-A264-89F30A90E9D3}" dt="2020-01-10T09:03:21.071" v="8610" actId="20577"/>
          <ac:spMkLst>
            <pc:docMk/>
            <pc:sldMk cId="0" sldId="258"/>
            <ac:spMk id="3" creationId="{00000000-0000-0000-0000-000000000000}"/>
          </ac:spMkLst>
        </pc:spChg>
        <pc:spChg chg="add">
          <ac:chgData name="Luis Moreno Almonacid" userId="400b050d-0174-4c3e-bb20-c14c5760c57a" providerId="ADAL" clId="{10786F88-9ECE-4C2F-A264-89F30A90E9D3}" dt="2020-01-03T16:11:48.234" v="27"/>
          <ac:spMkLst>
            <pc:docMk/>
            <pc:sldMk cId="0" sldId="258"/>
            <ac:spMk id="7" creationId="{6525D6A9-C7D5-4231-8933-BD46BB3DC965}"/>
          </ac:spMkLst>
        </pc:spChg>
        <pc:spChg chg="del">
          <ac:chgData name="Luis Moreno Almonacid" userId="400b050d-0174-4c3e-bb20-c14c5760c57a" providerId="ADAL" clId="{10786F88-9ECE-4C2F-A264-89F30A90E9D3}" dt="2020-01-03T16:10:14.895" v="12" actId="478"/>
          <ac:spMkLst>
            <pc:docMk/>
            <pc:sldMk cId="0" sldId="258"/>
            <ac:spMk id="10" creationId="{D3C551FF-82AD-4CD5-8F97-D4554F8357B3}"/>
          </ac:spMkLst>
        </pc:spChg>
      </pc:sldChg>
      <pc:sldChg chg="addSp delSp modSp">
        <pc:chgData name="Luis Moreno Almonacid" userId="400b050d-0174-4c3e-bb20-c14c5760c57a" providerId="ADAL" clId="{10786F88-9ECE-4C2F-A264-89F30A90E9D3}" dt="2020-01-09T16:58:41.789" v="8575" actId="2711"/>
        <pc:sldMkLst>
          <pc:docMk/>
          <pc:sldMk cId="0" sldId="289"/>
        </pc:sldMkLst>
        <pc:spChg chg="mod">
          <ac:chgData name="Luis Moreno Almonacid" userId="400b050d-0174-4c3e-bb20-c14c5760c57a" providerId="ADAL" clId="{10786F88-9ECE-4C2F-A264-89F30A90E9D3}" dt="2020-01-09T16:58:41.789" v="8575" actId="2711"/>
          <ac:spMkLst>
            <pc:docMk/>
            <pc:sldMk cId="0" sldId="289"/>
            <ac:spMk id="8" creationId="{BA38A13B-B3F4-49D6-8961-B67819810C5C}"/>
          </ac:spMkLst>
        </pc:spChg>
        <pc:spChg chg="del">
          <ac:chgData name="Luis Moreno Almonacid" userId="400b050d-0174-4c3e-bb20-c14c5760c57a" providerId="ADAL" clId="{10786F88-9ECE-4C2F-A264-89F30A90E9D3}" dt="2020-01-03T16:11:23.333" v="24" actId="478"/>
          <ac:spMkLst>
            <pc:docMk/>
            <pc:sldMk cId="0" sldId="289"/>
            <ac:spMk id="9" creationId="{F26D500B-8204-4279-8F43-49C4B1EB4E41}"/>
          </ac:spMkLst>
        </pc:spChg>
        <pc:spChg chg="add">
          <ac:chgData name="Luis Moreno Almonacid" userId="400b050d-0174-4c3e-bb20-c14c5760c57a" providerId="ADAL" clId="{10786F88-9ECE-4C2F-A264-89F30A90E9D3}" dt="2020-01-03T16:12:08.746" v="34"/>
          <ac:spMkLst>
            <pc:docMk/>
            <pc:sldMk cId="0" sldId="289"/>
            <ac:spMk id="10" creationId="{8CD42279-E766-4229-9210-4BDF806D6BB8}"/>
          </ac:spMkLst>
        </pc:spChg>
      </pc:sldChg>
      <pc:sldChg chg="delSp">
        <pc:chgData name="Luis Moreno Almonacid" userId="400b050d-0174-4c3e-bb20-c14c5760c57a" providerId="ADAL" clId="{10786F88-9ECE-4C2F-A264-89F30A90E9D3}" dt="2020-01-03T16:11:31.252" v="25" actId="478"/>
        <pc:sldMkLst>
          <pc:docMk/>
          <pc:sldMk cId="3757361528" sldId="393"/>
        </pc:sldMkLst>
        <pc:spChg chg="del">
          <ac:chgData name="Luis Moreno Almonacid" userId="400b050d-0174-4c3e-bb20-c14c5760c57a" providerId="ADAL" clId="{10786F88-9ECE-4C2F-A264-89F30A90E9D3}" dt="2020-01-03T16:11:31.252" v="25" actId="478"/>
          <ac:spMkLst>
            <pc:docMk/>
            <pc:sldMk cId="3757361528" sldId="393"/>
            <ac:spMk id="6" creationId="{DFE08ECA-7FBF-4D9B-B255-74FDF7AB6492}"/>
          </ac:spMkLst>
        </pc:spChg>
      </pc:sldChg>
      <pc:sldChg chg="addSp delSp modSp modTransition">
        <pc:chgData name="Luis Moreno Almonacid" userId="400b050d-0174-4c3e-bb20-c14c5760c57a" providerId="ADAL" clId="{10786F88-9ECE-4C2F-A264-89F30A90E9D3}" dt="2020-01-08T18:24:14.570" v="7866" actId="20577"/>
        <pc:sldMkLst>
          <pc:docMk/>
          <pc:sldMk cId="2165288774" sldId="531"/>
        </pc:sldMkLst>
        <pc:spChg chg="add">
          <ac:chgData name="Luis Moreno Almonacid" userId="400b050d-0174-4c3e-bb20-c14c5760c57a" providerId="ADAL" clId="{10786F88-9ECE-4C2F-A264-89F30A90E9D3}" dt="2020-01-03T16:11:42.922" v="26"/>
          <ac:spMkLst>
            <pc:docMk/>
            <pc:sldMk cId="2165288774" sldId="531"/>
            <ac:spMk id="6" creationId="{287D499C-3F9F-4B0D-AB91-8DAD412A3E03}"/>
          </ac:spMkLst>
        </pc:spChg>
        <pc:spChg chg="del">
          <ac:chgData name="Luis Moreno Almonacid" userId="400b050d-0174-4c3e-bb20-c14c5760c57a" providerId="ADAL" clId="{10786F88-9ECE-4C2F-A264-89F30A90E9D3}" dt="2020-01-03T16:10:12.443" v="11" actId="478"/>
          <ac:spMkLst>
            <pc:docMk/>
            <pc:sldMk cId="2165288774" sldId="531"/>
            <ac:spMk id="9" creationId="{7261F876-E5E2-4246-98C9-0001BA611FF7}"/>
          </ac:spMkLst>
        </pc:spChg>
        <pc:spChg chg="mod">
          <ac:chgData name="Luis Moreno Almonacid" userId="400b050d-0174-4c3e-bb20-c14c5760c57a" providerId="ADAL" clId="{10786F88-9ECE-4C2F-A264-89F30A90E9D3}" dt="2020-01-08T18:24:14.570" v="7866" actId="20577"/>
          <ac:spMkLst>
            <pc:docMk/>
            <pc:sldMk cId="2165288774" sldId="531"/>
            <ac:spMk id="12" creationId="{3A7D3D7F-810E-4D1D-8E0C-BEEA9040F612}"/>
          </ac:spMkLst>
        </pc:spChg>
      </pc:sldChg>
      <pc:sldChg chg="addSp delSp modSp ord modAnim">
        <pc:chgData name="Luis Moreno Almonacid" userId="400b050d-0174-4c3e-bb20-c14c5760c57a" providerId="ADAL" clId="{10786F88-9ECE-4C2F-A264-89F30A90E9D3}" dt="2020-01-08T17:59:36.178" v="7587" actId="20577"/>
        <pc:sldMkLst>
          <pc:docMk/>
          <pc:sldMk cId="389672620" sldId="532"/>
        </pc:sldMkLst>
        <pc:spChg chg="add">
          <ac:chgData name="Luis Moreno Almonacid" userId="400b050d-0174-4c3e-bb20-c14c5760c57a" providerId="ADAL" clId="{10786F88-9ECE-4C2F-A264-89F30A90E9D3}" dt="2020-01-03T16:11:59.888" v="31"/>
          <ac:spMkLst>
            <pc:docMk/>
            <pc:sldMk cId="389672620" sldId="532"/>
            <ac:spMk id="6" creationId="{3DEA3D08-B6CD-4E9E-8125-DEB82A37C15B}"/>
          </ac:spMkLst>
        </pc:spChg>
        <pc:spChg chg="del">
          <ac:chgData name="Luis Moreno Almonacid" userId="400b050d-0174-4c3e-bb20-c14c5760c57a" providerId="ADAL" clId="{10786F88-9ECE-4C2F-A264-89F30A90E9D3}" dt="2020-01-03T16:10:38.921" v="18" actId="478"/>
          <ac:spMkLst>
            <pc:docMk/>
            <pc:sldMk cId="389672620" sldId="532"/>
            <ac:spMk id="9" creationId="{7261F876-E5E2-4246-98C9-0001BA611FF7}"/>
          </ac:spMkLst>
        </pc:spChg>
        <pc:spChg chg="mod">
          <ac:chgData name="Luis Moreno Almonacid" userId="400b050d-0174-4c3e-bb20-c14c5760c57a" providerId="ADAL" clId="{10786F88-9ECE-4C2F-A264-89F30A90E9D3}" dt="2020-01-08T17:59:36.178" v="7587" actId="20577"/>
          <ac:spMkLst>
            <pc:docMk/>
            <pc:sldMk cId="389672620" sldId="532"/>
            <ac:spMk id="12" creationId="{3A7D3D7F-810E-4D1D-8E0C-BEEA9040F612}"/>
          </ac:spMkLst>
        </pc:spChg>
      </pc:sldChg>
      <pc:sldChg chg="modSp add addAnim modAnim">
        <pc:chgData name="Luis Moreno Almonacid" userId="400b050d-0174-4c3e-bb20-c14c5760c57a" providerId="ADAL" clId="{10786F88-9ECE-4C2F-A264-89F30A90E9D3}" dt="2020-01-08T18:02:22.531" v="7609" actId="20577"/>
        <pc:sldMkLst>
          <pc:docMk/>
          <pc:sldMk cId="370518673" sldId="535"/>
        </pc:sldMkLst>
        <pc:spChg chg="mod">
          <ac:chgData name="Luis Moreno Almonacid" userId="400b050d-0174-4c3e-bb20-c14c5760c57a" providerId="ADAL" clId="{10786F88-9ECE-4C2F-A264-89F30A90E9D3}" dt="2020-01-08T15:45:37.245" v="4059" actId="20577"/>
          <ac:spMkLst>
            <pc:docMk/>
            <pc:sldMk cId="370518673" sldId="535"/>
            <ac:spMk id="3" creationId="{00000000-0000-0000-0000-000000000000}"/>
          </ac:spMkLst>
        </pc:spChg>
        <pc:spChg chg="mod">
          <ac:chgData name="Luis Moreno Almonacid" userId="400b050d-0174-4c3e-bb20-c14c5760c57a" providerId="ADAL" clId="{10786F88-9ECE-4C2F-A264-89F30A90E9D3}" dt="2020-01-08T15:43:04.683" v="3911" actId="20577"/>
          <ac:spMkLst>
            <pc:docMk/>
            <pc:sldMk cId="370518673" sldId="535"/>
            <ac:spMk id="9" creationId="{4616F81A-1507-4423-AA1F-FCBF866DEFFD}"/>
          </ac:spMkLst>
        </pc:spChg>
        <pc:spChg chg="mod">
          <ac:chgData name="Luis Moreno Almonacid" userId="400b050d-0174-4c3e-bb20-c14c5760c57a" providerId="ADAL" clId="{10786F88-9ECE-4C2F-A264-89F30A90E9D3}" dt="2020-01-08T18:02:22.531" v="7609" actId="20577"/>
          <ac:spMkLst>
            <pc:docMk/>
            <pc:sldMk cId="370518673" sldId="535"/>
            <ac:spMk id="11" creationId="{17C723C7-E20D-4383-839B-71C2E2ECF504}"/>
          </ac:spMkLst>
        </pc:spChg>
      </pc:sldChg>
      <pc:sldChg chg="modSp add">
        <pc:chgData name="Luis Moreno Almonacid" userId="400b050d-0174-4c3e-bb20-c14c5760c57a" providerId="ADAL" clId="{10786F88-9ECE-4C2F-A264-89F30A90E9D3}" dt="2020-01-10T09:13:53.800" v="8751" actId="20577"/>
        <pc:sldMkLst>
          <pc:docMk/>
          <pc:sldMk cId="2151145340" sldId="574"/>
        </pc:sldMkLst>
        <pc:spChg chg="mod">
          <ac:chgData name="Luis Moreno Almonacid" userId="400b050d-0174-4c3e-bb20-c14c5760c57a" providerId="ADAL" clId="{10786F88-9ECE-4C2F-A264-89F30A90E9D3}" dt="2020-01-10T09:13:53.800" v="8751" actId="20577"/>
          <ac:spMkLst>
            <pc:docMk/>
            <pc:sldMk cId="2151145340" sldId="574"/>
            <ac:spMk id="12" creationId="{3A7D3D7F-810E-4D1D-8E0C-BEEA9040F612}"/>
          </ac:spMkLst>
        </pc:spChg>
      </pc:sldChg>
      <pc:sldChg chg="modAnim">
        <pc:chgData name="Luis Moreno Almonacid" userId="400b050d-0174-4c3e-bb20-c14c5760c57a" providerId="ADAL" clId="{10786F88-9ECE-4C2F-A264-89F30A90E9D3}" dt="2020-01-08T18:16:13.344" v="7783"/>
        <pc:sldMkLst>
          <pc:docMk/>
          <pc:sldMk cId="3611648684" sldId="577"/>
        </pc:sldMkLst>
      </pc:sldChg>
      <pc:sldChg chg="modSp modAnim">
        <pc:chgData name="Luis Moreno Almonacid" userId="400b050d-0174-4c3e-bb20-c14c5760c57a" providerId="ADAL" clId="{10786F88-9ECE-4C2F-A264-89F30A90E9D3}" dt="2020-01-08T18:11:25.687" v="7779" actId="20577"/>
        <pc:sldMkLst>
          <pc:docMk/>
          <pc:sldMk cId="2125408542" sldId="578"/>
        </pc:sldMkLst>
        <pc:spChg chg="mod">
          <ac:chgData name="Luis Moreno Almonacid" userId="400b050d-0174-4c3e-bb20-c14c5760c57a" providerId="ADAL" clId="{10786F88-9ECE-4C2F-A264-89F30A90E9D3}" dt="2020-01-08T18:11:25.687" v="7779" actId="20577"/>
          <ac:spMkLst>
            <pc:docMk/>
            <pc:sldMk cId="2125408542" sldId="578"/>
            <ac:spMk id="12" creationId="{3A7D3D7F-810E-4D1D-8E0C-BEEA9040F612}"/>
          </ac:spMkLst>
        </pc:spChg>
      </pc:sldChg>
      <pc:sldChg chg="modAnim">
        <pc:chgData name="Luis Moreno Almonacid" userId="400b050d-0174-4c3e-bb20-c14c5760c57a" providerId="ADAL" clId="{10786F88-9ECE-4C2F-A264-89F30A90E9D3}" dt="2020-01-08T18:16:17.125" v="7784"/>
        <pc:sldMkLst>
          <pc:docMk/>
          <pc:sldMk cId="1158686528" sldId="579"/>
        </pc:sldMkLst>
      </pc:sldChg>
      <pc:sldChg chg="modSp modAnim">
        <pc:chgData name="Luis Moreno Almonacid" userId="400b050d-0174-4c3e-bb20-c14c5760c57a" providerId="ADAL" clId="{10786F88-9ECE-4C2F-A264-89F30A90E9D3}" dt="2020-01-08T18:17:16.424" v="7788" actId="113"/>
        <pc:sldMkLst>
          <pc:docMk/>
          <pc:sldMk cId="1045420707" sldId="580"/>
        </pc:sldMkLst>
        <pc:spChg chg="mod">
          <ac:chgData name="Luis Moreno Almonacid" userId="400b050d-0174-4c3e-bb20-c14c5760c57a" providerId="ADAL" clId="{10786F88-9ECE-4C2F-A264-89F30A90E9D3}" dt="2020-01-08T18:17:16.424" v="7788" actId="113"/>
          <ac:spMkLst>
            <pc:docMk/>
            <pc:sldMk cId="1045420707" sldId="580"/>
            <ac:spMk id="12" creationId="{3A7D3D7F-810E-4D1D-8E0C-BEEA9040F612}"/>
          </ac:spMkLst>
        </pc:spChg>
      </pc:sldChg>
      <pc:sldChg chg="modSp add ord modTransition modAnim">
        <pc:chgData name="Luis Moreno Almonacid" userId="400b050d-0174-4c3e-bb20-c14c5760c57a" providerId="ADAL" clId="{10786F88-9ECE-4C2F-A264-89F30A90E9D3}" dt="2020-01-09T17:43:12.560" v="8589" actId="20577"/>
        <pc:sldMkLst>
          <pc:docMk/>
          <pc:sldMk cId="3876029469" sldId="589"/>
        </pc:sldMkLst>
        <pc:spChg chg="mod">
          <ac:chgData name="Luis Moreno Almonacid" userId="400b050d-0174-4c3e-bb20-c14c5760c57a" providerId="ADAL" clId="{10786F88-9ECE-4C2F-A264-89F30A90E9D3}" dt="2020-01-09T17:43:12.560" v="8589" actId="20577"/>
          <ac:spMkLst>
            <pc:docMk/>
            <pc:sldMk cId="3876029469" sldId="589"/>
            <ac:spMk id="12" creationId="{3A7D3D7F-810E-4D1D-8E0C-BEEA9040F612}"/>
          </ac:spMkLst>
        </pc:spChg>
      </pc:sldChg>
      <pc:sldChg chg="modSp add modAnim">
        <pc:chgData name="Luis Moreno Almonacid" userId="400b050d-0174-4c3e-bb20-c14c5760c57a" providerId="ADAL" clId="{10786F88-9ECE-4C2F-A264-89F30A90E9D3}" dt="2020-01-08T17:51:42.149" v="7458" actId="113"/>
        <pc:sldMkLst>
          <pc:docMk/>
          <pc:sldMk cId="2345011227" sldId="590"/>
        </pc:sldMkLst>
        <pc:spChg chg="mod">
          <ac:chgData name="Luis Moreno Almonacid" userId="400b050d-0174-4c3e-bb20-c14c5760c57a" providerId="ADAL" clId="{10786F88-9ECE-4C2F-A264-89F30A90E9D3}" dt="2020-01-08T17:51:42.149" v="7458" actId="113"/>
          <ac:spMkLst>
            <pc:docMk/>
            <pc:sldMk cId="2345011227" sldId="590"/>
            <ac:spMk id="12" creationId="{3A7D3D7F-810E-4D1D-8E0C-BEEA9040F612}"/>
          </ac:spMkLst>
        </pc:spChg>
      </pc:sldChg>
      <pc:sldChg chg="addSp modSp add modAnim">
        <pc:chgData name="Luis Moreno Almonacid" userId="400b050d-0174-4c3e-bb20-c14c5760c57a" providerId="ADAL" clId="{10786F88-9ECE-4C2F-A264-89F30A90E9D3}" dt="2020-01-08T17:30:28.784" v="6432"/>
        <pc:sldMkLst>
          <pc:docMk/>
          <pc:sldMk cId="3299246379" sldId="592"/>
        </pc:sldMkLst>
        <pc:spChg chg="add mod">
          <ac:chgData name="Luis Moreno Almonacid" userId="400b050d-0174-4c3e-bb20-c14c5760c57a" providerId="ADAL" clId="{10786F88-9ECE-4C2F-A264-89F30A90E9D3}" dt="2020-01-08T17:29:22.291" v="6290" actId="1076"/>
          <ac:spMkLst>
            <pc:docMk/>
            <pc:sldMk cId="3299246379" sldId="592"/>
            <ac:spMk id="7" creationId="{42258C28-7FFD-4BFC-AAF9-17B2FC397845}"/>
          </ac:spMkLst>
        </pc:spChg>
        <pc:spChg chg="mod">
          <ac:chgData name="Luis Moreno Almonacid" userId="400b050d-0174-4c3e-bb20-c14c5760c57a" providerId="ADAL" clId="{10786F88-9ECE-4C2F-A264-89F30A90E9D3}" dt="2020-01-08T17:30:20.401" v="6431" actId="113"/>
          <ac:spMkLst>
            <pc:docMk/>
            <pc:sldMk cId="3299246379" sldId="592"/>
            <ac:spMk id="12" creationId="{3A7D3D7F-810E-4D1D-8E0C-BEEA9040F612}"/>
          </ac:spMkLst>
        </pc:spChg>
      </pc:sldChg>
      <pc:sldChg chg="modSp add modAnim">
        <pc:chgData name="Luis Moreno Almonacid" userId="400b050d-0174-4c3e-bb20-c14c5760c57a" providerId="ADAL" clId="{10786F88-9ECE-4C2F-A264-89F30A90E9D3}" dt="2020-01-08T17:53:00.141" v="7517" actId="20577"/>
        <pc:sldMkLst>
          <pc:docMk/>
          <pc:sldMk cId="4145389652" sldId="593"/>
        </pc:sldMkLst>
        <pc:spChg chg="mod">
          <ac:chgData name="Luis Moreno Almonacid" userId="400b050d-0174-4c3e-bb20-c14c5760c57a" providerId="ADAL" clId="{10786F88-9ECE-4C2F-A264-89F30A90E9D3}" dt="2020-01-08T17:53:00.141" v="7517" actId="20577"/>
          <ac:spMkLst>
            <pc:docMk/>
            <pc:sldMk cId="4145389652" sldId="593"/>
            <ac:spMk id="12" creationId="{3A7D3D7F-810E-4D1D-8E0C-BEEA9040F612}"/>
          </ac:spMkLst>
        </pc:spChg>
      </pc:sldChg>
      <pc:sldChg chg="modSp add modAnim">
        <pc:chgData name="Luis Moreno Almonacid" userId="400b050d-0174-4c3e-bb20-c14c5760c57a" providerId="ADAL" clId="{10786F88-9ECE-4C2F-A264-89F30A90E9D3}" dt="2020-01-08T18:00:14.580" v="7607" actId="20577"/>
        <pc:sldMkLst>
          <pc:docMk/>
          <pc:sldMk cId="1156829524" sldId="594"/>
        </pc:sldMkLst>
        <pc:spChg chg="mod">
          <ac:chgData name="Luis Moreno Almonacid" userId="400b050d-0174-4c3e-bb20-c14c5760c57a" providerId="ADAL" clId="{10786F88-9ECE-4C2F-A264-89F30A90E9D3}" dt="2020-01-08T18:00:14.580" v="7607" actId="20577"/>
          <ac:spMkLst>
            <pc:docMk/>
            <pc:sldMk cId="1156829524" sldId="594"/>
            <ac:spMk id="12" creationId="{3A7D3D7F-810E-4D1D-8E0C-BEEA9040F612}"/>
          </ac:spMkLst>
        </pc:spChg>
      </pc:sldChg>
      <pc:sldChg chg="modSp add modAnim">
        <pc:chgData name="Luis Moreno Almonacid" userId="400b050d-0174-4c3e-bb20-c14c5760c57a" providerId="ADAL" clId="{10786F88-9ECE-4C2F-A264-89F30A90E9D3}" dt="2020-01-08T16:36:36.334" v="5833" actId="113"/>
        <pc:sldMkLst>
          <pc:docMk/>
          <pc:sldMk cId="2478795948" sldId="595"/>
        </pc:sldMkLst>
        <pc:spChg chg="mod">
          <ac:chgData name="Luis Moreno Almonacid" userId="400b050d-0174-4c3e-bb20-c14c5760c57a" providerId="ADAL" clId="{10786F88-9ECE-4C2F-A264-89F30A90E9D3}" dt="2020-01-08T16:36:36.334" v="5833" actId="113"/>
          <ac:spMkLst>
            <pc:docMk/>
            <pc:sldMk cId="2478795948" sldId="595"/>
            <ac:spMk id="12" creationId="{3A7D3D7F-810E-4D1D-8E0C-BEEA9040F612}"/>
          </ac:spMkLst>
        </pc:spChg>
      </pc:sldChg>
      <pc:sldChg chg="modSp add modAnim">
        <pc:chgData name="Luis Moreno Almonacid" userId="400b050d-0174-4c3e-bb20-c14c5760c57a" providerId="ADAL" clId="{10786F88-9ECE-4C2F-A264-89F30A90E9D3}" dt="2020-01-08T17:38:08.174" v="6646" actId="6549"/>
        <pc:sldMkLst>
          <pc:docMk/>
          <pc:sldMk cId="2922899724" sldId="596"/>
        </pc:sldMkLst>
        <pc:spChg chg="mod">
          <ac:chgData name="Luis Moreno Almonacid" userId="400b050d-0174-4c3e-bb20-c14c5760c57a" providerId="ADAL" clId="{10786F88-9ECE-4C2F-A264-89F30A90E9D3}" dt="2020-01-08T17:38:08.174" v="6646" actId="6549"/>
          <ac:spMkLst>
            <pc:docMk/>
            <pc:sldMk cId="2922899724" sldId="596"/>
            <ac:spMk id="12" creationId="{3A7D3D7F-810E-4D1D-8E0C-BEEA9040F612}"/>
          </ac:spMkLst>
        </pc:spChg>
      </pc:sldChg>
      <pc:sldChg chg="modSp">
        <pc:chgData name="Luis Moreno Almonacid" userId="400b050d-0174-4c3e-bb20-c14c5760c57a" providerId="ADAL" clId="{10786F88-9ECE-4C2F-A264-89F30A90E9D3}" dt="2020-01-08T18:03:55.737" v="7647" actId="5793"/>
        <pc:sldMkLst>
          <pc:docMk/>
          <pc:sldMk cId="3474724137" sldId="598"/>
        </pc:sldMkLst>
        <pc:spChg chg="mod">
          <ac:chgData name="Luis Moreno Almonacid" userId="400b050d-0174-4c3e-bb20-c14c5760c57a" providerId="ADAL" clId="{10786F88-9ECE-4C2F-A264-89F30A90E9D3}" dt="2020-01-08T18:03:55.737" v="7647" actId="5793"/>
          <ac:spMkLst>
            <pc:docMk/>
            <pc:sldMk cId="3474724137" sldId="598"/>
            <ac:spMk id="3" creationId="{00000000-0000-0000-0000-000000000000}"/>
          </ac:spMkLst>
        </pc:spChg>
        <pc:spChg chg="mod">
          <ac:chgData name="Luis Moreno Almonacid" userId="400b050d-0174-4c3e-bb20-c14c5760c57a" providerId="ADAL" clId="{10786F88-9ECE-4C2F-A264-89F30A90E9D3}" dt="2020-01-08T18:03:48.254" v="7641" actId="5793"/>
          <ac:spMkLst>
            <pc:docMk/>
            <pc:sldMk cId="3474724137" sldId="598"/>
            <ac:spMk id="9" creationId="{4616F81A-1507-4423-AA1F-FCBF866DEFFD}"/>
          </ac:spMkLst>
        </pc:spChg>
        <pc:spChg chg="mod">
          <ac:chgData name="Luis Moreno Almonacid" userId="400b050d-0174-4c3e-bb20-c14c5760c57a" providerId="ADAL" clId="{10786F88-9ECE-4C2F-A264-89F30A90E9D3}" dt="2020-01-08T18:03:37.225" v="7636" actId="14100"/>
          <ac:spMkLst>
            <pc:docMk/>
            <pc:sldMk cId="3474724137" sldId="598"/>
            <ac:spMk id="11" creationId="{17C723C7-E20D-4383-839B-71C2E2ECF504}"/>
          </ac:spMkLst>
        </pc:spChg>
      </pc:sldChg>
      <pc:sldChg chg="modSp">
        <pc:chgData name="Luis Moreno Almonacid" userId="400b050d-0174-4c3e-bb20-c14c5760c57a" providerId="ADAL" clId="{10786F88-9ECE-4C2F-A264-89F30A90E9D3}" dt="2020-01-10T09:05:17.218" v="8641" actId="113"/>
        <pc:sldMkLst>
          <pc:docMk/>
          <pc:sldMk cId="1346610227" sldId="605"/>
        </pc:sldMkLst>
        <pc:spChg chg="mod">
          <ac:chgData name="Luis Moreno Almonacid" userId="400b050d-0174-4c3e-bb20-c14c5760c57a" providerId="ADAL" clId="{10786F88-9ECE-4C2F-A264-89F30A90E9D3}" dt="2020-01-10T09:05:17.218" v="8641" actId="113"/>
          <ac:spMkLst>
            <pc:docMk/>
            <pc:sldMk cId="1346610227" sldId="605"/>
            <ac:spMk id="12" creationId="{3A7D3D7F-810E-4D1D-8E0C-BEEA9040F612}"/>
          </ac:spMkLst>
        </pc:spChg>
      </pc:sldChg>
      <pc:sldChg chg="modSp">
        <pc:chgData name="Luis Moreno Almonacid" userId="400b050d-0174-4c3e-bb20-c14c5760c57a" providerId="ADAL" clId="{10786F88-9ECE-4C2F-A264-89F30A90E9D3}" dt="2020-01-10T09:04:29.664" v="8640" actId="20577"/>
        <pc:sldMkLst>
          <pc:docMk/>
          <pc:sldMk cId="1926331631" sldId="606"/>
        </pc:sldMkLst>
        <pc:spChg chg="mod">
          <ac:chgData name="Luis Moreno Almonacid" userId="400b050d-0174-4c3e-bb20-c14c5760c57a" providerId="ADAL" clId="{10786F88-9ECE-4C2F-A264-89F30A90E9D3}" dt="2020-01-10T09:04:29.664" v="8640" actId="20577"/>
          <ac:spMkLst>
            <pc:docMk/>
            <pc:sldMk cId="1926331631" sldId="606"/>
            <ac:spMk id="12" creationId="{3A7D3D7F-810E-4D1D-8E0C-BEEA9040F612}"/>
          </ac:spMkLst>
        </pc:spChg>
      </pc:sldChg>
      <pc:sldChg chg="modSp add modAnim">
        <pc:chgData name="Luis Moreno Almonacid" userId="400b050d-0174-4c3e-bb20-c14c5760c57a" providerId="ADAL" clId="{10786F88-9ECE-4C2F-A264-89F30A90E9D3}" dt="2020-01-10T10:08:23.606" v="11498" actId="113"/>
        <pc:sldMkLst>
          <pc:docMk/>
          <pc:sldMk cId="3794877282" sldId="611"/>
        </pc:sldMkLst>
        <pc:spChg chg="mod">
          <ac:chgData name="Luis Moreno Almonacid" userId="400b050d-0174-4c3e-bb20-c14c5760c57a" providerId="ADAL" clId="{10786F88-9ECE-4C2F-A264-89F30A90E9D3}" dt="2020-01-10T10:08:23.606" v="11498" actId="113"/>
          <ac:spMkLst>
            <pc:docMk/>
            <pc:sldMk cId="3794877282" sldId="611"/>
            <ac:spMk id="12" creationId="{3A7D3D7F-810E-4D1D-8E0C-BEEA9040F612}"/>
          </ac:spMkLst>
        </pc:spChg>
      </pc:sldChg>
      <pc:sldChg chg="modSp add modAnim">
        <pc:chgData name="Luis Moreno Almonacid" userId="400b050d-0174-4c3e-bb20-c14c5760c57a" providerId="ADAL" clId="{10786F88-9ECE-4C2F-A264-89F30A90E9D3}" dt="2020-01-10T10:09:22.604" v="11505" actId="20577"/>
        <pc:sldMkLst>
          <pc:docMk/>
          <pc:sldMk cId="191324263" sldId="612"/>
        </pc:sldMkLst>
        <pc:spChg chg="mod">
          <ac:chgData name="Luis Moreno Almonacid" userId="400b050d-0174-4c3e-bb20-c14c5760c57a" providerId="ADAL" clId="{10786F88-9ECE-4C2F-A264-89F30A90E9D3}" dt="2020-01-10T10:09:22.604" v="11505" actId="20577"/>
          <ac:spMkLst>
            <pc:docMk/>
            <pc:sldMk cId="191324263" sldId="612"/>
            <ac:spMk id="12" creationId="{3A7D3D7F-810E-4D1D-8E0C-BEEA9040F612}"/>
          </ac:spMkLst>
        </pc:spChg>
      </pc:sldChg>
      <pc:sldChg chg="modSp add modAnim">
        <pc:chgData name="Luis Moreno Almonacid" userId="400b050d-0174-4c3e-bb20-c14c5760c57a" providerId="ADAL" clId="{10786F88-9ECE-4C2F-A264-89F30A90E9D3}" dt="2020-01-10T10:10:06.797" v="11506" actId="113"/>
        <pc:sldMkLst>
          <pc:docMk/>
          <pc:sldMk cId="673233976" sldId="613"/>
        </pc:sldMkLst>
        <pc:spChg chg="mod">
          <ac:chgData name="Luis Moreno Almonacid" userId="400b050d-0174-4c3e-bb20-c14c5760c57a" providerId="ADAL" clId="{10786F88-9ECE-4C2F-A264-89F30A90E9D3}" dt="2020-01-10T10:10:06.797" v="11506" actId="113"/>
          <ac:spMkLst>
            <pc:docMk/>
            <pc:sldMk cId="673233976" sldId="613"/>
            <ac:spMk id="12" creationId="{3A7D3D7F-810E-4D1D-8E0C-BEEA9040F612}"/>
          </ac:spMkLst>
        </pc:spChg>
      </pc:sldChg>
      <pc:sldChg chg="modSp add modAnim">
        <pc:chgData name="Luis Moreno Almonacid" userId="400b050d-0174-4c3e-bb20-c14c5760c57a" providerId="ADAL" clId="{10786F88-9ECE-4C2F-A264-89F30A90E9D3}" dt="2020-01-10T09:51:55.666" v="10454" actId="20577"/>
        <pc:sldMkLst>
          <pc:docMk/>
          <pc:sldMk cId="1374779523" sldId="614"/>
        </pc:sldMkLst>
        <pc:spChg chg="mod">
          <ac:chgData name="Luis Moreno Almonacid" userId="400b050d-0174-4c3e-bb20-c14c5760c57a" providerId="ADAL" clId="{10786F88-9ECE-4C2F-A264-89F30A90E9D3}" dt="2020-01-10T09:51:55.666" v="10454" actId="20577"/>
          <ac:spMkLst>
            <pc:docMk/>
            <pc:sldMk cId="1374779523" sldId="614"/>
            <ac:spMk id="12" creationId="{3A7D3D7F-810E-4D1D-8E0C-BEEA9040F612}"/>
          </ac:spMkLst>
        </pc:spChg>
      </pc:sldChg>
      <pc:sldChg chg="modSp add modAnim">
        <pc:chgData name="Luis Moreno Almonacid" userId="400b050d-0174-4c3e-bb20-c14c5760c57a" providerId="ADAL" clId="{10786F88-9ECE-4C2F-A264-89F30A90E9D3}" dt="2020-01-10T10:07:05.495" v="11497"/>
        <pc:sldMkLst>
          <pc:docMk/>
          <pc:sldMk cId="2599644607" sldId="615"/>
        </pc:sldMkLst>
        <pc:spChg chg="mod">
          <ac:chgData name="Luis Moreno Almonacid" userId="400b050d-0174-4c3e-bb20-c14c5760c57a" providerId="ADAL" clId="{10786F88-9ECE-4C2F-A264-89F30A90E9D3}" dt="2020-01-10T10:07:00.824" v="11496" actId="20577"/>
          <ac:spMkLst>
            <pc:docMk/>
            <pc:sldMk cId="2599644607" sldId="615"/>
            <ac:spMk id="12" creationId="{3A7D3D7F-810E-4D1D-8E0C-BEEA9040F612}"/>
          </ac:spMkLst>
        </pc:spChg>
      </pc:sldChg>
      <pc:sldChg chg="modSp add ord modAnim">
        <pc:chgData name="Luis Moreno Almonacid" userId="400b050d-0174-4c3e-bb20-c14c5760c57a" providerId="ADAL" clId="{10786F88-9ECE-4C2F-A264-89F30A90E9D3}" dt="2020-01-10T10:12:19.635" v="11517" actId="113"/>
        <pc:sldMkLst>
          <pc:docMk/>
          <pc:sldMk cId="3806682388" sldId="617"/>
        </pc:sldMkLst>
        <pc:spChg chg="mod">
          <ac:chgData name="Luis Moreno Almonacid" userId="400b050d-0174-4c3e-bb20-c14c5760c57a" providerId="ADAL" clId="{10786F88-9ECE-4C2F-A264-89F30A90E9D3}" dt="2020-01-10T10:12:19.635" v="11517" actId="113"/>
          <ac:spMkLst>
            <pc:docMk/>
            <pc:sldMk cId="3806682388" sldId="617"/>
            <ac:spMk id="12" creationId="{3A7D3D7F-810E-4D1D-8E0C-BEEA9040F612}"/>
          </ac:spMkLst>
        </pc:spChg>
      </pc:sldChg>
    </pc:docChg>
  </pc:docChgLst>
  <pc:docChgLst>
    <pc:chgData name="Luis Moreno Almonacid" userId="400b050d-0174-4c3e-bb20-c14c5760c57a" providerId="ADAL" clId="{17CD715F-6D11-42CB-8665-DC4766F6E1E7}"/>
    <pc:docChg chg="undo custSel addSld delSld modSld sldOrd">
      <pc:chgData name="Luis Moreno Almonacid" userId="400b050d-0174-4c3e-bb20-c14c5760c57a" providerId="ADAL" clId="{17CD715F-6D11-42CB-8665-DC4766F6E1E7}" dt="2019-12-04T18:03:54.540" v="1419" actId="20577"/>
      <pc:docMkLst>
        <pc:docMk/>
      </pc:docMkLst>
      <pc:sldChg chg="modSp">
        <pc:chgData name="Luis Moreno Almonacid" userId="400b050d-0174-4c3e-bb20-c14c5760c57a" providerId="ADAL" clId="{17CD715F-6D11-42CB-8665-DC4766F6E1E7}" dt="2019-11-12T11:17:16.068" v="19" actId="6549"/>
        <pc:sldMkLst>
          <pc:docMk/>
          <pc:sldMk cId="0" sldId="256"/>
        </pc:sldMkLst>
        <pc:spChg chg="mod">
          <ac:chgData name="Luis Moreno Almonacid" userId="400b050d-0174-4c3e-bb20-c14c5760c57a" providerId="ADAL" clId="{17CD715F-6D11-42CB-8665-DC4766F6E1E7}" dt="2019-11-12T11:17:16.068" v="19" actId="6549"/>
          <ac:spMkLst>
            <pc:docMk/>
            <pc:sldMk cId="0" sldId="256"/>
            <ac:spMk id="7" creationId="{0D57134D-F499-4E3A-8FA8-F20A319246A7}"/>
          </ac:spMkLst>
        </pc:spChg>
      </pc:sldChg>
      <pc:sldChg chg="modTransition">
        <pc:chgData name="Luis Moreno Almonacid" userId="400b050d-0174-4c3e-bb20-c14c5760c57a" providerId="ADAL" clId="{17CD715F-6D11-42CB-8665-DC4766F6E1E7}" dt="2019-11-23T11:47:40.991" v="1153"/>
        <pc:sldMkLst>
          <pc:docMk/>
          <pc:sldMk cId="0" sldId="257"/>
        </pc:sldMkLst>
      </pc:sldChg>
      <pc:sldChg chg="modSp modAnim">
        <pc:chgData name="Luis Moreno Almonacid" userId="400b050d-0174-4c3e-bb20-c14c5760c57a" providerId="ADAL" clId="{17CD715F-6D11-42CB-8665-DC4766F6E1E7}" dt="2019-11-12T11:21:45.137" v="187"/>
        <pc:sldMkLst>
          <pc:docMk/>
          <pc:sldMk cId="0" sldId="258"/>
        </pc:sldMkLst>
        <pc:spChg chg="mod">
          <ac:chgData name="Luis Moreno Almonacid" userId="400b050d-0174-4c3e-bb20-c14c5760c57a" providerId="ADAL" clId="{17CD715F-6D11-42CB-8665-DC4766F6E1E7}" dt="2019-11-12T11:21:28.667" v="186" actId="20577"/>
          <ac:spMkLst>
            <pc:docMk/>
            <pc:sldMk cId="0" sldId="258"/>
            <ac:spMk id="3" creationId="{00000000-0000-0000-0000-000000000000}"/>
          </ac:spMkLst>
        </pc:spChg>
      </pc:sldChg>
    </pc:docChg>
  </pc:docChgLst>
  <pc:docChgLst>
    <pc:chgData name="Luis Moreno Almonacid" userId="400b050d-0174-4c3e-bb20-c14c5760c57a" providerId="ADAL" clId="{463EAEF4-EDC0-4316-901D-1508F729818E}"/>
    <pc:docChg chg="undo custSel addSld modSld sldOrd">
      <pc:chgData name="Luis Moreno Almonacid" userId="400b050d-0174-4c3e-bb20-c14c5760c57a" providerId="ADAL" clId="{463EAEF4-EDC0-4316-901D-1508F729818E}" dt="2020-06-28T11:56:18.947" v="5891" actId="20577"/>
      <pc:docMkLst>
        <pc:docMk/>
      </pc:docMkLst>
      <pc:sldChg chg="modSp">
        <pc:chgData name="Luis Moreno Almonacid" userId="400b050d-0174-4c3e-bb20-c14c5760c57a" providerId="ADAL" clId="{463EAEF4-EDC0-4316-901D-1508F729818E}" dt="2020-06-01T09:43:52.544" v="9" actId="20577"/>
        <pc:sldMkLst>
          <pc:docMk/>
          <pc:sldMk cId="0" sldId="258"/>
        </pc:sldMkLst>
        <pc:spChg chg="mod">
          <ac:chgData name="Luis Moreno Almonacid" userId="400b050d-0174-4c3e-bb20-c14c5760c57a" providerId="ADAL" clId="{463EAEF4-EDC0-4316-901D-1508F729818E}" dt="2020-06-01T09:43:52.544" v="9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Luis Moreno Almonacid" userId="400b050d-0174-4c3e-bb20-c14c5760c57a" providerId="ADAL" clId="{463EAEF4-EDC0-4316-901D-1508F729818E}" dt="2020-06-03T13:40:44.676" v="5223" actId="20577"/>
        <pc:sldMkLst>
          <pc:docMk/>
          <pc:sldMk cId="1745228315" sldId="532"/>
        </pc:sldMkLst>
        <pc:spChg chg="mod">
          <ac:chgData name="Luis Moreno Almonacid" userId="400b050d-0174-4c3e-bb20-c14c5760c57a" providerId="ADAL" clId="{463EAEF4-EDC0-4316-901D-1508F729818E}" dt="2020-06-03T13:40:44.676" v="5223" actId="20577"/>
          <ac:spMkLst>
            <pc:docMk/>
            <pc:sldMk cId="1745228315" sldId="532"/>
            <ac:spMk id="12" creationId="{3A7D3D7F-810E-4D1D-8E0C-BEEA9040F612}"/>
          </ac:spMkLst>
        </pc:spChg>
      </pc:sldChg>
      <pc:sldChg chg="modSp modNotesTx">
        <pc:chgData name="Luis Moreno Almonacid" userId="400b050d-0174-4c3e-bb20-c14c5760c57a" providerId="ADAL" clId="{463EAEF4-EDC0-4316-901D-1508F729818E}" dt="2020-06-02T10:35:40.624" v="3350" actId="20577"/>
        <pc:sldMkLst>
          <pc:docMk/>
          <pc:sldMk cId="7042412" sldId="533"/>
        </pc:sldMkLst>
        <pc:spChg chg="mod">
          <ac:chgData name="Luis Moreno Almonacid" userId="400b050d-0174-4c3e-bb20-c14c5760c57a" providerId="ADAL" clId="{463EAEF4-EDC0-4316-901D-1508F729818E}" dt="2020-06-02T10:35:40.624" v="3350" actId="20577"/>
          <ac:spMkLst>
            <pc:docMk/>
            <pc:sldMk cId="7042412" sldId="533"/>
            <ac:spMk id="3" creationId="{00000000-0000-0000-0000-000000000000}"/>
          </ac:spMkLst>
        </pc:spChg>
      </pc:sldChg>
      <pc:sldChg chg="modSp ord">
        <pc:chgData name="Luis Moreno Almonacid" userId="400b050d-0174-4c3e-bb20-c14c5760c57a" providerId="ADAL" clId="{463EAEF4-EDC0-4316-901D-1508F729818E}" dt="2020-06-02T10:40:30.317" v="3423" actId="20577"/>
        <pc:sldMkLst>
          <pc:docMk/>
          <pc:sldMk cId="825322918" sldId="534"/>
        </pc:sldMkLst>
        <pc:spChg chg="mod">
          <ac:chgData name="Luis Moreno Almonacid" userId="400b050d-0174-4c3e-bb20-c14c5760c57a" providerId="ADAL" clId="{463EAEF4-EDC0-4316-901D-1508F729818E}" dt="2020-06-02T10:40:30.317" v="3423" actId="20577"/>
          <ac:spMkLst>
            <pc:docMk/>
            <pc:sldMk cId="825322918" sldId="534"/>
            <ac:spMk id="12" creationId="{3A7D3D7F-810E-4D1D-8E0C-BEEA9040F612}"/>
          </ac:spMkLst>
        </pc:spChg>
      </pc:sldChg>
      <pc:sldChg chg="modSp">
        <pc:chgData name="Luis Moreno Almonacid" userId="400b050d-0174-4c3e-bb20-c14c5760c57a" providerId="ADAL" clId="{463EAEF4-EDC0-4316-901D-1508F729818E}" dt="2020-06-03T13:42:17.831" v="5231" actId="20577"/>
        <pc:sldMkLst>
          <pc:docMk/>
          <pc:sldMk cId="2338315659" sldId="575"/>
        </pc:sldMkLst>
        <pc:spChg chg="mod">
          <ac:chgData name="Luis Moreno Almonacid" userId="400b050d-0174-4c3e-bb20-c14c5760c57a" providerId="ADAL" clId="{463EAEF4-EDC0-4316-901D-1508F729818E}" dt="2020-06-03T13:42:17.831" v="5231" actId="20577"/>
          <ac:spMkLst>
            <pc:docMk/>
            <pc:sldMk cId="2338315659" sldId="575"/>
            <ac:spMk id="12" creationId="{3A7D3D7F-810E-4D1D-8E0C-BEEA9040F612}"/>
          </ac:spMkLst>
        </pc:spChg>
      </pc:sldChg>
      <pc:sldChg chg="modNotesTx">
        <pc:chgData name="Luis Moreno Almonacid" userId="400b050d-0174-4c3e-bb20-c14c5760c57a" providerId="ADAL" clId="{463EAEF4-EDC0-4316-901D-1508F729818E}" dt="2020-06-02T11:19:04.305" v="4844" actId="113"/>
        <pc:sldMkLst>
          <pc:docMk/>
          <pc:sldMk cId="31813723" sldId="576"/>
        </pc:sldMkLst>
      </pc:sldChg>
      <pc:sldChg chg="modNotesTx">
        <pc:chgData name="Luis Moreno Almonacid" userId="400b050d-0174-4c3e-bb20-c14c5760c57a" providerId="ADAL" clId="{463EAEF4-EDC0-4316-901D-1508F729818E}" dt="2020-06-02T11:26:51.367" v="5118" actId="948"/>
        <pc:sldMkLst>
          <pc:docMk/>
          <pc:sldMk cId="3611648684" sldId="577"/>
        </pc:sldMkLst>
      </pc:sldChg>
      <pc:sldChg chg="modSp mod">
        <pc:chgData name="Luis Moreno Almonacid" userId="400b050d-0174-4c3e-bb20-c14c5760c57a" providerId="ADAL" clId="{463EAEF4-EDC0-4316-901D-1508F729818E}" dt="2020-06-02T11:19:46.774" v="4867" actId="20577"/>
        <pc:sldMkLst>
          <pc:docMk/>
          <pc:sldMk cId="1158686528" sldId="579"/>
        </pc:sldMkLst>
        <pc:spChg chg="mod">
          <ac:chgData name="Luis Moreno Almonacid" userId="400b050d-0174-4c3e-bb20-c14c5760c57a" providerId="ADAL" clId="{463EAEF4-EDC0-4316-901D-1508F729818E}" dt="2020-06-02T11:19:46.774" v="4867" actId="20577"/>
          <ac:spMkLst>
            <pc:docMk/>
            <pc:sldMk cId="1158686528" sldId="579"/>
            <ac:spMk id="12" creationId="{3A7D3D7F-810E-4D1D-8E0C-BEEA9040F612}"/>
          </ac:spMkLst>
        </pc:spChg>
      </pc:sldChg>
      <pc:sldChg chg="modNotesTx">
        <pc:chgData name="Luis Moreno Almonacid" userId="400b050d-0174-4c3e-bb20-c14c5760c57a" providerId="ADAL" clId="{463EAEF4-EDC0-4316-901D-1508F729818E}" dt="2020-06-02T11:26:13.296" v="5117" actId="20577"/>
        <pc:sldMkLst>
          <pc:docMk/>
          <pc:sldMk cId="1045420707" sldId="580"/>
        </pc:sldMkLst>
      </pc:sldChg>
      <pc:sldChg chg="modSp mod modAnim modNotesTx">
        <pc:chgData name="Luis Moreno Almonacid" userId="400b050d-0174-4c3e-bb20-c14c5760c57a" providerId="ADAL" clId="{463EAEF4-EDC0-4316-901D-1508F729818E}" dt="2020-06-28T11:56:18.947" v="5891" actId="20577"/>
        <pc:sldMkLst>
          <pc:docMk/>
          <pc:sldMk cId="3299246379" sldId="592"/>
        </pc:sldMkLst>
        <pc:spChg chg="mod">
          <ac:chgData name="Luis Moreno Almonacid" userId="400b050d-0174-4c3e-bb20-c14c5760c57a" providerId="ADAL" clId="{463EAEF4-EDC0-4316-901D-1508F729818E}" dt="2020-06-02T08:57:25.502" v="223" actId="1076"/>
          <ac:spMkLst>
            <pc:docMk/>
            <pc:sldMk cId="3299246379" sldId="592"/>
            <ac:spMk id="7" creationId="{42258C28-7FFD-4BFC-AAF9-17B2FC397845}"/>
          </ac:spMkLst>
        </pc:spChg>
        <pc:spChg chg="mod">
          <ac:chgData name="Luis Moreno Almonacid" userId="400b050d-0174-4c3e-bb20-c14c5760c57a" providerId="ADAL" clId="{463EAEF4-EDC0-4316-901D-1508F729818E}" dt="2020-06-02T08:56:10.033" v="219" actId="6549"/>
          <ac:spMkLst>
            <pc:docMk/>
            <pc:sldMk cId="3299246379" sldId="592"/>
            <ac:spMk id="12" creationId="{3A7D3D7F-810E-4D1D-8E0C-BEEA9040F612}"/>
          </ac:spMkLst>
        </pc:spChg>
      </pc:sldChg>
      <pc:sldChg chg="modNotesTx">
        <pc:chgData name="Luis Moreno Almonacid" userId="400b050d-0174-4c3e-bb20-c14c5760c57a" providerId="ADAL" clId="{463EAEF4-EDC0-4316-901D-1508F729818E}" dt="2020-06-01T10:56:11.034" v="196" actId="20577"/>
        <pc:sldMkLst>
          <pc:docMk/>
          <pc:sldMk cId="4145389652" sldId="593"/>
        </pc:sldMkLst>
      </pc:sldChg>
      <pc:sldChg chg="modSp modNotesTx">
        <pc:chgData name="Luis Moreno Almonacid" userId="400b050d-0174-4c3e-bb20-c14c5760c57a" providerId="ADAL" clId="{463EAEF4-EDC0-4316-901D-1508F729818E}" dt="2020-06-18T09:20:16.310" v="5288" actId="20577"/>
        <pc:sldMkLst>
          <pc:docMk/>
          <pc:sldMk cId="2922899724" sldId="596"/>
        </pc:sldMkLst>
        <pc:spChg chg="mod">
          <ac:chgData name="Luis Moreno Almonacid" userId="400b050d-0174-4c3e-bb20-c14c5760c57a" providerId="ADAL" clId="{463EAEF4-EDC0-4316-901D-1508F729818E}" dt="2020-06-18T09:20:16.310" v="5288" actId="20577"/>
          <ac:spMkLst>
            <pc:docMk/>
            <pc:sldMk cId="2922899724" sldId="596"/>
            <ac:spMk id="12" creationId="{3A7D3D7F-810E-4D1D-8E0C-BEEA9040F612}"/>
          </ac:spMkLst>
        </pc:spChg>
      </pc:sldChg>
      <pc:sldChg chg="modNotesTx">
        <pc:chgData name="Luis Moreno Almonacid" userId="400b050d-0174-4c3e-bb20-c14c5760c57a" providerId="ADAL" clId="{463EAEF4-EDC0-4316-901D-1508F729818E}" dt="2020-06-02T11:28:15.384" v="5120" actId="948"/>
        <pc:sldMkLst>
          <pc:docMk/>
          <pc:sldMk cId="3474724137" sldId="598"/>
        </pc:sldMkLst>
      </pc:sldChg>
      <pc:sldChg chg="modSp">
        <pc:chgData name="Luis Moreno Almonacid" userId="400b050d-0174-4c3e-bb20-c14c5760c57a" providerId="ADAL" clId="{463EAEF4-EDC0-4316-901D-1508F729818E}" dt="2020-06-02T09:31:29.825" v="937" actId="6549"/>
        <pc:sldMkLst>
          <pc:docMk/>
          <pc:sldMk cId="381924830" sldId="604"/>
        </pc:sldMkLst>
        <pc:spChg chg="mod">
          <ac:chgData name="Luis Moreno Almonacid" userId="400b050d-0174-4c3e-bb20-c14c5760c57a" providerId="ADAL" clId="{463EAEF4-EDC0-4316-901D-1508F729818E}" dt="2020-06-02T09:31:29.825" v="937" actId="6549"/>
          <ac:spMkLst>
            <pc:docMk/>
            <pc:sldMk cId="381924830" sldId="604"/>
            <ac:spMk id="12" creationId="{3A7D3D7F-810E-4D1D-8E0C-BEEA9040F612}"/>
          </ac:spMkLst>
        </pc:spChg>
      </pc:sldChg>
      <pc:sldChg chg="modNotesTx">
        <pc:chgData name="Luis Moreno Almonacid" userId="400b050d-0174-4c3e-bb20-c14c5760c57a" providerId="ADAL" clId="{463EAEF4-EDC0-4316-901D-1508F729818E}" dt="2020-06-02T09:37:19.596" v="1098" actId="20577"/>
        <pc:sldMkLst>
          <pc:docMk/>
          <pc:sldMk cId="1346610227" sldId="605"/>
        </pc:sldMkLst>
      </pc:sldChg>
      <pc:sldChg chg="modSp">
        <pc:chgData name="Luis Moreno Almonacid" userId="400b050d-0174-4c3e-bb20-c14c5760c57a" providerId="ADAL" clId="{463EAEF4-EDC0-4316-901D-1508F729818E}" dt="2020-06-02T09:27:18.776" v="864" actId="113"/>
        <pc:sldMkLst>
          <pc:docMk/>
          <pc:sldMk cId="1926331631" sldId="606"/>
        </pc:sldMkLst>
        <pc:spChg chg="mod">
          <ac:chgData name="Luis Moreno Almonacid" userId="400b050d-0174-4c3e-bb20-c14c5760c57a" providerId="ADAL" clId="{463EAEF4-EDC0-4316-901D-1508F729818E}" dt="2020-06-02T09:27:18.776" v="864" actId="113"/>
          <ac:spMkLst>
            <pc:docMk/>
            <pc:sldMk cId="1926331631" sldId="606"/>
            <ac:spMk id="12" creationId="{3A7D3D7F-810E-4D1D-8E0C-BEEA9040F612}"/>
          </ac:spMkLst>
        </pc:spChg>
      </pc:sldChg>
      <pc:sldChg chg="modSp modNotesTx">
        <pc:chgData name="Luis Moreno Almonacid" userId="400b050d-0174-4c3e-bb20-c14c5760c57a" providerId="ADAL" clId="{463EAEF4-EDC0-4316-901D-1508F729818E}" dt="2020-06-02T09:50:47.271" v="1645" actId="20577"/>
        <pc:sldMkLst>
          <pc:docMk/>
          <pc:sldMk cId="3794877282" sldId="611"/>
        </pc:sldMkLst>
        <pc:spChg chg="mod">
          <ac:chgData name="Luis Moreno Almonacid" userId="400b050d-0174-4c3e-bb20-c14c5760c57a" providerId="ADAL" clId="{463EAEF4-EDC0-4316-901D-1508F729818E}" dt="2020-06-02T09:38:41.132" v="1106" actId="20577"/>
          <ac:spMkLst>
            <pc:docMk/>
            <pc:sldMk cId="3794877282" sldId="611"/>
            <ac:spMk id="12" creationId="{3A7D3D7F-810E-4D1D-8E0C-BEEA9040F612}"/>
          </ac:spMkLst>
        </pc:spChg>
      </pc:sldChg>
      <pc:sldChg chg="modNotesTx">
        <pc:chgData name="Luis Moreno Almonacid" userId="400b050d-0174-4c3e-bb20-c14c5760c57a" providerId="ADAL" clId="{463EAEF4-EDC0-4316-901D-1508F729818E}" dt="2020-06-02T09:41:56.826" v="1217" actId="20577"/>
        <pc:sldMkLst>
          <pc:docMk/>
          <pc:sldMk cId="191324263" sldId="612"/>
        </pc:sldMkLst>
      </pc:sldChg>
      <pc:sldChg chg="modNotesTx">
        <pc:chgData name="Luis Moreno Almonacid" userId="400b050d-0174-4c3e-bb20-c14c5760c57a" providerId="ADAL" clId="{463EAEF4-EDC0-4316-901D-1508F729818E}" dt="2020-06-02T09:57:41.712" v="1992" actId="20577"/>
        <pc:sldMkLst>
          <pc:docMk/>
          <pc:sldMk cId="673233976" sldId="613"/>
        </pc:sldMkLst>
      </pc:sldChg>
      <pc:sldChg chg="modSp modNotesTx">
        <pc:chgData name="Luis Moreno Almonacid" userId="400b050d-0174-4c3e-bb20-c14c5760c57a" providerId="ADAL" clId="{463EAEF4-EDC0-4316-901D-1508F729818E}" dt="2020-06-28T10:37:12.246" v="5289" actId="207"/>
        <pc:sldMkLst>
          <pc:docMk/>
          <pc:sldMk cId="2599644607" sldId="615"/>
        </pc:sldMkLst>
        <pc:spChg chg="mod">
          <ac:chgData name="Luis Moreno Almonacid" userId="400b050d-0174-4c3e-bb20-c14c5760c57a" providerId="ADAL" clId="{463EAEF4-EDC0-4316-901D-1508F729818E}" dt="2020-06-28T10:37:12.246" v="5289" actId="207"/>
          <ac:spMkLst>
            <pc:docMk/>
            <pc:sldMk cId="2599644607" sldId="615"/>
            <ac:spMk id="12" creationId="{3A7D3D7F-810E-4D1D-8E0C-BEEA9040F612}"/>
          </ac:spMkLst>
        </pc:spChg>
      </pc:sldChg>
      <pc:sldChg chg="modNotesTx">
        <pc:chgData name="Luis Moreno Almonacid" userId="400b050d-0174-4c3e-bb20-c14c5760c57a" providerId="ADAL" clId="{463EAEF4-EDC0-4316-901D-1508F729818E}" dt="2020-06-02T10:29:55.212" v="3120" actId="20577"/>
        <pc:sldMkLst>
          <pc:docMk/>
          <pc:sldMk cId="3806682388" sldId="617"/>
        </pc:sldMkLst>
      </pc:sldChg>
      <pc:sldChg chg="modSp mod">
        <pc:chgData name="Luis Moreno Almonacid" userId="400b050d-0174-4c3e-bb20-c14c5760c57a" providerId="ADAL" clId="{463EAEF4-EDC0-4316-901D-1508F729818E}" dt="2020-06-01T09:43:08.731" v="7" actId="6549"/>
        <pc:sldMkLst>
          <pc:docMk/>
          <pc:sldMk cId="0" sldId="621"/>
        </pc:sldMkLst>
        <pc:spChg chg="mod">
          <ac:chgData name="Luis Moreno Almonacid" userId="400b050d-0174-4c3e-bb20-c14c5760c57a" providerId="ADAL" clId="{463EAEF4-EDC0-4316-901D-1508F729818E}" dt="2020-06-01T09:43:08.731" v="7" actId="6549"/>
          <ac:spMkLst>
            <pc:docMk/>
            <pc:sldMk cId="0" sldId="621"/>
            <ac:spMk id="6" creationId="{87B7820C-2D4C-40AC-841F-5EB468E31C24}"/>
          </ac:spMkLst>
        </pc:spChg>
      </pc:sldChg>
      <pc:sldChg chg="modSp mod modAnim modShow">
        <pc:chgData name="Luis Moreno Almonacid" userId="400b050d-0174-4c3e-bb20-c14c5760c57a" providerId="ADAL" clId="{463EAEF4-EDC0-4316-901D-1508F729818E}" dt="2020-06-02T08:55:17.850" v="212" actId="20577"/>
        <pc:sldMkLst>
          <pc:docMk/>
          <pc:sldMk cId="1545835237" sldId="627"/>
        </pc:sldMkLst>
        <pc:spChg chg="mod">
          <ac:chgData name="Luis Moreno Almonacid" userId="400b050d-0174-4c3e-bb20-c14c5760c57a" providerId="ADAL" clId="{463EAEF4-EDC0-4316-901D-1508F729818E}" dt="2020-06-02T08:55:17.850" v="212" actId="20577"/>
          <ac:spMkLst>
            <pc:docMk/>
            <pc:sldMk cId="1545835237" sldId="627"/>
            <ac:spMk id="12" creationId="{3A7D3D7F-810E-4D1D-8E0C-BEEA9040F612}"/>
          </ac:spMkLst>
        </pc:spChg>
      </pc:sldChg>
      <pc:sldChg chg="modNotesTx">
        <pc:chgData name="Luis Moreno Almonacid" userId="400b050d-0174-4c3e-bb20-c14c5760c57a" providerId="ADAL" clId="{463EAEF4-EDC0-4316-901D-1508F729818E}" dt="2020-06-02T09:33:14.795" v="1008" actId="20577"/>
        <pc:sldMkLst>
          <pc:docMk/>
          <pc:sldMk cId="4134375724" sldId="629"/>
        </pc:sldMkLst>
      </pc:sldChg>
      <pc:sldChg chg="modSp mod modAnim modNotesTx">
        <pc:chgData name="Luis Moreno Almonacid" userId="400b050d-0174-4c3e-bb20-c14c5760c57a" providerId="ADAL" clId="{463EAEF4-EDC0-4316-901D-1508F729818E}" dt="2020-06-02T09:56:19.989" v="1966"/>
        <pc:sldMkLst>
          <pc:docMk/>
          <pc:sldMk cId="3020556441" sldId="630"/>
        </pc:sldMkLst>
        <pc:spChg chg="mod">
          <ac:chgData name="Luis Moreno Almonacid" userId="400b050d-0174-4c3e-bb20-c14c5760c57a" providerId="ADAL" clId="{463EAEF4-EDC0-4316-901D-1508F729818E}" dt="2020-06-02T09:56:07.247" v="1964" actId="20577"/>
          <ac:spMkLst>
            <pc:docMk/>
            <pc:sldMk cId="3020556441" sldId="630"/>
            <ac:spMk id="12" creationId="{3A7D3D7F-810E-4D1D-8E0C-BEEA9040F612}"/>
          </ac:spMkLst>
        </pc:spChg>
      </pc:sldChg>
      <pc:sldChg chg="modNotesTx">
        <pc:chgData name="Luis Moreno Almonacid" userId="400b050d-0174-4c3e-bb20-c14c5760c57a" providerId="ADAL" clId="{463EAEF4-EDC0-4316-901D-1508F729818E}" dt="2020-06-02T09:59:11.478" v="1993" actId="20577"/>
        <pc:sldMkLst>
          <pc:docMk/>
          <pc:sldMk cId="2662460895" sldId="631"/>
        </pc:sldMkLst>
      </pc:sldChg>
      <pc:sldChg chg="modSp modNotesTx">
        <pc:chgData name="Luis Moreno Almonacid" userId="400b050d-0174-4c3e-bb20-c14c5760c57a" providerId="ADAL" clId="{463EAEF4-EDC0-4316-901D-1508F729818E}" dt="2020-06-02T10:02:57.031" v="2203" actId="20577"/>
        <pc:sldMkLst>
          <pc:docMk/>
          <pc:sldMk cId="1520243228" sldId="632"/>
        </pc:sldMkLst>
        <pc:spChg chg="mod">
          <ac:chgData name="Luis Moreno Almonacid" userId="400b050d-0174-4c3e-bb20-c14c5760c57a" providerId="ADAL" clId="{463EAEF4-EDC0-4316-901D-1508F729818E}" dt="2020-06-02T10:02:57.031" v="2203" actId="20577"/>
          <ac:spMkLst>
            <pc:docMk/>
            <pc:sldMk cId="1520243228" sldId="632"/>
            <ac:spMk id="12" creationId="{3A7D3D7F-810E-4D1D-8E0C-BEEA9040F612}"/>
          </ac:spMkLst>
        </pc:spChg>
      </pc:sldChg>
      <pc:sldChg chg="modSp mod modNotesTx">
        <pc:chgData name="Luis Moreno Almonacid" userId="400b050d-0174-4c3e-bb20-c14c5760c57a" providerId="ADAL" clId="{463EAEF4-EDC0-4316-901D-1508F729818E}" dt="2020-06-02T10:25:36.604" v="2887" actId="20577"/>
        <pc:sldMkLst>
          <pc:docMk/>
          <pc:sldMk cId="2649178797" sldId="633"/>
        </pc:sldMkLst>
        <pc:spChg chg="mod">
          <ac:chgData name="Luis Moreno Almonacid" userId="400b050d-0174-4c3e-bb20-c14c5760c57a" providerId="ADAL" clId="{463EAEF4-EDC0-4316-901D-1508F729818E}" dt="2020-06-02T10:04:15.961" v="2254" actId="20577"/>
          <ac:spMkLst>
            <pc:docMk/>
            <pc:sldMk cId="2649178797" sldId="633"/>
            <ac:spMk id="12" creationId="{3A7D3D7F-810E-4D1D-8E0C-BEEA9040F612}"/>
          </ac:spMkLst>
        </pc:spChg>
      </pc:sldChg>
      <pc:sldChg chg="modSp mod">
        <pc:chgData name="Luis Moreno Almonacid" userId="400b050d-0174-4c3e-bb20-c14c5760c57a" providerId="ADAL" clId="{463EAEF4-EDC0-4316-901D-1508F729818E}" dt="2020-06-02T10:37:21.500" v="3378" actId="6549"/>
        <pc:sldMkLst>
          <pc:docMk/>
          <pc:sldMk cId="2552698275" sldId="635"/>
        </pc:sldMkLst>
        <pc:spChg chg="mod">
          <ac:chgData name="Luis Moreno Almonacid" userId="400b050d-0174-4c3e-bb20-c14c5760c57a" providerId="ADAL" clId="{463EAEF4-EDC0-4316-901D-1508F729818E}" dt="2020-06-02T10:37:21.500" v="3378" actId="6549"/>
          <ac:spMkLst>
            <pc:docMk/>
            <pc:sldMk cId="2552698275" sldId="635"/>
            <ac:spMk id="12" creationId="{3A7D3D7F-810E-4D1D-8E0C-BEEA9040F612}"/>
          </ac:spMkLst>
        </pc:spChg>
      </pc:sldChg>
      <pc:sldChg chg="ord modNotesTx">
        <pc:chgData name="Luis Moreno Almonacid" userId="400b050d-0174-4c3e-bb20-c14c5760c57a" providerId="ADAL" clId="{463EAEF4-EDC0-4316-901D-1508F729818E}" dt="2020-06-02T10:55:27.199" v="4482" actId="20577"/>
        <pc:sldMkLst>
          <pc:docMk/>
          <pc:sldMk cId="1586451641" sldId="636"/>
        </pc:sldMkLst>
      </pc:sldChg>
      <pc:sldChg chg="modNotesTx">
        <pc:chgData name="Luis Moreno Almonacid" userId="400b050d-0174-4c3e-bb20-c14c5760c57a" providerId="ADAL" clId="{463EAEF4-EDC0-4316-901D-1508F729818E}" dt="2020-06-02T11:16:11.025" v="4755" actId="6549"/>
        <pc:sldMkLst>
          <pc:docMk/>
          <pc:sldMk cId="2682651851" sldId="638"/>
        </pc:sldMkLst>
      </pc:sldChg>
      <pc:sldChg chg="modNotesTx">
        <pc:chgData name="Luis Moreno Almonacid" userId="400b050d-0174-4c3e-bb20-c14c5760c57a" providerId="ADAL" clId="{463EAEF4-EDC0-4316-901D-1508F729818E}" dt="2020-06-02T11:22:07.867" v="4868" actId="6549"/>
        <pc:sldMkLst>
          <pc:docMk/>
          <pc:sldMk cId="421636926" sldId="640"/>
        </pc:sldMkLst>
      </pc:sldChg>
      <pc:sldChg chg="modSp add mod ord modAnim modShow">
        <pc:chgData name="Luis Moreno Almonacid" userId="400b050d-0174-4c3e-bb20-c14c5760c57a" providerId="ADAL" clId="{463EAEF4-EDC0-4316-901D-1508F729818E}" dt="2020-06-02T10:57:28.216" v="4495" actId="20577"/>
        <pc:sldMkLst>
          <pc:docMk/>
          <pc:sldMk cId="663794950" sldId="641"/>
        </pc:sldMkLst>
        <pc:spChg chg="mod">
          <ac:chgData name="Luis Moreno Almonacid" userId="400b050d-0174-4c3e-bb20-c14c5760c57a" providerId="ADAL" clId="{463EAEF4-EDC0-4316-901D-1508F729818E}" dt="2020-06-02T10:57:28.216" v="4495" actId="20577"/>
          <ac:spMkLst>
            <pc:docMk/>
            <pc:sldMk cId="663794950" sldId="641"/>
            <ac:spMk id="12" creationId="{3A7D3D7F-810E-4D1D-8E0C-BEEA9040F612}"/>
          </ac:spMkLst>
        </pc:spChg>
      </pc:sldChg>
      <pc:sldChg chg="modSp add modAnim">
        <pc:chgData name="Luis Moreno Almonacid" userId="400b050d-0174-4c3e-bb20-c14c5760c57a" providerId="ADAL" clId="{463EAEF4-EDC0-4316-901D-1508F729818E}" dt="2020-06-02T09:27:34.961" v="865" actId="20577"/>
        <pc:sldMkLst>
          <pc:docMk/>
          <pc:sldMk cId="1734010571" sldId="642"/>
        </pc:sldMkLst>
        <pc:spChg chg="mod">
          <ac:chgData name="Luis Moreno Almonacid" userId="400b050d-0174-4c3e-bb20-c14c5760c57a" providerId="ADAL" clId="{463EAEF4-EDC0-4316-901D-1508F729818E}" dt="2020-06-02T09:27:34.961" v="865" actId="20577"/>
          <ac:spMkLst>
            <pc:docMk/>
            <pc:sldMk cId="1734010571" sldId="642"/>
            <ac:spMk id="12" creationId="{3A7D3D7F-810E-4D1D-8E0C-BEEA9040F612}"/>
          </ac:spMkLst>
        </pc:spChg>
      </pc:sldChg>
    </pc:docChg>
  </pc:docChgLst>
  <pc:docChgLst>
    <pc:chgData name="Luis Moreno Almonacid" userId="400b050d-0174-4c3e-bb20-c14c5760c57a" providerId="ADAL" clId="{7FF647B5-3215-4411-B22C-2F76BF5064A6}"/>
    <pc:docChg chg="undo custSel addSld delSld modSld">
      <pc:chgData name="Luis Moreno Almonacid" userId="400b050d-0174-4c3e-bb20-c14c5760c57a" providerId="ADAL" clId="{7FF647B5-3215-4411-B22C-2F76BF5064A6}" dt="2020-09-20T12:34:55.282" v="263" actId="729"/>
      <pc:docMkLst>
        <pc:docMk/>
      </pc:docMkLst>
      <pc:sldChg chg="modSp mod">
        <pc:chgData name="Luis Moreno Almonacid" userId="400b050d-0174-4c3e-bb20-c14c5760c57a" providerId="ADAL" clId="{7FF647B5-3215-4411-B22C-2F76BF5064A6}" dt="2020-09-20T12:28:43.260" v="174" actId="255"/>
        <pc:sldMkLst>
          <pc:docMk/>
          <pc:sldMk cId="0" sldId="256"/>
        </pc:sldMkLst>
        <pc:spChg chg="mod">
          <ac:chgData name="Luis Moreno Almonacid" userId="400b050d-0174-4c3e-bb20-c14c5760c57a" providerId="ADAL" clId="{7FF647B5-3215-4411-B22C-2F76BF5064A6}" dt="2020-09-20T12:28:43.260" v="174" actId="255"/>
          <ac:spMkLst>
            <pc:docMk/>
            <pc:sldMk cId="0" sldId="256"/>
            <ac:spMk id="7" creationId="{0D57134D-F499-4E3A-8FA8-F20A319246A7}"/>
          </ac:spMkLst>
        </pc:spChg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0" sldId="257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0" sldId="258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2165288774" sldId="531"/>
        </pc:sldMkLst>
      </pc:sldChg>
      <pc:sldChg chg="addSp delSp modSp mod modAnim modShow modNotesTx">
        <pc:chgData name="Luis Moreno Almonacid" userId="400b050d-0174-4c3e-bb20-c14c5760c57a" providerId="ADAL" clId="{7FF647B5-3215-4411-B22C-2F76BF5064A6}" dt="2020-09-20T12:34:55.282" v="263" actId="729"/>
        <pc:sldMkLst>
          <pc:docMk/>
          <pc:sldMk cId="483571794" sldId="533"/>
        </pc:sldMkLst>
        <pc:spChg chg="mod">
          <ac:chgData name="Luis Moreno Almonacid" userId="400b050d-0174-4c3e-bb20-c14c5760c57a" providerId="ADAL" clId="{7FF647B5-3215-4411-B22C-2F76BF5064A6}" dt="2020-09-20T12:27:57.496" v="173" actId="20577"/>
          <ac:spMkLst>
            <pc:docMk/>
            <pc:sldMk cId="483571794" sldId="533"/>
            <ac:spMk id="3" creationId="{00000000-0000-0000-0000-000000000000}"/>
          </ac:spMkLst>
        </pc:spChg>
        <pc:spChg chg="add del mod">
          <ac:chgData name="Luis Moreno Almonacid" userId="400b050d-0174-4c3e-bb20-c14c5760c57a" providerId="ADAL" clId="{7FF647B5-3215-4411-B22C-2F76BF5064A6}" dt="2020-09-20T12:23:18.145" v="63" actId="478"/>
          <ac:spMkLst>
            <pc:docMk/>
            <pc:sldMk cId="483571794" sldId="533"/>
            <ac:spMk id="5" creationId="{34A4002F-5153-4A4E-B2DA-170B843E7495}"/>
          </ac:spMkLst>
        </pc:spChg>
        <pc:spChg chg="add mod">
          <ac:chgData name="Luis Moreno Almonacid" userId="400b050d-0174-4c3e-bb20-c14c5760c57a" providerId="ADAL" clId="{7FF647B5-3215-4411-B22C-2F76BF5064A6}" dt="2020-09-20T12:34:18.773" v="262" actId="20577"/>
          <ac:spMkLst>
            <pc:docMk/>
            <pc:sldMk cId="483571794" sldId="533"/>
            <ac:spMk id="8" creationId="{A10E9F48-AEDE-404C-8A6D-966385554775}"/>
          </ac:spMkLst>
        </pc:spChg>
        <pc:spChg chg="del">
          <ac:chgData name="Luis Moreno Almonacid" userId="400b050d-0174-4c3e-bb20-c14c5760c57a" providerId="ADAL" clId="{7FF647B5-3215-4411-B22C-2F76BF5064A6}" dt="2020-09-20T12:23:14.655" v="62" actId="478"/>
          <ac:spMkLst>
            <pc:docMk/>
            <pc:sldMk cId="483571794" sldId="533"/>
            <ac:spMk id="11" creationId="{17C723C7-E20D-4383-839B-71C2E2ECF504}"/>
          </ac:spMkLst>
        </pc:spChg>
        <pc:cxnChg chg="add mod">
          <ac:chgData name="Luis Moreno Almonacid" userId="400b050d-0174-4c3e-bb20-c14c5760c57a" providerId="ADAL" clId="{7FF647B5-3215-4411-B22C-2F76BF5064A6}" dt="2020-09-20T12:23:51.794" v="64"/>
          <ac:cxnSpMkLst>
            <pc:docMk/>
            <pc:sldMk cId="483571794" sldId="533"/>
            <ac:cxnSpMk id="9" creationId="{1477C654-B6E3-409C-8039-E4F2F7A72111}"/>
          </ac:cxnSpMkLst>
        </pc:cxnChg>
        <pc:cxnChg chg="del">
          <ac:chgData name="Luis Moreno Almonacid" userId="400b050d-0174-4c3e-bb20-c14c5760c57a" providerId="ADAL" clId="{7FF647B5-3215-4411-B22C-2F76BF5064A6}" dt="2020-09-20T12:23:14.655" v="62" actId="478"/>
          <ac:cxnSpMkLst>
            <pc:docMk/>
            <pc:sldMk cId="483571794" sldId="533"/>
            <ac:cxnSpMk id="12" creationId="{46CCB836-D137-46FF-A960-BDA1E28C341B}"/>
          </ac:cxnSpMkLst>
        </pc:cxnChg>
      </pc:sldChg>
      <pc:sldChg chg="delSp modSp del mod">
        <pc:chgData name="Luis Moreno Almonacid" userId="400b050d-0174-4c3e-bb20-c14c5760c57a" providerId="ADAL" clId="{7FF647B5-3215-4411-B22C-2F76BF5064A6}" dt="2020-09-20T12:30:38.445" v="220" actId="2696"/>
        <pc:sldMkLst>
          <pc:docMk/>
          <pc:sldMk cId="2123349064" sldId="534"/>
        </pc:sldMkLst>
        <pc:spChg chg="del mod">
          <ac:chgData name="Luis Moreno Almonacid" userId="400b050d-0174-4c3e-bb20-c14c5760c57a" providerId="ADAL" clId="{7FF647B5-3215-4411-B22C-2F76BF5064A6}" dt="2020-09-20T12:29:45.723" v="206"/>
          <ac:spMkLst>
            <pc:docMk/>
            <pc:sldMk cId="2123349064" sldId="534"/>
            <ac:spMk id="12" creationId="{3A7D3D7F-810E-4D1D-8E0C-BEEA9040F612}"/>
          </ac:spMkLst>
        </pc:spChg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370518673" sldId="535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3876029469" sldId="589"/>
        </pc:sldMkLst>
      </pc:sldChg>
      <pc:sldChg chg="modSp del mod modAnim">
        <pc:chgData name="Luis Moreno Almonacid" userId="400b050d-0174-4c3e-bb20-c14c5760c57a" providerId="ADAL" clId="{7FF647B5-3215-4411-B22C-2F76BF5064A6}" dt="2020-09-20T12:30:06.162" v="214"/>
        <pc:sldMkLst>
          <pc:docMk/>
          <pc:sldMk cId="2345011227" sldId="590"/>
        </pc:sldMkLst>
        <pc:spChg chg="mod">
          <ac:chgData name="Luis Moreno Almonacid" userId="400b050d-0174-4c3e-bb20-c14c5760c57a" providerId="ADAL" clId="{7FF647B5-3215-4411-B22C-2F76BF5064A6}" dt="2020-09-20T12:30:02.522" v="213" actId="6549"/>
          <ac:spMkLst>
            <pc:docMk/>
            <pc:sldMk cId="2345011227" sldId="590"/>
            <ac:spMk id="12" creationId="{3A7D3D7F-810E-4D1D-8E0C-BEEA9040F612}"/>
          </ac:spMkLst>
        </pc:spChg>
        <pc:spChg chg="mod">
          <ac:chgData name="Luis Moreno Almonacid" userId="400b050d-0174-4c3e-bb20-c14c5760c57a" providerId="ADAL" clId="{7FF647B5-3215-4411-B22C-2F76BF5064A6}" dt="2020-09-20T12:29:22.664" v="200" actId="6549"/>
          <ac:spMkLst>
            <pc:docMk/>
            <pc:sldMk cId="2345011227" sldId="590"/>
            <ac:spMk id="13" creationId="{842CDF0B-1645-470F-8CA4-ACF04D507D3A}"/>
          </ac:spMkLst>
        </pc:spChg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3299246379" sldId="592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4145389652" sldId="593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1156829524" sldId="594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2478795948" sldId="595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2922899724" sldId="596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3474724137" sldId="598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1623658308" sldId="600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1034360575" sldId="604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4101132761" sldId="605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1086530589" sldId="606"/>
        </pc:sldMkLst>
      </pc:sldChg>
      <pc:sldChg chg="del">
        <pc:chgData name="Luis Moreno Almonacid" userId="400b050d-0174-4c3e-bb20-c14c5760c57a" providerId="ADAL" clId="{7FF647B5-3215-4411-B22C-2F76BF5064A6}" dt="2020-09-20T12:22:37.423" v="1" actId="2696"/>
        <pc:sldMkLst>
          <pc:docMk/>
          <pc:sldMk cId="949095600" sldId="610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1189319722" sldId="611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3454342627" sldId="612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485025231" sldId="613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3960737377" sldId="614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328630539" sldId="615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2130904657" sldId="617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2937874066" sldId="618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1642504051" sldId="620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0" sldId="621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4223829591" sldId="622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240995025" sldId="625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1935752702" sldId="626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1545835237" sldId="627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4194864980" sldId="628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3409497803" sldId="629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2141862162" sldId="630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1909197226" sldId="631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2781517465" sldId="632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3386090931" sldId="633"/>
        </pc:sldMkLst>
      </pc:sldChg>
      <pc:sldChg chg="del">
        <pc:chgData name="Luis Moreno Almonacid" userId="400b050d-0174-4c3e-bb20-c14c5760c57a" providerId="ADAL" clId="{7FF647B5-3215-4411-B22C-2F76BF5064A6}" dt="2020-09-20T12:22:37.423" v="1" actId="2696"/>
        <pc:sldMkLst>
          <pc:docMk/>
          <pc:sldMk cId="1705238149" sldId="634"/>
        </pc:sldMkLst>
      </pc:sldChg>
      <pc:sldChg chg="del">
        <pc:chgData name="Luis Moreno Almonacid" userId="400b050d-0174-4c3e-bb20-c14c5760c57a" providerId="ADAL" clId="{7FF647B5-3215-4411-B22C-2F76BF5064A6}" dt="2020-09-20T12:22:37.423" v="1" actId="2696"/>
        <pc:sldMkLst>
          <pc:docMk/>
          <pc:sldMk cId="2556099499" sldId="635"/>
        </pc:sldMkLst>
      </pc:sldChg>
      <pc:sldChg chg="del">
        <pc:chgData name="Luis Moreno Almonacid" userId="400b050d-0174-4c3e-bb20-c14c5760c57a" providerId="ADAL" clId="{7FF647B5-3215-4411-B22C-2F76BF5064A6}" dt="2020-09-20T12:31:46.059" v="228" actId="2696"/>
        <pc:sldMkLst>
          <pc:docMk/>
          <pc:sldMk cId="1665878310" sldId="636"/>
        </pc:sldMkLst>
      </pc:sldChg>
      <pc:sldChg chg="delSp modSp del mod">
        <pc:chgData name="Luis Moreno Almonacid" userId="400b050d-0174-4c3e-bb20-c14c5760c57a" providerId="ADAL" clId="{7FF647B5-3215-4411-B22C-2F76BF5064A6}" dt="2020-09-20T12:33:43.225" v="245" actId="2696"/>
        <pc:sldMkLst>
          <pc:docMk/>
          <pc:sldMk cId="1100554903" sldId="641"/>
        </pc:sldMkLst>
        <pc:spChg chg="del mod">
          <ac:chgData name="Luis Moreno Almonacid" userId="400b050d-0174-4c3e-bb20-c14c5760c57a" providerId="ADAL" clId="{7FF647B5-3215-4411-B22C-2F76BF5064A6}" dt="2020-09-20T12:32:56.162" v="237"/>
          <ac:spMkLst>
            <pc:docMk/>
            <pc:sldMk cId="1100554903" sldId="641"/>
            <ac:spMk id="12" creationId="{3A7D3D7F-810E-4D1D-8E0C-BEEA9040F612}"/>
          </ac:spMkLst>
        </pc:spChg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1414100928" sldId="642"/>
        </pc:sldMkLst>
      </pc:sldChg>
      <pc:sldChg chg="modSp add modAnim">
        <pc:chgData name="Luis Moreno Almonacid" userId="400b050d-0174-4c3e-bb20-c14c5760c57a" providerId="ADAL" clId="{7FF647B5-3215-4411-B22C-2F76BF5064A6}" dt="2020-09-20T12:32:18.587" v="230"/>
        <pc:sldMkLst>
          <pc:docMk/>
          <pc:sldMk cId="3578194561" sldId="642"/>
        </pc:sldMkLst>
        <pc:spChg chg="mod">
          <ac:chgData name="Luis Moreno Almonacid" userId="400b050d-0174-4c3e-bb20-c14c5760c57a" providerId="ADAL" clId="{7FF647B5-3215-4411-B22C-2F76BF5064A6}" dt="2020-09-20T12:31:41.828" v="227" actId="20577"/>
          <ac:spMkLst>
            <pc:docMk/>
            <pc:sldMk cId="3578194561" sldId="642"/>
            <ac:spMk id="12" creationId="{3A7D3D7F-810E-4D1D-8E0C-BEEA9040F612}"/>
          </ac:spMkLst>
        </pc:spChg>
      </pc:sldChg>
      <pc:sldChg chg="modSp add modAnim">
        <pc:chgData name="Luis Moreno Almonacid" userId="400b050d-0174-4c3e-bb20-c14c5760c57a" providerId="ADAL" clId="{7FF647B5-3215-4411-B22C-2F76BF5064A6}" dt="2020-09-20T12:33:36.719" v="244"/>
        <pc:sldMkLst>
          <pc:docMk/>
          <pc:sldMk cId="39731204" sldId="643"/>
        </pc:sldMkLst>
        <pc:spChg chg="mod">
          <ac:chgData name="Luis Moreno Almonacid" userId="400b050d-0174-4c3e-bb20-c14c5760c57a" providerId="ADAL" clId="{7FF647B5-3215-4411-B22C-2F76BF5064A6}" dt="2020-09-20T12:33:08.116" v="239" actId="6549"/>
          <ac:spMkLst>
            <pc:docMk/>
            <pc:sldMk cId="39731204" sldId="643"/>
            <ac:spMk id="12" creationId="{3A7D3D7F-810E-4D1D-8E0C-BEEA9040F612}"/>
          </ac:spMkLst>
        </pc:spChg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638184448" sldId="643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3114538657" sldId="644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2700796042" sldId="645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4180059412" sldId="646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3044660479" sldId="647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22983464" sldId="650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2146057736" sldId="651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2445939465" sldId="652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1978932372" sldId="658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2430924338" sldId="659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2380371030" sldId="660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1978513028" sldId="661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3856142594" sldId="664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4176486466" sldId="665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1769421752" sldId="666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48043785" sldId="669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1127706960" sldId="672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3217473752" sldId="673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3818775726" sldId="674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4233007818" sldId="675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1184055338" sldId="676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913729647" sldId="677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367736429" sldId="678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1187837732" sldId="681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2172780989" sldId="682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3970503413" sldId="683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2617330128" sldId="684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1270295432" sldId="685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3126138870" sldId="691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2469374570" sldId="692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2096816656" sldId="693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2913779317" sldId="694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3482594257" sldId="696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39886591" sldId="697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4259231052" sldId="698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1546030512" sldId="699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87280906" sldId="700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2985371890" sldId="701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364458133" sldId="703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1197867199" sldId="705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1825568104" sldId="706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1399641843" sldId="707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1815525651" sldId="708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1705957992" sldId="709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412872486" sldId="710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4159788752" sldId="711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1588546309" sldId="712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602941058" sldId="713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378312919" sldId="714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417440647" sldId="716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538121009" sldId="717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227506452" sldId="719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1588726271" sldId="720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3807468816" sldId="721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586174018" sldId="723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2445029123" sldId="725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616933314" sldId="726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1781854083" sldId="727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1857022468" sldId="728"/>
        </pc:sldMkLst>
      </pc:sldChg>
      <pc:sldChg chg="del">
        <pc:chgData name="Luis Moreno Almonacid" userId="400b050d-0174-4c3e-bb20-c14c5760c57a" providerId="ADAL" clId="{7FF647B5-3215-4411-B22C-2F76BF5064A6}" dt="2020-09-20T12:21:41.132" v="0" actId="2696"/>
        <pc:sldMkLst>
          <pc:docMk/>
          <pc:sldMk cId="2525730022" sldId="729"/>
        </pc:sldMkLst>
      </pc:sldChg>
    </pc:docChg>
  </pc:docChgLst>
  <pc:docChgLst>
    <pc:chgData name="Luis Moreno Almonacid" userId="400b050d-0174-4c3e-bb20-c14c5760c57a" providerId="ADAL" clId="{D4ED1620-2292-43F0-8B5E-F6A21C9B09BB}"/>
    <pc:docChg chg="addSld modSld sldOrd">
      <pc:chgData name="Luis Moreno Almonacid" userId="400b050d-0174-4c3e-bb20-c14c5760c57a" providerId="ADAL" clId="{D4ED1620-2292-43F0-8B5E-F6A21C9B09BB}" dt="2020-01-03T11:26:38.074" v="223" actId="6549"/>
      <pc:docMkLst>
        <pc:docMk/>
      </pc:docMkLst>
      <pc:sldChg chg="modSp">
        <pc:chgData name="Luis Moreno Almonacid" userId="400b050d-0174-4c3e-bb20-c14c5760c57a" providerId="ADAL" clId="{D4ED1620-2292-43F0-8B5E-F6A21C9B09BB}" dt="2020-01-03T11:22:11.724" v="188" actId="20577"/>
        <pc:sldMkLst>
          <pc:docMk/>
          <pc:sldMk cId="0" sldId="256"/>
        </pc:sldMkLst>
        <pc:spChg chg="mod">
          <ac:chgData name="Luis Moreno Almonacid" userId="400b050d-0174-4c3e-bb20-c14c5760c57a" providerId="ADAL" clId="{D4ED1620-2292-43F0-8B5E-F6A21C9B09BB}" dt="2020-01-03T11:22:11.724" v="188" actId="20577"/>
          <ac:spMkLst>
            <pc:docMk/>
            <pc:sldMk cId="0" sldId="256"/>
            <ac:spMk id="7" creationId="{0D57134D-F499-4E3A-8FA8-F20A319246A7}"/>
          </ac:spMkLst>
        </pc:spChg>
      </pc:sldChg>
      <pc:sldChg chg="modSp">
        <pc:chgData name="Luis Moreno Almonacid" userId="400b050d-0174-4c3e-bb20-c14c5760c57a" providerId="ADAL" clId="{D4ED1620-2292-43F0-8B5E-F6A21C9B09BB}" dt="2020-01-03T11:25:13.653" v="194" actId="6549"/>
        <pc:sldMkLst>
          <pc:docMk/>
          <pc:sldMk cId="0" sldId="258"/>
        </pc:sldMkLst>
        <pc:spChg chg="mod">
          <ac:chgData name="Luis Moreno Almonacid" userId="400b050d-0174-4c3e-bb20-c14c5760c57a" providerId="ADAL" clId="{D4ED1620-2292-43F0-8B5E-F6A21C9B09BB}" dt="2020-01-03T11:25:13.653" v="194" actId="6549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Luis Moreno Almonacid" userId="400b050d-0174-4c3e-bb20-c14c5760c57a" providerId="ADAL" clId="{D4ED1620-2292-43F0-8B5E-F6A21C9B09BB}" dt="2020-01-03T11:13:49.897" v="69" actId="255"/>
        <pc:sldMkLst>
          <pc:docMk/>
          <pc:sldMk cId="2165288774" sldId="531"/>
        </pc:sldMkLst>
        <pc:spChg chg="mod">
          <ac:chgData name="Luis Moreno Almonacid" userId="400b050d-0174-4c3e-bb20-c14c5760c57a" providerId="ADAL" clId="{D4ED1620-2292-43F0-8B5E-F6A21C9B09BB}" dt="2020-01-03T11:13:14.544" v="67" actId="6549"/>
          <ac:spMkLst>
            <pc:docMk/>
            <pc:sldMk cId="2165288774" sldId="531"/>
            <ac:spMk id="12" creationId="{3A7D3D7F-810E-4D1D-8E0C-BEEA9040F612}"/>
          </ac:spMkLst>
        </pc:spChg>
        <pc:spChg chg="mod">
          <ac:chgData name="Luis Moreno Almonacid" userId="400b050d-0174-4c3e-bb20-c14c5760c57a" providerId="ADAL" clId="{D4ED1620-2292-43F0-8B5E-F6A21C9B09BB}" dt="2020-01-03T11:13:49.897" v="69" actId="255"/>
          <ac:spMkLst>
            <pc:docMk/>
            <pc:sldMk cId="2165288774" sldId="531"/>
            <ac:spMk id="13" creationId="{842CDF0B-1645-470F-8CA4-ACF04D507D3A}"/>
          </ac:spMkLst>
        </pc:spChg>
      </pc:sldChg>
      <pc:sldChg chg="modSp add ord">
        <pc:chgData name="Luis Moreno Almonacid" userId="400b050d-0174-4c3e-bb20-c14c5760c57a" providerId="ADAL" clId="{D4ED1620-2292-43F0-8B5E-F6A21C9B09BB}" dt="2020-01-03T11:14:58.968" v="101" actId="20577"/>
        <pc:sldMkLst>
          <pc:docMk/>
          <pc:sldMk cId="389672620" sldId="532"/>
        </pc:sldMkLst>
        <pc:spChg chg="mod">
          <ac:chgData name="Luis Moreno Almonacid" userId="400b050d-0174-4c3e-bb20-c14c5760c57a" providerId="ADAL" clId="{D4ED1620-2292-43F0-8B5E-F6A21C9B09BB}" dt="2020-01-03T11:14:58.968" v="101" actId="20577"/>
          <ac:spMkLst>
            <pc:docMk/>
            <pc:sldMk cId="389672620" sldId="532"/>
            <ac:spMk id="13" creationId="{842CDF0B-1645-470F-8CA4-ACF04D507D3A}"/>
          </ac:spMkLst>
        </pc:spChg>
      </pc:sldChg>
    </pc:docChg>
  </pc:docChgLst>
  <pc:docChgLst>
    <pc:chgData name="Luis Moreno Almonacid" userId="400b050d-0174-4c3e-bb20-c14c5760c57a" providerId="ADAL" clId="{755077BB-EBA7-44E1-882F-EEA98C1F7DAF}"/>
    <pc:docChg chg="custSel addSld delSld modSld sldOrd">
      <pc:chgData name="Luis Moreno Almonacid" userId="400b050d-0174-4c3e-bb20-c14c5760c57a" providerId="ADAL" clId="{755077BB-EBA7-44E1-882F-EEA98C1F7DAF}" dt="2020-03-23T21:18:28.359" v="1031" actId="20577"/>
      <pc:docMkLst>
        <pc:docMk/>
      </pc:docMkLst>
      <pc:sldChg chg="modSp modAnim">
        <pc:chgData name="Luis Moreno Almonacid" userId="400b050d-0174-4c3e-bb20-c14c5760c57a" providerId="ADAL" clId="{755077BB-EBA7-44E1-882F-EEA98C1F7DAF}" dt="2020-01-21T13:53:57.967" v="737" actId="6549"/>
        <pc:sldMkLst>
          <pc:docMk/>
          <pc:sldMk cId="0" sldId="258"/>
        </pc:sldMkLst>
        <pc:spChg chg="mod">
          <ac:chgData name="Luis Moreno Almonacid" userId="400b050d-0174-4c3e-bb20-c14c5760c57a" providerId="ADAL" clId="{755077BB-EBA7-44E1-882F-EEA98C1F7DAF}" dt="2020-01-21T13:53:57.967" v="737" actId="6549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Luis Moreno Almonacid" userId="400b050d-0174-4c3e-bb20-c14c5760c57a" providerId="ADAL" clId="{755077BB-EBA7-44E1-882F-EEA98C1F7DAF}" dt="2020-01-18T16:04:22.571" v="733" actId="6549"/>
        <pc:sldMkLst>
          <pc:docMk/>
          <pc:sldMk cId="0" sldId="289"/>
        </pc:sldMkLst>
        <pc:spChg chg="mod">
          <ac:chgData name="Luis Moreno Almonacid" userId="400b050d-0174-4c3e-bb20-c14c5760c57a" providerId="ADAL" clId="{755077BB-EBA7-44E1-882F-EEA98C1F7DAF}" dt="2020-01-18T16:04:22.571" v="733" actId="6549"/>
          <ac:spMkLst>
            <pc:docMk/>
            <pc:sldMk cId="0" sldId="289"/>
            <ac:spMk id="6" creationId="{6C57B086-83B9-46C7-9DE2-2E02696899E7}"/>
          </ac:spMkLst>
        </pc:spChg>
      </pc:sldChg>
      <pc:sldChg chg="modSp">
        <pc:chgData name="Luis Moreno Almonacid" userId="400b050d-0174-4c3e-bb20-c14c5760c57a" providerId="ADAL" clId="{755077BB-EBA7-44E1-882F-EEA98C1F7DAF}" dt="2020-01-16T19:20:13.613" v="673" actId="948"/>
        <pc:sldMkLst>
          <pc:docMk/>
          <pc:sldMk cId="2165288774" sldId="531"/>
        </pc:sldMkLst>
        <pc:spChg chg="mod">
          <ac:chgData name="Luis Moreno Almonacid" userId="400b050d-0174-4c3e-bb20-c14c5760c57a" providerId="ADAL" clId="{755077BB-EBA7-44E1-882F-EEA98C1F7DAF}" dt="2020-01-16T19:20:13.613" v="673" actId="948"/>
          <ac:spMkLst>
            <pc:docMk/>
            <pc:sldMk cId="2165288774" sldId="531"/>
            <ac:spMk id="12" creationId="{3A7D3D7F-810E-4D1D-8E0C-BEEA9040F612}"/>
          </ac:spMkLst>
        </pc:spChg>
      </pc:sldChg>
      <pc:sldChg chg="del">
        <pc:chgData name="Luis Moreno Almonacid" userId="400b050d-0174-4c3e-bb20-c14c5760c57a" providerId="ADAL" clId="{755077BB-EBA7-44E1-882F-EEA98C1F7DAF}" dt="2020-01-14T13:10:41.091" v="259" actId="2696"/>
        <pc:sldMkLst>
          <pc:docMk/>
          <pc:sldMk cId="389672620" sldId="532"/>
        </pc:sldMkLst>
      </pc:sldChg>
      <pc:sldChg chg="addSp delSp modSp">
        <pc:chgData name="Luis Moreno Almonacid" userId="400b050d-0174-4c3e-bb20-c14c5760c57a" providerId="ADAL" clId="{755077BB-EBA7-44E1-882F-EEA98C1F7DAF}" dt="2020-01-21T14:01:13.357" v="757" actId="20577"/>
        <pc:sldMkLst>
          <pc:docMk/>
          <pc:sldMk cId="1745228315" sldId="532"/>
        </pc:sldMkLst>
        <pc:spChg chg="add del mod">
          <ac:chgData name="Luis Moreno Almonacid" userId="400b050d-0174-4c3e-bb20-c14c5760c57a" providerId="ADAL" clId="{755077BB-EBA7-44E1-882F-EEA98C1F7DAF}" dt="2020-01-14T13:11:20.307" v="262" actId="478"/>
          <ac:spMkLst>
            <pc:docMk/>
            <pc:sldMk cId="1745228315" sldId="532"/>
            <ac:spMk id="3" creationId="{745C650D-6770-4280-8EC0-3C4026FED034}"/>
          </ac:spMkLst>
        </pc:spChg>
        <pc:spChg chg="add">
          <ac:chgData name="Luis Moreno Almonacid" userId="400b050d-0174-4c3e-bb20-c14c5760c57a" providerId="ADAL" clId="{755077BB-EBA7-44E1-882F-EEA98C1F7DAF}" dt="2020-01-14T13:11:22.126" v="263"/>
          <ac:spMkLst>
            <pc:docMk/>
            <pc:sldMk cId="1745228315" sldId="532"/>
            <ac:spMk id="9" creationId="{FDAB22D0-38C6-423A-B9B5-F751D92BCD77}"/>
          </ac:spMkLst>
        </pc:spChg>
        <pc:spChg chg="mod">
          <ac:chgData name="Luis Moreno Almonacid" userId="400b050d-0174-4c3e-bb20-c14c5760c57a" providerId="ADAL" clId="{755077BB-EBA7-44E1-882F-EEA98C1F7DAF}" dt="2020-01-21T14:01:13.357" v="757" actId="20577"/>
          <ac:spMkLst>
            <pc:docMk/>
            <pc:sldMk cId="1745228315" sldId="532"/>
            <ac:spMk id="12" creationId="{3A7D3D7F-810E-4D1D-8E0C-BEEA9040F612}"/>
          </ac:spMkLst>
        </pc:spChg>
        <pc:spChg chg="del">
          <ac:chgData name="Luis Moreno Almonacid" userId="400b050d-0174-4c3e-bb20-c14c5760c57a" providerId="ADAL" clId="{755077BB-EBA7-44E1-882F-EEA98C1F7DAF}" dt="2020-01-14T13:11:19.005" v="261" actId="478"/>
          <ac:spMkLst>
            <pc:docMk/>
            <pc:sldMk cId="1745228315" sldId="532"/>
            <ac:spMk id="13" creationId="{842CDF0B-1645-470F-8CA4-ACF04D507D3A}"/>
          </ac:spMkLst>
        </pc:spChg>
      </pc:sldChg>
      <pc:sldChg chg="modAnim">
        <pc:chgData name="Luis Moreno Almonacid" userId="400b050d-0174-4c3e-bb20-c14c5760c57a" providerId="ADAL" clId="{755077BB-EBA7-44E1-882F-EEA98C1F7DAF}" dt="2020-01-14T13:06:34.972" v="235"/>
        <pc:sldMkLst>
          <pc:docMk/>
          <pc:sldMk cId="825322918" sldId="534"/>
        </pc:sldMkLst>
      </pc:sldChg>
      <pc:sldChg chg="modSp modNotesTx">
        <pc:chgData name="Luis Moreno Almonacid" userId="400b050d-0174-4c3e-bb20-c14c5760c57a" providerId="ADAL" clId="{755077BB-EBA7-44E1-882F-EEA98C1F7DAF}" dt="2020-01-14T13:27:59.235" v="465" actId="20577"/>
        <pc:sldMkLst>
          <pc:docMk/>
          <pc:sldMk cId="370518673" sldId="535"/>
        </pc:sldMkLst>
        <pc:spChg chg="mod">
          <ac:chgData name="Luis Moreno Almonacid" userId="400b050d-0174-4c3e-bb20-c14c5760c57a" providerId="ADAL" clId="{755077BB-EBA7-44E1-882F-EEA98C1F7DAF}" dt="2020-01-13T21:30:10.393" v="69" actId="20577"/>
          <ac:spMkLst>
            <pc:docMk/>
            <pc:sldMk cId="370518673" sldId="535"/>
            <ac:spMk id="9" creationId="{4616F81A-1507-4423-AA1F-FCBF866DEFFD}"/>
          </ac:spMkLst>
        </pc:spChg>
      </pc:sldChg>
      <pc:sldChg chg="del">
        <pc:chgData name="Luis Moreno Almonacid" userId="400b050d-0174-4c3e-bb20-c14c5760c57a" providerId="ADAL" clId="{755077BB-EBA7-44E1-882F-EEA98C1F7DAF}" dt="2020-01-14T13:11:02.693" v="260" actId="2696"/>
        <pc:sldMkLst>
          <pc:docMk/>
          <pc:sldMk cId="2151145340" sldId="574"/>
        </pc:sldMkLst>
      </pc:sldChg>
      <pc:sldChg chg="modSp">
        <pc:chgData name="Luis Moreno Almonacid" userId="400b050d-0174-4c3e-bb20-c14c5760c57a" providerId="ADAL" clId="{755077BB-EBA7-44E1-882F-EEA98C1F7DAF}" dt="2020-01-14T13:15:23.014" v="309" actId="20577"/>
        <pc:sldMkLst>
          <pc:docMk/>
          <pc:sldMk cId="2338315659" sldId="575"/>
        </pc:sldMkLst>
        <pc:spChg chg="mod">
          <ac:chgData name="Luis Moreno Almonacid" userId="400b050d-0174-4c3e-bb20-c14c5760c57a" providerId="ADAL" clId="{755077BB-EBA7-44E1-882F-EEA98C1F7DAF}" dt="2020-01-14T13:15:23.014" v="309" actId="20577"/>
          <ac:spMkLst>
            <pc:docMk/>
            <pc:sldMk cId="2338315659" sldId="575"/>
            <ac:spMk id="12" creationId="{3A7D3D7F-810E-4D1D-8E0C-BEEA9040F612}"/>
          </ac:spMkLst>
        </pc:spChg>
      </pc:sldChg>
      <pc:sldChg chg="modSp">
        <pc:chgData name="Luis Moreno Almonacid" userId="400b050d-0174-4c3e-bb20-c14c5760c57a" providerId="ADAL" clId="{755077BB-EBA7-44E1-882F-EEA98C1F7DAF}" dt="2020-01-14T13:17:39.226" v="312" actId="113"/>
        <pc:sldMkLst>
          <pc:docMk/>
          <pc:sldMk cId="31813723" sldId="576"/>
        </pc:sldMkLst>
        <pc:spChg chg="mod">
          <ac:chgData name="Luis Moreno Almonacid" userId="400b050d-0174-4c3e-bb20-c14c5760c57a" providerId="ADAL" clId="{755077BB-EBA7-44E1-882F-EEA98C1F7DAF}" dt="2020-01-14T13:17:39.226" v="312" actId="113"/>
          <ac:spMkLst>
            <pc:docMk/>
            <pc:sldMk cId="31813723" sldId="576"/>
            <ac:spMk id="12" creationId="{3A7D3D7F-810E-4D1D-8E0C-BEEA9040F612}"/>
          </ac:spMkLst>
        </pc:spChg>
      </pc:sldChg>
      <pc:sldChg chg="modSp modNotesTx">
        <pc:chgData name="Luis Moreno Almonacid" userId="400b050d-0174-4c3e-bb20-c14c5760c57a" providerId="ADAL" clId="{755077BB-EBA7-44E1-882F-EEA98C1F7DAF}" dt="2020-01-14T13:23:55.978" v="329" actId="113"/>
        <pc:sldMkLst>
          <pc:docMk/>
          <pc:sldMk cId="3611648684" sldId="577"/>
        </pc:sldMkLst>
        <pc:spChg chg="mod">
          <ac:chgData name="Luis Moreno Almonacid" userId="400b050d-0174-4c3e-bb20-c14c5760c57a" providerId="ADAL" clId="{755077BB-EBA7-44E1-882F-EEA98C1F7DAF}" dt="2020-01-14T13:23:55.978" v="329" actId="113"/>
          <ac:spMkLst>
            <pc:docMk/>
            <pc:sldMk cId="3611648684" sldId="577"/>
            <ac:spMk id="12" creationId="{3A7D3D7F-810E-4D1D-8E0C-BEEA9040F612}"/>
          </ac:spMkLst>
        </pc:spChg>
      </pc:sldChg>
      <pc:sldChg chg="modSp">
        <pc:chgData name="Luis Moreno Almonacid" userId="400b050d-0174-4c3e-bb20-c14c5760c57a" providerId="ADAL" clId="{755077BB-EBA7-44E1-882F-EEA98C1F7DAF}" dt="2020-03-23T21:18:28.359" v="1031" actId="20577"/>
        <pc:sldMkLst>
          <pc:docMk/>
          <pc:sldMk cId="2125408542" sldId="578"/>
        </pc:sldMkLst>
        <pc:spChg chg="mod">
          <ac:chgData name="Luis Moreno Almonacid" userId="400b050d-0174-4c3e-bb20-c14c5760c57a" providerId="ADAL" clId="{755077BB-EBA7-44E1-882F-EEA98C1F7DAF}" dt="2020-03-23T21:18:28.359" v="1031" actId="20577"/>
          <ac:spMkLst>
            <pc:docMk/>
            <pc:sldMk cId="2125408542" sldId="578"/>
            <ac:spMk id="12" creationId="{3A7D3D7F-810E-4D1D-8E0C-BEEA9040F612}"/>
          </ac:spMkLst>
        </pc:spChg>
      </pc:sldChg>
      <pc:sldChg chg="modSp">
        <pc:chgData name="Luis Moreno Almonacid" userId="400b050d-0174-4c3e-bb20-c14c5760c57a" providerId="ADAL" clId="{755077BB-EBA7-44E1-882F-EEA98C1F7DAF}" dt="2020-01-14T13:57:41.943" v="506" actId="113"/>
        <pc:sldMkLst>
          <pc:docMk/>
          <pc:sldMk cId="1158686528" sldId="579"/>
        </pc:sldMkLst>
        <pc:spChg chg="mod">
          <ac:chgData name="Luis Moreno Almonacid" userId="400b050d-0174-4c3e-bb20-c14c5760c57a" providerId="ADAL" clId="{755077BB-EBA7-44E1-882F-EEA98C1F7DAF}" dt="2020-01-14T13:57:41.943" v="506" actId="113"/>
          <ac:spMkLst>
            <pc:docMk/>
            <pc:sldMk cId="1158686528" sldId="579"/>
            <ac:spMk id="12" creationId="{3A7D3D7F-810E-4D1D-8E0C-BEEA9040F612}"/>
          </ac:spMkLst>
        </pc:spChg>
      </pc:sldChg>
      <pc:sldChg chg="modSp">
        <pc:chgData name="Luis Moreno Almonacid" userId="400b050d-0174-4c3e-bb20-c14c5760c57a" providerId="ADAL" clId="{755077BB-EBA7-44E1-882F-EEA98C1F7DAF}" dt="2020-01-14T13:25:15.110" v="349" actId="6549"/>
        <pc:sldMkLst>
          <pc:docMk/>
          <pc:sldMk cId="1045420707" sldId="580"/>
        </pc:sldMkLst>
        <pc:spChg chg="mod">
          <ac:chgData name="Luis Moreno Almonacid" userId="400b050d-0174-4c3e-bb20-c14c5760c57a" providerId="ADAL" clId="{755077BB-EBA7-44E1-882F-EEA98C1F7DAF}" dt="2020-01-14T13:25:15.110" v="349" actId="6549"/>
          <ac:spMkLst>
            <pc:docMk/>
            <pc:sldMk cId="1045420707" sldId="580"/>
            <ac:spMk id="12" creationId="{3A7D3D7F-810E-4D1D-8E0C-BEEA9040F612}"/>
          </ac:spMkLst>
        </pc:spChg>
      </pc:sldChg>
      <pc:sldChg chg="ord modAnim">
        <pc:chgData name="Luis Moreno Almonacid" userId="400b050d-0174-4c3e-bb20-c14c5760c57a" providerId="ADAL" clId="{755077BB-EBA7-44E1-882F-EEA98C1F7DAF}" dt="2020-01-14T13:29:59.528" v="466"/>
        <pc:sldMkLst>
          <pc:docMk/>
          <pc:sldMk cId="3876029469" sldId="589"/>
        </pc:sldMkLst>
      </pc:sldChg>
      <pc:sldChg chg="modSp">
        <pc:chgData name="Luis Moreno Almonacid" userId="400b050d-0174-4c3e-bb20-c14c5760c57a" providerId="ADAL" clId="{755077BB-EBA7-44E1-882F-EEA98C1F7DAF}" dt="2020-01-14T13:30:56.650" v="496" actId="113"/>
        <pc:sldMkLst>
          <pc:docMk/>
          <pc:sldMk cId="2345011227" sldId="590"/>
        </pc:sldMkLst>
        <pc:spChg chg="mod">
          <ac:chgData name="Luis Moreno Almonacid" userId="400b050d-0174-4c3e-bb20-c14c5760c57a" providerId="ADAL" clId="{755077BB-EBA7-44E1-882F-EEA98C1F7DAF}" dt="2020-01-14T13:30:56.650" v="496" actId="113"/>
          <ac:spMkLst>
            <pc:docMk/>
            <pc:sldMk cId="2345011227" sldId="590"/>
            <ac:spMk id="12" creationId="{3A7D3D7F-810E-4D1D-8E0C-BEEA9040F612}"/>
          </ac:spMkLst>
        </pc:spChg>
      </pc:sldChg>
      <pc:sldChg chg="modSp">
        <pc:chgData name="Luis Moreno Almonacid" userId="400b050d-0174-4c3e-bb20-c14c5760c57a" providerId="ADAL" clId="{755077BB-EBA7-44E1-882F-EEA98C1F7DAF}" dt="2020-01-13T21:38:01.522" v="104" actId="113"/>
        <pc:sldMkLst>
          <pc:docMk/>
          <pc:sldMk cId="3299246379" sldId="592"/>
        </pc:sldMkLst>
        <pc:spChg chg="mod">
          <ac:chgData name="Luis Moreno Almonacid" userId="400b050d-0174-4c3e-bb20-c14c5760c57a" providerId="ADAL" clId="{755077BB-EBA7-44E1-882F-EEA98C1F7DAF}" dt="2020-01-13T21:38:01.522" v="104" actId="113"/>
          <ac:spMkLst>
            <pc:docMk/>
            <pc:sldMk cId="3299246379" sldId="592"/>
            <ac:spMk id="12" creationId="{3A7D3D7F-810E-4D1D-8E0C-BEEA9040F612}"/>
          </ac:spMkLst>
        </pc:spChg>
      </pc:sldChg>
      <pc:sldChg chg="modSp">
        <pc:chgData name="Luis Moreno Almonacid" userId="400b050d-0174-4c3e-bb20-c14c5760c57a" providerId="ADAL" clId="{755077BB-EBA7-44E1-882F-EEA98C1F7DAF}" dt="2020-01-13T21:43:49.778" v="110" actId="113"/>
        <pc:sldMkLst>
          <pc:docMk/>
          <pc:sldMk cId="1156829524" sldId="594"/>
        </pc:sldMkLst>
        <pc:spChg chg="mod">
          <ac:chgData name="Luis Moreno Almonacid" userId="400b050d-0174-4c3e-bb20-c14c5760c57a" providerId="ADAL" clId="{755077BB-EBA7-44E1-882F-EEA98C1F7DAF}" dt="2020-01-13T21:43:49.778" v="110" actId="113"/>
          <ac:spMkLst>
            <pc:docMk/>
            <pc:sldMk cId="1156829524" sldId="594"/>
            <ac:spMk id="12" creationId="{3A7D3D7F-810E-4D1D-8E0C-BEEA9040F612}"/>
          </ac:spMkLst>
        </pc:spChg>
      </pc:sldChg>
      <pc:sldChg chg="modSp">
        <pc:chgData name="Luis Moreno Almonacid" userId="400b050d-0174-4c3e-bb20-c14c5760c57a" providerId="ADAL" clId="{755077BB-EBA7-44E1-882F-EEA98C1F7DAF}" dt="2020-01-14T13:35:39.119" v="503" actId="113"/>
        <pc:sldMkLst>
          <pc:docMk/>
          <pc:sldMk cId="2478795948" sldId="595"/>
        </pc:sldMkLst>
        <pc:spChg chg="mod">
          <ac:chgData name="Luis Moreno Almonacid" userId="400b050d-0174-4c3e-bb20-c14c5760c57a" providerId="ADAL" clId="{755077BB-EBA7-44E1-882F-EEA98C1F7DAF}" dt="2020-01-14T13:35:39.119" v="503" actId="113"/>
          <ac:spMkLst>
            <pc:docMk/>
            <pc:sldMk cId="2478795948" sldId="595"/>
            <ac:spMk id="12" creationId="{3A7D3D7F-810E-4D1D-8E0C-BEEA9040F612}"/>
          </ac:spMkLst>
        </pc:spChg>
      </pc:sldChg>
      <pc:sldChg chg="modSp modAnim">
        <pc:chgData name="Luis Moreno Almonacid" userId="400b050d-0174-4c3e-bb20-c14c5760c57a" providerId="ADAL" clId="{755077BB-EBA7-44E1-882F-EEA98C1F7DAF}" dt="2020-01-13T21:41:11.719" v="108"/>
        <pc:sldMkLst>
          <pc:docMk/>
          <pc:sldMk cId="2922899724" sldId="596"/>
        </pc:sldMkLst>
        <pc:spChg chg="mod">
          <ac:chgData name="Luis Moreno Almonacid" userId="400b050d-0174-4c3e-bb20-c14c5760c57a" providerId="ADAL" clId="{755077BB-EBA7-44E1-882F-EEA98C1F7DAF}" dt="2020-01-13T21:41:11.719" v="108"/>
          <ac:spMkLst>
            <pc:docMk/>
            <pc:sldMk cId="2922899724" sldId="596"/>
            <ac:spMk id="12" creationId="{3A7D3D7F-810E-4D1D-8E0C-BEEA9040F612}"/>
          </ac:spMkLst>
        </pc:spChg>
      </pc:sldChg>
      <pc:sldChg chg="addSp delSp modSp delAnim modAnim">
        <pc:chgData name="Luis Moreno Almonacid" userId="400b050d-0174-4c3e-bb20-c14c5760c57a" providerId="ADAL" clId="{755077BB-EBA7-44E1-882F-EEA98C1F7DAF}" dt="2020-01-14T13:12:30.713" v="267" actId="255"/>
        <pc:sldMkLst>
          <pc:docMk/>
          <pc:sldMk cId="3474724137" sldId="598"/>
        </pc:sldMkLst>
        <pc:spChg chg="del">
          <ac:chgData name="Luis Moreno Almonacid" userId="400b050d-0174-4c3e-bb20-c14c5760c57a" providerId="ADAL" clId="{755077BB-EBA7-44E1-882F-EEA98C1F7DAF}" dt="2020-01-14T13:08:44.386" v="237" actId="478"/>
          <ac:spMkLst>
            <pc:docMk/>
            <pc:sldMk cId="3474724137" sldId="598"/>
            <ac:spMk id="3" creationId="{00000000-0000-0000-0000-000000000000}"/>
          </ac:spMkLst>
        </pc:spChg>
        <pc:spChg chg="del">
          <ac:chgData name="Luis Moreno Almonacid" userId="400b050d-0174-4c3e-bb20-c14c5760c57a" providerId="ADAL" clId="{755077BB-EBA7-44E1-882F-EEA98C1F7DAF}" dt="2020-01-14T13:08:42.239" v="236" actId="478"/>
          <ac:spMkLst>
            <pc:docMk/>
            <pc:sldMk cId="3474724137" sldId="598"/>
            <ac:spMk id="9" creationId="{4616F81A-1507-4423-AA1F-FCBF866DEFFD}"/>
          </ac:spMkLst>
        </pc:spChg>
        <pc:spChg chg="add mod">
          <ac:chgData name="Luis Moreno Almonacid" userId="400b050d-0174-4c3e-bb20-c14c5760c57a" providerId="ADAL" clId="{755077BB-EBA7-44E1-882F-EEA98C1F7DAF}" dt="2020-01-14T13:12:30.713" v="267" actId="255"/>
          <ac:spMkLst>
            <pc:docMk/>
            <pc:sldMk cId="3474724137" sldId="598"/>
            <ac:spMk id="10" creationId="{15487143-D724-44F0-A249-03CCB84EF80B}"/>
          </ac:spMkLst>
        </pc:spChg>
      </pc:sldChg>
      <pc:sldChg chg="addSp modSp modAnim modNotesTx">
        <pc:chgData name="Luis Moreno Almonacid" userId="400b050d-0174-4c3e-bb20-c14c5760c57a" providerId="ADAL" clId="{755077BB-EBA7-44E1-882F-EEA98C1F7DAF}" dt="2020-01-13T22:10:15.862" v="227" actId="14100"/>
        <pc:sldMkLst>
          <pc:docMk/>
          <pc:sldMk cId="746565273" sldId="600"/>
        </pc:sldMkLst>
        <pc:spChg chg="mod">
          <ac:chgData name="Luis Moreno Almonacid" userId="400b050d-0174-4c3e-bb20-c14c5760c57a" providerId="ADAL" clId="{755077BB-EBA7-44E1-882F-EEA98C1F7DAF}" dt="2020-01-13T22:09:47.715" v="218" actId="15"/>
          <ac:spMkLst>
            <pc:docMk/>
            <pc:sldMk cId="746565273" sldId="600"/>
            <ac:spMk id="3" creationId="{00000000-0000-0000-0000-000000000000}"/>
          </ac:spMkLst>
        </pc:spChg>
        <pc:picChg chg="add mod">
          <ac:chgData name="Luis Moreno Almonacid" userId="400b050d-0174-4c3e-bb20-c14c5760c57a" providerId="ADAL" clId="{755077BB-EBA7-44E1-882F-EEA98C1F7DAF}" dt="2020-01-13T22:10:15.862" v="227" actId="14100"/>
          <ac:picMkLst>
            <pc:docMk/>
            <pc:sldMk cId="746565273" sldId="600"/>
            <ac:picMk id="2" creationId="{8E135ED5-27D4-44A1-9225-8169F8AF633A}"/>
          </ac:picMkLst>
        </pc:picChg>
      </pc:sldChg>
      <pc:sldChg chg="modSp del modAnim">
        <pc:chgData name="Luis Moreno Almonacid" userId="400b050d-0174-4c3e-bb20-c14c5760c57a" providerId="ADAL" clId="{755077BB-EBA7-44E1-882F-EEA98C1F7DAF}" dt="2020-01-21T13:54:18.429" v="738" actId="2696"/>
        <pc:sldMkLst>
          <pc:docMk/>
          <pc:sldMk cId="1476675707" sldId="603"/>
        </pc:sldMkLst>
        <pc:spChg chg="mod">
          <ac:chgData name="Luis Moreno Almonacid" userId="400b050d-0174-4c3e-bb20-c14c5760c57a" providerId="ADAL" clId="{755077BB-EBA7-44E1-882F-EEA98C1F7DAF}" dt="2020-01-14T13:09:53.362" v="258" actId="20577"/>
          <ac:spMkLst>
            <pc:docMk/>
            <pc:sldMk cId="1476675707" sldId="603"/>
            <ac:spMk id="12" creationId="{3A7D3D7F-810E-4D1D-8E0C-BEEA9040F612}"/>
          </ac:spMkLst>
        </pc:spChg>
      </pc:sldChg>
      <pc:sldChg chg="modSp">
        <pc:chgData name="Luis Moreno Almonacid" userId="400b050d-0174-4c3e-bb20-c14c5760c57a" providerId="ADAL" clId="{755077BB-EBA7-44E1-882F-EEA98C1F7DAF}" dt="2020-01-13T22:07:07.056" v="203" actId="113"/>
        <pc:sldMkLst>
          <pc:docMk/>
          <pc:sldMk cId="381924830" sldId="604"/>
        </pc:sldMkLst>
        <pc:spChg chg="mod">
          <ac:chgData name="Luis Moreno Almonacid" userId="400b050d-0174-4c3e-bb20-c14c5760c57a" providerId="ADAL" clId="{755077BB-EBA7-44E1-882F-EEA98C1F7DAF}" dt="2020-01-13T22:07:07.056" v="203" actId="113"/>
          <ac:spMkLst>
            <pc:docMk/>
            <pc:sldMk cId="381924830" sldId="604"/>
            <ac:spMk id="12" creationId="{3A7D3D7F-810E-4D1D-8E0C-BEEA9040F612}"/>
          </ac:spMkLst>
        </pc:spChg>
      </pc:sldChg>
      <pc:sldChg chg="modSp">
        <pc:chgData name="Luis Moreno Almonacid" userId="400b050d-0174-4c3e-bb20-c14c5760c57a" providerId="ADAL" clId="{755077BB-EBA7-44E1-882F-EEA98C1F7DAF}" dt="2020-01-13T22:12:12.298" v="228" actId="113"/>
        <pc:sldMkLst>
          <pc:docMk/>
          <pc:sldMk cId="1346610227" sldId="605"/>
        </pc:sldMkLst>
        <pc:spChg chg="mod">
          <ac:chgData name="Luis Moreno Almonacid" userId="400b050d-0174-4c3e-bb20-c14c5760c57a" providerId="ADAL" clId="{755077BB-EBA7-44E1-882F-EEA98C1F7DAF}" dt="2020-01-13T22:12:12.298" v="228" actId="113"/>
          <ac:spMkLst>
            <pc:docMk/>
            <pc:sldMk cId="1346610227" sldId="605"/>
            <ac:spMk id="12" creationId="{3A7D3D7F-810E-4D1D-8E0C-BEEA9040F612}"/>
          </ac:spMkLst>
        </pc:spChg>
      </pc:sldChg>
      <pc:sldChg chg="modSp mod modAnim modShow">
        <pc:chgData name="Luis Moreno Almonacid" userId="400b050d-0174-4c3e-bb20-c14c5760c57a" providerId="ADAL" clId="{755077BB-EBA7-44E1-882F-EEA98C1F7DAF}" dt="2020-01-21T13:59:29.378" v="739" actId="729"/>
        <pc:sldMkLst>
          <pc:docMk/>
          <pc:sldMk cId="1922993648" sldId="610"/>
        </pc:sldMkLst>
        <pc:spChg chg="mod">
          <ac:chgData name="Luis Moreno Almonacid" userId="400b050d-0174-4c3e-bb20-c14c5760c57a" providerId="ADAL" clId="{755077BB-EBA7-44E1-882F-EEA98C1F7DAF}" dt="2020-01-14T13:09:43.704" v="249" actId="20577"/>
          <ac:spMkLst>
            <pc:docMk/>
            <pc:sldMk cId="1922993648" sldId="610"/>
            <ac:spMk id="12" creationId="{3A7D3D7F-810E-4D1D-8E0C-BEEA9040F612}"/>
          </ac:spMkLst>
        </pc:spChg>
      </pc:sldChg>
      <pc:sldChg chg="modSp">
        <pc:chgData name="Luis Moreno Almonacid" userId="400b050d-0174-4c3e-bb20-c14c5760c57a" providerId="ADAL" clId="{755077BB-EBA7-44E1-882F-EEA98C1F7DAF}" dt="2020-01-13T22:13:47.591" v="229" actId="20577"/>
        <pc:sldMkLst>
          <pc:docMk/>
          <pc:sldMk cId="191324263" sldId="612"/>
        </pc:sldMkLst>
        <pc:spChg chg="mod">
          <ac:chgData name="Luis Moreno Almonacid" userId="400b050d-0174-4c3e-bb20-c14c5760c57a" providerId="ADAL" clId="{755077BB-EBA7-44E1-882F-EEA98C1F7DAF}" dt="2020-01-13T22:13:47.591" v="229" actId="20577"/>
          <ac:spMkLst>
            <pc:docMk/>
            <pc:sldMk cId="191324263" sldId="612"/>
            <ac:spMk id="12" creationId="{3A7D3D7F-810E-4D1D-8E0C-BEEA9040F612}"/>
          </ac:spMkLst>
        </pc:spChg>
      </pc:sldChg>
      <pc:sldChg chg="modSp">
        <pc:chgData name="Luis Moreno Almonacid" userId="400b050d-0174-4c3e-bb20-c14c5760c57a" providerId="ADAL" clId="{755077BB-EBA7-44E1-882F-EEA98C1F7DAF}" dt="2020-01-13T22:16:04.855" v="232" actId="113"/>
        <pc:sldMkLst>
          <pc:docMk/>
          <pc:sldMk cId="1374779523" sldId="614"/>
        </pc:sldMkLst>
        <pc:spChg chg="mod">
          <ac:chgData name="Luis Moreno Almonacid" userId="400b050d-0174-4c3e-bb20-c14c5760c57a" providerId="ADAL" clId="{755077BB-EBA7-44E1-882F-EEA98C1F7DAF}" dt="2020-01-13T22:16:04.855" v="232" actId="113"/>
          <ac:spMkLst>
            <pc:docMk/>
            <pc:sldMk cId="1374779523" sldId="614"/>
            <ac:spMk id="12" creationId="{3A7D3D7F-810E-4D1D-8E0C-BEEA9040F612}"/>
          </ac:spMkLst>
        </pc:spChg>
      </pc:sldChg>
      <pc:sldChg chg="modSp">
        <pc:chgData name="Luis Moreno Almonacid" userId="400b050d-0174-4c3e-bb20-c14c5760c57a" providerId="ADAL" clId="{755077BB-EBA7-44E1-882F-EEA98C1F7DAF}" dt="2020-01-13T22:17:33.551" v="233" actId="113"/>
        <pc:sldMkLst>
          <pc:docMk/>
          <pc:sldMk cId="2599644607" sldId="615"/>
        </pc:sldMkLst>
        <pc:spChg chg="mod">
          <ac:chgData name="Luis Moreno Almonacid" userId="400b050d-0174-4c3e-bb20-c14c5760c57a" providerId="ADAL" clId="{755077BB-EBA7-44E1-882F-EEA98C1F7DAF}" dt="2020-01-13T22:17:33.551" v="233" actId="113"/>
          <ac:spMkLst>
            <pc:docMk/>
            <pc:sldMk cId="2599644607" sldId="615"/>
            <ac:spMk id="12" creationId="{3A7D3D7F-810E-4D1D-8E0C-BEEA9040F612}"/>
          </ac:spMkLst>
        </pc:spChg>
      </pc:sldChg>
      <pc:sldChg chg="modSp add ord modAnim">
        <pc:chgData name="Luis Moreno Almonacid" userId="400b050d-0174-4c3e-bb20-c14c5760c57a" providerId="ADAL" clId="{755077BB-EBA7-44E1-882F-EEA98C1F7DAF}" dt="2020-03-12T19:21:19.005" v="1011" actId="207"/>
        <pc:sldMkLst>
          <pc:docMk/>
          <pc:sldMk cId="3387361768" sldId="618"/>
        </pc:sldMkLst>
        <pc:spChg chg="mod">
          <ac:chgData name="Luis Moreno Almonacid" userId="400b050d-0174-4c3e-bb20-c14c5760c57a" providerId="ADAL" clId="{755077BB-EBA7-44E1-882F-EEA98C1F7DAF}" dt="2020-03-12T19:21:19.005" v="1011" actId="207"/>
          <ac:spMkLst>
            <pc:docMk/>
            <pc:sldMk cId="3387361768" sldId="618"/>
            <ac:spMk id="12" creationId="{3A7D3D7F-810E-4D1D-8E0C-BEEA9040F612}"/>
          </ac:spMkLst>
        </pc:spChg>
      </pc:sldChg>
      <pc:sldChg chg="mod modShow">
        <pc:chgData name="Luis Moreno Almonacid" userId="400b050d-0174-4c3e-bb20-c14c5760c57a" providerId="ADAL" clId="{755077BB-EBA7-44E1-882F-EEA98C1F7DAF}" dt="2020-01-14T13:25:57.153" v="350" actId="729"/>
        <pc:sldMkLst>
          <pc:docMk/>
          <pc:sldMk cId="1299318895" sldId="619"/>
        </pc:sldMkLst>
      </pc:sldChg>
      <pc:sldChg chg="modSp add mod modAnim modShow">
        <pc:chgData name="Luis Moreno Almonacid" userId="400b050d-0174-4c3e-bb20-c14c5760c57a" providerId="ADAL" clId="{755077BB-EBA7-44E1-882F-EEA98C1F7DAF}" dt="2020-01-25T20:25:35.095" v="906" actId="6549"/>
        <pc:sldMkLst>
          <pc:docMk/>
          <pc:sldMk cId="1678931671" sldId="620"/>
        </pc:sldMkLst>
        <pc:spChg chg="mod">
          <ac:chgData name="Luis Moreno Almonacid" userId="400b050d-0174-4c3e-bb20-c14c5760c57a" providerId="ADAL" clId="{755077BB-EBA7-44E1-882F-EEA98C1F7DAF}" dt="2020-01-25T20:25:35.095" v="906" actId="6549"/>
          <ac:spMkLst>
            <pc:docMk/>
            <pc:sldMk cId="1678931671" sldId="620"/>
            <ac:spMk id="12" creationId="{3A7D3D7F-810E-4D1D-8E0C-BEEA9040F612}"/>
          </ac:spMkLst>
        </pc:spChg>
      </pc:sldChg>
    </pc:docChg>
  </pc:docChgLst>
  <pc:docChgLst>
    <pc:chgData name="Luis Moreno Almonacid" userId="400b050d-0174-4c3e-bb20-c14c5760c57a" providerId="ADAL" clId="{1F7E2AA1-D73E-46D6-962D-CC045362C916}"/>
    <pc:docChg chg="modSld">
      <pc:chgData name="Luis Moreno Almonacid" userId="400b050d-0174-4c3e-bb20-c14c5760c57a" providerId="ADAL" clId="{1F7E2AA1-D73E-46D6-962D-CC045362C916}" dt="2020-05-07T11:28:46.643" v="209" actId="20577"/>
      <pc:docMkLst>
        <pc:docMk/>
      </pc:docMkLst>
      <pc:sldChg chg="modSp">
        <pc:chgData name="Luis Moreno Almonacid" userId="400b050d-0174-4c3e-bb20-c14c5760c57a" providerId="ADAL" clId="{1F7E2AA1-D73E-46D6-962D-CC045362C916}" dt="2020-05-06T16:50:03.424" v="122" actId="6549"/>
        <pc:sldMkLst>
          <pc:docMk/>
          <pc:sldMk cId="825322918" sldId="534"/>
        </pc:sldMkLst>
        <pc:spChg chg="mod">
          <ac:chgData name="Luis Moreno Almonacid" userId="400b050d-0174-4c3e-bb20-c14c5760c57a" providerId="ADAL" clId="{1F7E2AA1-D73E-46D6-962D-CC045362C916}" dt="2020-05-06T16:50:03.424" v="122" actId="6549"/>
          <ac:spMkLst>
            <pc:docMk/>
            <pc:sldMk cId="825322918" sldId="534"/>
            <ac:spMk id="12" creationId="{3A7D3D7F-810E-4D1D-8E0C-BEEA9040F612}"/>
          </ac:spMkLst>
        </pc:spChg>
      </pc:sldChg>
      <pc:sldChg chg="modSp">
        <pc:chgData name="Luis Moreno Almonacid" userId="400b050d-0174-4c3e-bb20-c14c5760c57a" providerId="ADAL" clId="{1F7E2AA1-D73E-46D6-962D-CC045362C916}" dt="2020-05-07T10:02:16.547" v="204" actId="6549"/>
        <pc:sldMkLst>
          <pc:docMk/>
          <pc:sldMk cId="2125408542" sldId="578"/>
        </pc:sldMkLst>
        <pc:spChg chg="mod">
          <ac:chgData name="Luis Moreno Almonacid" userId="400b050d-0174-4c3e-bb20-c14c5760c57a" providerId="ADAL" clId="{1F7E2AA1-D73E-46D6-962D-CC045362C916}" dt="2020-05-07T10:02:16.547" v="204" actId="6549"/>
          <ac:spMkLst>
            <pc:docMk/>
            <pc:sldMk cId="2125408542" sldId="578"/>
            <ac:spMk id="12" creationId="{3A7D3D7F-810E-4D1D-8E0C-BEEA9040F612}"/>
          </ac:spMkLst>
        </pc:spChg>
      </pc:sldChg>
      <pc:sldChg chg="modSp">
        <pc:chgData name="Luis Moreno Almonacid" userId="400b050d-0174-4c3e-bb20-c14c5760c57a" providerId="ADAL" clId="{1F7E2AA1-D73E-46D6-962D-CC045362C916}" dt="2020-05-07T11:28:46.643" v="209" actId="20577"/>
        <pc:sldMkLst>
          <pc:docMk/>
          <pc:sldMk cId="1158686528" sldId="579"/>
        </pc:sldMkLst>
        <pc:spChg chg="mod">
          <ac:chgData name="Luis Moreno Almonacid" userId="400b050d-0174-4c3e-bb20-c14c5760c57a" providerId="ADAL" clId="{1F7E2AA1-D73E-46D6-962D-CC045362C916}" dt="2020-05-07T11:28:46.643" v="209" actId="20577"/>
          <ac:spMkLst>
            <pc:docMk/>
            <pc:sldMk cId="1158686528" sldId="579"/>
            <ac:spMk id="12" creationId="{3A7D3D7F-810E-4D1D-8E0C-BEEA9040F612}"/>
          </ac:spMkLst>
        </pc:spChg>
      </pc:sldChg>
      <pc:sldChg chg="modSp">
        <pc:chgData name="Luis Moreno Almonacid" userId="400b050d-0174-4c3e-bb20-c14c5760c57a" providerId="ADAL" clId="{1F7E2AA1-D73E-46D6-962D-CC045362C916}" dt="2020-05-07T10:07:04.816" v="205" actId="20577"/>
        <pc:sldMkLst>
          <pc:docMk/>
          <pc:sldMk cId="1045420707" sldId="580"/>
        </pc:sldMkLst>
        <pc:spChg chg="mod">
          <ac:chgData name="Luis Moreno Almonacid" userId="400b050d-0174-4c3e-bb20-c14c5760c57a" providerId="ADAL" clId="{1F7E2AA1-D73E-46D6-962D-CC045362C916}" dt="2020-05-07T10:07:04.816" v="205" actId="20577"/>
          <ac:spMkLst>
            <pc:docMk/>
            <pc:sldMk cId="1045420707" sldId="580"/>
            <ac:spMk id="12" creationId="{3A7D3D7F-810E-4D1D-8E0C-BEEA9040F612}"/>
          </ac:spMkLst>
        </pc:spChg>
      </pc:sldChg>
      <pc:sldChg chg="modSp">
        <pc:chgData name="Luis Moreno Almonacid" userId="400b050d-0174-4c3e-bb20-c14c5760c57a" providerId="ADAL" clId="{1F7E2AA1-D73E-46D6-962D-CC045362C916}" dt="2020-05-05T11:03:25.849" v="99" actId="20577"/>
        <pc:sldMkLst>
          <pc:docMk/>
          <pc:sldMk cId="4145389652" sldId="593"/>
        </pc:sldMkLst>
        <pc:spChg chg="mod">
          <ac:chgData name="Luis Moreno Almonacid" userId="400b050d-0174-4c3e-bb20-c14c5760c57a" providerId="ADAL" clId="{1F7E2AA1-D73E-46D6-962D-CC045362C916}" dt="2020-05-05T11:03:25.849" v="99" actId="20577"/>
          <ac:spMkLst>
            <pc:docMk/>
            <pc:sldMk cId="4145389652" sldId="593"/>
            <ac:spMk id="12" creationId="{3A7D3D7F-810E-4D1D-8E0C-BEEA9040F612}"/>
          </ac:spMkLst>
        </pc:spChg>
      </pc:sldChg>
      <pc:sldChg chg="modSp">
        <pc:chgData name="Luis Moreno Almonacid" userId="400b050d-0174-4c3e-bb20-c14c5760c57a" providerId="ADAL" clId="{1F7E2AA1-D73E-46D6-962D-CC045362C916}" dt="2020-05-05T19:57:22.512" v="109" actId="5793"/>
        <pc:sldMkLst>
          <pc:docMk/>
          <pc:sldMk cId="1926331631" sldId="606"/>
        </pc:sldMkLst>
        <pc:spChg chg="mod">
          <ac:chgData name="Luis Moreno Almonacid" userId="400b050d-0174-4c3e-bb20-c14c5760c57a" providerId="ADAL" clId="{1F7E2AA1-D73E-46D6-962D-CC045362C916}" dt="2020-05-05T19:57:22.512" v="109" actId="5793"/>
          <ac:spMkLst>
            <pc:docMk/>
            <pc:sldMk cId="1926331631" sldId="606"/>
            <ac:spMk id="12" creationId="{3A7D3D7F-810E-4D1D-8E0C-BEEA9040F612}"/>
          </ac:spMkLst>
        </pc:spChg>
      </pc:sldChg>
    </pc:docChg>
  </pc:docChgLst>
  <pc:docChgLst>
    <pc:chgData name="Luis Moreno Almonacid" userId="400b050d-0174-4c3e-bb20-c14c5760c57a" providerId="ADAL" clId="{900466B6-605E-417D-93E6-2C4A5F7786EA}"/>
    <pc:docChg chg="custSel modSld">
      <pc:chgData name="Luis Moreno Almonacid" userId="400b050d-0174-4c3e-bb20-c14c5760c57a" providerId="ADAL" clId="{900466B6-605E-417D-93E6-2C4A5F7786EA}" dt="2019-12-10T06:38:25.813" v="18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607" cy="3412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626070" y="0"/>
            <a:ext cx="4303607" cy="3412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01976-6E56-4B5F-B0E7-98673095E831}" type="datetimeFigureOut">
              <a:rPr lang="es-ES" smtClean="0"/>
              <a:t>14/09/2021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93140" y="3269854"/>
            <a:ext cx="7945120" cy="2675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453203"/>
            <a:ext cx="4303607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626070" y="6453203"/>
            <a:ext cx="4303607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B7082-2057-4AB9-BC32-E32FCD2515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92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32" algn="l" defTabSz="914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61" algn="l" defTabSz="914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91" algn="l" defTabSz="914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22" algn="l" defTabSz="914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51" algn="l" defTabSz="914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83" algn="l" defTabSz="914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13" algn="l" defTabSz="914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44" algn="l" defTabSz="914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927350" y="849313"/>
            <a:ext cx="4076700" cy="229393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Importante:</a:t>
            </a:r>
          </a:p>
          <a:p>
            <a:pPr marL="628482" marR="0" lvl="1" indent="-171450" algn="l" defTabSz="9140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Son muchos los objetivos que podemos alcanzar cursando esta asignatura, destacamos los siguientes: …</a:t>
            </a:r>
          </a:p>
          <a:p>
            <a:pPr marL="628482" lvl="1" indent="-171450">
              <a:buFont typeface="Arial" panose="020B0604020202020204" pitchFamily="34" charset="0"/>
              <a:buChar char="•"/>
            </a:pPr>
            <a:r>
              <a:rPr lang="es-ES" dirty="0"/>
              <a:t>Dinámica previa: </a:t>
            </a:r>
          </a:p>
          <a:p>
            <a:pPr marL="1085511" lvl="2" indent="-171450">
              <a:buFont typeface="Arial" panose="020B0604020202020204" pitchFamily="34" charset="0"/>
              <a:buChar char="•"/>
            </a:pPr>
            <a:r>
              <a:rPr lang="es-ES" dirty="0"/>
              <a:t>Preguntar ¿para qué la ética? ¿para qué esta asignatura?</a:t>
            </a:r>
          </a:p>
          <a:p>
            <a:pPr marL="1085511" lvl="2" indent="-171450">
              <a:buFont typeface="Arial" panose="020B0604020202020204" pitchFamily="34" charset="0"/>
              <a:buChar char="•"/>
            </a:pPr>
            <a:r>
              <a:rPr lang="es-ES" dirty="0"/>
              <a:t>Se apuntan las respuestas en la diapositiva y se comentan.</a:t>
            </a:r>
          </a:p>
          <a:p>
            <a:pPr marL="628482" lvl="1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B7082-2057-4AB9-BC32-E32FCD2515E0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9050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dirty="0"/>
              <a:t>Importante:</a:t>
            </a:r>
          </a:p>
          <a:p>
            <a:pPr marL="628482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La vida humana es inseparable de la dimensión moral: en qué sentido, por qué y qué implicaciones.</a:t>
            </a:r>
          </a:p>
          <a:p>
            <a:pPr marL="628482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Es difícil que un acto sea sólo involuntario. </a:t>
            </a:r>
          </a:p>
          <a:p>
            <a:pPr marL="628482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(Sentimientos, pasiones, emociones…)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0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B7082-2057-4AB9-BC32-E32FCD2515E0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0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777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dirty="0"/>
              <a:t>Importante:</a:t>
            </a:r>
          </a:p>
          <a:p>
            <a:pPr marL="628482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La vida humana es inseparable de la dimensión moral: en qué sentido, por qué y qué implicaciones.</a:t>
            </a:r>
          </a:p>
          <a:p>
            <a:pPr marL="628482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Es difícil que un acto sea sólo involuntario. </a:t>
            </a:r>
          </a:p>
          <a:p>
            <a:pPr marL="628482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(Sentimientos, pasiones, emociones…)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0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B7082-2057-4AB9-BC32-E32FCD2515E0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0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1592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927350" y="849313"/>
            <a:ext cx="4076700" cy="229393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Importante:</a:t>
            </a:r>
          </a:p>
          <a:p>
            <a:pPr marL="628482" marR="0" lvl="1" indent="-171450" algn="l" defTabSz="9140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Son muchos los objetivos que podemos alcanzar cursando esta asignatura, destacamos los siguientes: …</a:t>
            </a:r>
          </a:p>
          <a:p>
            <a:pPr marL="628482" lvl="1" indent="-171450">
              <a:buFont typeface="Arial" panose="020B0604020202020204" pitchFamily="34" charset="0"/>
              <a:buChar char="•"/>
            </a:pPr>
            <a:r>
              <a:rPr lang="es-ES" dirty="0"/>
              <a:t>Dinámica previa: </a:t>
            </a:r>
          </a:p>
          <a:p>
            <a:pPr marL="1085511" lvl="2" indent="-171450">
              <a:buFont typeface="Arial" panose="020B0604020202020204" pitchFamily="34" charset="0"/>
              <a:buChar char="•"/>
            </a:pPr>
            <a:r>
              <a:rPr lang="es-ES" dirty="0"/>
              <a:t>Preguntar ¿para qué la ética? ¿para qué esta asignatura?</a:t>
            </a:r>
          </a:p>
          <a:p>
            <a:pPr marL="1085511" lvl="2" indent="-171450">
              <a:buFont typeface="Arial" panose="020B0604020202020204" pitchFamily="34" charset="0"/>
              <a:buChar char="•"/>
            </a:pPr>
            <a:r>
              <a:rPr lang="es-ES" dirty="0"/>
              <a:t>Se apuntan las respuestas en la diapositiva y se comentan.</a:t>
            </a:r>
          </a:p>
          <a:p>
            <a:pPr marL="628482" lvl="1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B7082-2057-4AB9-BC32-E32FCD2515E0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555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927350" y="849313"/>
            <a:ext cx="4076700" cy="229393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Importante:</a:t>
            </a:r>
          </a:p>
          <a:p>
            <a:pPr marL="628482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Dinámica: la quinta esencia (para qué, para qué, para qué…)</a:t>
            </a:r>
          </a:p>
          <a:p>
            <a:pPr marL="628482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B7082-2057-4AB9-BC32-E32FCD2515E0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030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dirty="0"/>
              <a:t>Importante:</a:t>
            </a:r>
          </a:p>
          <a:p>
            <a:pPr marL="628482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La vida humana es inseparable de la dimensión moral: en qué sentido, por qué y qué implicaciones.</a:t>
            </a:r>
          </a:p>
          <a:p>
            <a:pPr marL="628482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Es difícil que un acto sea sólo involuntario. </a:t>
            </a:r>
          </a:p>
          <a:p>
            <a:pPr marL="628482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(Sentimientos, pasiones, emociones…)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0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B7082-2057-4AB9-BC32-E32FCD2515E0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0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92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dirty="0"/>
              <a:t>Importante:</a:t>
            </a:r>
          </a:p>
          <a:p>
            <a:pPr marL="628482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La vida humana es inseparable de la dimensión moral: en qué sentido, por qué y qué implicaciones.</a:t>
            </a:r>
          </a:p>
          <a:p>
            <a:pPr marL="628482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Es difícil que un acto sea sólo involuntario. </a:t>
            </a:r>
          </a:p>
          <a:p>
            <a:pPr marL="628482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(Sentimientos, pasiones, emociones…)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0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B7082-2057-4AB9-BC32-E32FCD2515E0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0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000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927350" y="849313"/>
            <a:ext cx="4076700" cy="229393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Importante:</a:t>
            </a:r>
          </a:p>
          <a:p>
            <a:pPr marL="628482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Dinámica: la quinta esencia (para qué, para qué, para qué…)</a:t>
            </a:r>
          </a:p>
          <a:p>
            <a:pPr marL="628482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B7082-2057-4AB9-BC32-E32FCD2515E0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580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dirty="0"/>
              <a:t>Importante:</a:t>
            </a:r>
          </a:p>
          <a:p>
            <a:pPr marL="628482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La vida humana es inseparable de la dimensión moral: en qué sentido, por qué y qué implicaciones.</a:t>
            </a:r>
          </a:p>
          <a:p>
            <a:pPr marL="628482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Es difícil que un acto sea sólo involuntario. </a:t>
            </a:r>
          </a:p>
          <a:p>
            <a:pPr marL="628482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(Sentimientos, pasiones, emociones…)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0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B7082-2057-4AB9-BC32-E32FCD2515E0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0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885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dirty="0"/>
              <a:t>Importante:</a:t>
            </a:r>
          </a:p>
          <a:p>
            <a:pPr marL="628482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La vida humana es inseparable de la dimensión moral: en qué sentido, por qué y qué implicaciones.</a:t>
            </a:r>
          </a:p>
          <a:p>
            <a:pPr marL="628482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Es difícil que un acto sea sólo involuntario. </a:t>
            </a:r>
          </a:p>
          <a:p>
            <a:pPr marL="628482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(Sentimientos, pasiones, emociones…)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0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B7082-2057-4AB9-BC32-E32FCD2515E0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0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566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dirty="0"/>
              <a:t>Importante:</a:t>
            </a:r>
          </a:p>
          <a:p>
            <a:pPr marL="628482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La vida humana es inseparable de la dimensión moral: en qué sentido, por qué y qué implicaciones.</a:t>
            </a:r>
          </a:p>
          <a:p>
            <a:pPr marL="628482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Es difícil que un acto sea sólo involuntario. </a:t>
            </a:r>
          </a:p>
          <a:p>
            <a:pPr marL="628482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(Sentimientos, pasiones, emociones…)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0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B7082-2057-4AB9-BC32-E32FCD2515E0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0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353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>
            <a:extLst>
              <a:ext uri="{FF2B5EF4-FFF2-40B4-BE49-F238E27FC236}">
                <a16:creationId xmlns:a16="http://schemas.microsoft.com/office/drawing/2014/main" id="{B004D674-C781-45E2-B188-D82100758D1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209800" y="6462964"/>
            <a:ext cx="8610600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s-ES" spc="-15"/>
              <a:t>Objetivos, recorrido y presentación de la asignatura</a:t>
            </a:r>
            <a:endParaRPr lang="es-ES" spc="-15" dirty="0"/>
          </a:p>
        </p:txBody>
      </p:sp>
      <p:sp>
        <p:nvSpPr>
          <p:cNvPr id="2" name="Holder 6">
            <a:extLst>
              <a:ext uri="{FF2B5EF4-FFF2-40B4-BE49-F238E27FC236}">
                <a16:creationId xmlns:a16="http://schemas.microsoft.com/office/drawing/2014/main" id="{014B94E0-492D-476F-94C2-E5AA2F1A6DAE}"/>
              </a:ext>
            </a:extLst>
          </p:cNvPr>
          <p:cNvSpPr txBox="1">
            <a:spLocks/>
          </p:cNvSpPr>
          <p:nvPr userDrawn="1"/>
        </p:nvSpPr>
        <p:spPr>
          <a:xfrm>
            <a:off x="11430000" y="6462964"/>
            <a:ext cx="520097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s-ES"/>
            </a:defPPr>
            <a:lvl1pPr marL="0" algn="l" defTabSz="914061" rtl="0" eaLnBrk="1" latinLnBrk="0" hangingPunct="1">
              <a:defRPr sz="1200" b="0" i="0" kern="1200">
                <a:solidFill>
                  <a:srgbClr val="8A8A8A"/>
                </a:solidFill>
                <a:latin typeface="Calibri"/>
                <a:ea typeface="+mn-ea"/>
                <a:cs typeface="Calibri"/>
              </a:defRPr>
            </a:lvl1pPr>
            <a:lvl2pPr marL="457032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061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091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22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151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183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213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244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6">
              <a:lnSpc>
                <a:spcPts val="1240"/>
              </a:lnSpc>
            </a:pPr>
            <a:fld id="{81D60167-4931-47E6-BA6A-407CBD079E47}" type="slidenum">
              <a:rPr lang="es-ES" smtClean="0">
                <a:latin typeface="+mn-lt"/>
              </a:rPr>
              <a:pPr marL="102236">
                <a:lnSpc>
                  <a:spcPts val="1240"/>
                </a:lnSpc>
              </a:pPr>
              <a:t>‹Nº›</a:t>
            </a:fld>
            <a:endParaRPr lang="es-ES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4587" y="199972"/>
            <a:ext cx="4337472" cy="307777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17F62B2C-A581-43A2-9A24-BA770D82A1F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209800" y="6462964"/>
            <a:ext cx="8610600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s-ES" spc="-15"/>
              <a:t>Objetivos, recorrido y presentación de la asignatura</a:t>
            </a:r>
            <a:endParaRPr lang="es-ES" spc="-15" dirty="0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950F54EC-8238-4ECB-9C3E-6DB51F6873FF}"/>
              </a:ext>
            </a:extLst>
          </p:cNvPr>
          <p:cNvSpPr txBox="1">
            <a:spLocks/>
          </p:cNvSpPr>
          <p:nvPr userDrawn="1"/>
        </p:nvSpPr>
        <p:spPr>
          <a:xfrm>
            <a:off x="11430000" y="6462964"/>
            <a:ext cx="520097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s-ES"/>
            </a:defPPr>
            <a:lvl1pPr marL="0" algn="l" defTabSz="914061" rtl="0" eaLnBrk="1" latinLnBrk="0" hangingPunct="1">
              <a:defRPr sz="1200" b="0" i="0" kern="1200">
                <a:solidFill>
                  <a:srgbClr val="8A8A8A"/>
                </a:solidFill>
                <a:latin typeface="Calibri"/>
                <a:ea typeface="+mn-ea"/>
                <a:cs typeface="Calibri"/>
              </a:defRPr>
            </a:lvl1pPr>
            <a:lvl2pPr marL="457032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061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091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22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151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183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213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244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6">
              <a:lnSpc>
                <a:spcPts val="1240"/>
              </a:lnSpc>
            </a:pPr>
            <a:fld id="{81D60167-4931-47E6-BA6A-407CBD079E47}" type="slidenum">
              <a:rPr lang="es-ES" smtClean="0">
                <a:latin typeface="+mn-lt"/>
              </a:rPr>
              <a:pPr marL="102236">
                <a:lnSpc>
                  <a:spcPts val="1240"/>
                </a:lnSpc>
              </a:pPr>
              <a:t>‹Nº›</a:t>
            </a:fld>
            <a:endParaRPr lang="es-ES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>
            <a:extLst>
              <a:ext uri="{FF2B5EF4-FFF2-40B4-BE49-F238E27FC236}">
                <a16:creationId xmlns:a16="http://schemas.microsoft.com/office/drawing/2014/main" id="{B004D674-C781-45E2-B188-D82100758D1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209800" y="6462964"/>
            <a:ext cx="8610600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s-ES" spc="-15"/>
              <a:t>Objetivos, recorrido y presentación de la asignatura</a:t>
            </a:r>
            <a:endParaRPr lang="es-ES" spc="-15" dirty="0"/>
          </a:p>
        </p:txBody>
      </p:sp>
      <p:sp>
        <p:nvSpPr>
          <p:cNvPr id="2" name="Holder 6">
            <a:extLst>
              <a:ext uri="{FF2B5EF4-FFF2-40B4-BE49-F238E27FC236}">
                <a16:creationId xmlns:a16="http://schemas.microsoft.com/office/drawing/2014/main" id="{014B94E0-492D-476F-94C2-E5AA2F1A6DAE}"/>
              </a:ext>
            </a:extLst>
          </p:cNvPr>
          <p:cNvSpPr txBox="1">
            <a:spLocks/>
          </p:cNvSpPr>
          <p:nvPr userDrawn="1"/>
        </p:nvSpPr>
        <p:spPr>
          <a:xfrm>
            <a:off x="11430000" y="6462964"/>
            <a:ext cx="520097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s-ES"/>
            </a:defPPr>
            <a:lvl1pPr marL="0" algn="l" defTabSz="914061" rtl="0" eaLnBrk="1" latinLnBrk="0" hangingPunct="1">
              <a:defRPr sz="1200" b="0" i="0" kern="1200">
                <a:solidFill>
                  <a:srgbClr val="8A8A8A"/>
                </a:solidFill>
                <a:latin typeface="Calibri"/>
                <a:ea typeface="+mn-ea"/>
                <a:cs typeface="Calibri"/>
              </a:defRPr>
            </a:lvl1pPr>
            <a:lvl2pPr marL="457032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061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091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22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151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183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213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244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6">
              <a:lnSpc>
                <a:spcPts val="1240"/>
              </a:lnSpc>
            </a:pPr>
            <a:fld id="{81D60167-4931-47E6-BA6A-407CBD079E47}" type="slidenum">
              <a:rPr lang="es-ES" smtClean="0">
                <a:latin typeface="+mn-lt"/>
              </a:rPr>
              <a:pPr marL="102236">
                <a:lnSpc>
                  <a:spcPts val="1240"/>
                </a:lnSpc>
              </a:pPr>
              <a:t>‹Nº›</a:t>
            </a:fld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880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4587" y="199972"/>
            <a:ext cx="4337472" cy="307777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17F62B2C-A581-43A2-9A24-BA770D82A1F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209800" y="6462964"/>
            <a:ext cx="8610600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s-ES" spc="-15"/>
              <a:t>Objetivos, recorrido y presentación de la asignatura</a:t>
            </a:r>
            <a:endParaRPr lang="es-ES" spc="-15" dirty="0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950F54EC-8238-4ECB-9C3E-6DB51F6873FF}"/>
              </a:ext>
            </a:extLst>
          </p:cNvPr>
          <p:cNvSpPr txBox="1">
            <a:spLocks/>
          </p:cNvSpPr>
          <p:nvPr userDrawn="1"/>
        </p:nvSpPr>
        <p:spPr>
          <a:xfrm>
            <a:off x="11430000" y="6462964"/>
            <a:ext cx="520097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s-ES"/>
            </a:defPPr>
            <a:lvl1pPr marL="0" algn="l" defTabSz="914061" rtl="0" eaLnBrk="1" latinLnBrk="0" hangingPunct="1">
              <a:defRPr sz="1200" b="0" i="0" kern="1200">
                <a:solidFill>
                  <a:srgbClr val="8A8A8A"/>
                </a:solidFill>
                <a:latin typeface="Calibri"/>
                <a:ea typeface="+mn-ea"/>
                <a:cs typeface="Calibri"/>
              </a:defRPr>
            </a:lvl1pPr>
            <a:lvl2pPr marL="457032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061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091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22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151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183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213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244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6">
              <a:lnSpc>
                <a:spcPts val="1240"/>
              </a:lnSpc>
            </a:pPr>
            <a:fld id="{81D60167-4931-47E6-BA6A-407CBD079E47}" type="slidenum">
              <a:rPr lang="es-ES" smtClean="0">
                <a:latin typeface="+mn-lt"/>
              </a:rPr>
              <a:pPr marL="102236">
                <a:lnSpc>
                  <a:spcPts val="1240"/>
                </a:lnSpc>
              </a:pPr>
              <a:t>‹Nº›</a:t>
            </a:fld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459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>
            <a:extLst>
              <a:ext uri="{FF2B5EF4-FFF2-40B4-BE49-F238E27FC236}">
                <a16:creationId xmlns:a16="http://schemas.microsoft.com/office/drawing/2014/main" id="{B004D674-C781-45E2-B188-D82100758D1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209800" y="6462964"/>
            <a:ext cx="8610600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s-ES" spc="-15"/>
              <a:t>Objetivos, recorrido y presentación de la asignatura</a:t>
            </a:r>
            <a:endParaRPr lang="es-ES" spc="-15" dirty="0"/>
          </a:p>
        </p:txBody>
      </p:sp>
      <p:sp>
        <p:nvSpPr>
          <p:cNvPr id="2" name="Holder 6">
            <a:extLst>
              <a:ext uri="{FF2B5EF4-FFF2-40B4-BE49-F238E27FC236}">
                <a16:creationId xmlns:a16="http://schemas.microsoft.com/office/drawing/2014/main" id="{014B94E0-492D-476F-94C2-E5AA2F1A6DAE}"/>
              </a:ext>
            </a:extLst>
          </p:cNvPr>
          <p:cNvSpPr txBox="1">
            <a:spLocks/>
          </p:cNvSpPr>
          <p:nvPr userDrawn="1"/>
        </p:nvSpPr>
        <p:spPr>
          <a:xfrm>
            <a:off x="11430000" y="6462964"/>
            <a:ext cx="520097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s-ES"/>
            </a:defPPr>
            <a:lvl1pPr marL="0" algn="l" defTabSz="914061" rtl="0" eaLnBrk="1" latinLnBrk="0" hangingPunct="1">
              <a:defRPr sz="1200" b="0" i="0" kern="1200">
                <a:solidFill>
                  <a:srgbClr val="8A8A8A"/>
                </a:solidFill>
                <a:latin typeface="Calibri"/>
                <a:ea typeface="+mn-ea"/>
                <a:cs typeface="Calibri"/>
              </a:defRPr>
            </a:lvl1pPr>
            <a:lvl2pPr marL="457032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061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091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22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151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183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213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244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6">
              <a:lnSpc>
                <a:spcPts val="1240"/>
              </a:lnSpc>
            </a:pPr>
            <a:fld id="{81D60167-4931-47E6-BA6A-407CBD079E47}" type="slidenum">
              <a:rPr lang="es-ES" smtClean="0">
                <a:latin typeface="+mn-lt"/>
              </a:rPr>
              <a:pPr marL="102236">
                <a:lnSpc>
                  <a:spcPts val="1240"/>
                </a:lnSpc>
              </a:pPr>
              <a:t>‹Nº›</a:t>
            </a:fld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482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4587" y="199972"/>
            <a:ext cx="4337472" cy="307777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17F62B2C-A581-43A2-9A24-BA770D82A1F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209800" y="6462964"/>
            <a:ext cx="8610600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s-ES" spc="-15"/>
              <a:t>Objetivos, recorrido y presentación de la asignatura</a:t>
            </a:r>
            <a:endParaRPr lang="es-ES" spc="-15" dirty="0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950F54EC-8238-4ECB-9C3E-6DB51F6873FF}"/>
              </a:ext>
            </a:extLst>
          </p:cNvPr>
          <p:cNvSpPr txBox="1">
            <a:spLocks/>
          </p:cNvSpPr>
          <p:nvPr userDrawn="1"/>
        </p:nvSpPr>
        <p:spPr>
          <a:xfrm>
            <a:off x="11430000" y="6462964"/>
            <a:ext cx="520097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s-ES"/>
            </a:defPPr>
            <a:lvl1pPr marL="0" algn="l" defTabSz="914061" rtl="0" eaLnBrk="1" latinLnBrk="0" hangingPunct="1">
              <a:defRPr sz="1200" b="0" i="0" kern="1200">
                <a:solidFill>
                  <a:srgbClr val="8A8A8A"/>
                </a:solidFill>
                <a:latin typeface="Calibri"/>
                <a:ea typeface="+mn-ea"/>
                <a:cs typeface="Calibri"/>
              </a:defRPr>
            </a:lvl1pPr>
            <a:lvl2pPr marL="457032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061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091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22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151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183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213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244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6">
              <a:lnSpc>
                <a:spcPts val="1240"/>
              </a:lnSpc>
            </a:pPr>
            <a:fld id="{81D60167-4931-47E6-BA6A-407CBD079E47}" type="slidenum">
              <a:rPr lang="es-ES" smtClean="0">
                <a:latin typeface="+mn-lt"/>
              </a:rPr>
              <a:pPr marL="102236">
                <a:lnSpc>
                  <a:spcPts val="1240"/>
                </a:lnSpc>
              </a:pPr>
              <a:t>‹Nº›</a:t>
            </a:fld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644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09800" y="6462964"/>
            <a:ext cx="8610600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s-ES" spc="-15"/>
              <a:t>Objetivos, recorrido y presentación de la asignatura</a:t>
            </a:r>
            <a:endParaRPr lang="es-ES" spc="-1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FCC066D-DC75-47C3-A5A7-082483FE8961}"/>
              </a:ext>
            </a:extLst>
          </p:cNvPr>
          <p:cNvSpPr/>
          <p:nvPr userDrawn="1"/>
        </p:nvSpPr>
        <p:spPr>
          <a:xfrm>
            <a:off x="525868" y="6360817"/>
            <a:ext cx="1386666" cy="3603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661D0E5B-7230-4A90-A57E-0359A2C89C72}"/>
              </a:ext>
            </a:extLst>
          </p:cNvPr>
          <p:cNvSpPr txBox="1">
            <a:spLocks/>
          </p:cNvSpPr>
          <p:nvPr userDrawn="1"/>
        </p:nvSpPr>
        <p:spPr>
          <a:xfrm>
            <a:off x="11430000" y="6462964"/>
            <a:ext cx="520097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s-ES"/>
            </a:defPPr>
            <a:lvl1pPr marL="0" algn="l" defTabSz="914061" rtl="0" eaLnBrk="1" latinLnBrk="0" hangingPunct="1">
              <a:defRPr sz="1200" b="0" i="0" kern="1200">
                <a:solidFill>
                  <a:srgbClr val="8A8A8A"/>
                </a:solidFill>
                <a:latin typeface="Calibri"/>
                <a:ea typeface="+mn-ea"/>
                <a:cs typeface="Calibri"/>
              </a:defRPr>
            </a:lvl1pPr>
            <a:lvl2pPr marL="457032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061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091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22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151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183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213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244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6">
              <a:lnSpc>
                <a:spcPts val="1240"/>
              </a:lnSpc>
            </a:pPr>
            <a:fld id="{81D60167-4931-47E6-BA6A-407CBD079E47}" type="slidenum">
              <a:rPr lang="es-ES" smtClean="0">
                <a:latin typeface="+mn-lt"/>
              </a:rPr>
              <a:pPr marL="102236">
                <a:lnSpc>
                  <a:spcPts val="1240"/>
                </a:lnSpc>
              </a:pPr>
              <a:t>‹Nº›</a:t>
            </a:fld>
            <a:endParaRPr lang="es-ES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 marR="0" indent="0" algn="ctr" defTabSz="914406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lang="es-ES" sz="1200" b="0" i="0" kern="1200" spc="-15" dirty="0" smtClean="0">
          <a:solidFill>
            <a:srgbClr val="00B050"/>
          </a:solidFill>
          <a:latin typeface="Calibri"/>
          <a:ea typeface="+mn-ea"/>
          <a:cs typeface="Calibri"/>
        </a:defRPr>
      </a:lvl1pPr>
      <a:lvl2pPr marL="457203">
        <a:defRPr>
          <a:latin typeface="+mn-lt"/>
          <a:ea typeface="+mn-ea"/>
          <a:cs typeface="+mn-cs"/>
        </a:defRPr>
      </a:lvl2pPr>
      <a:lvl3pPr marL="914406">
        <a:defRPr>
          <a:latin typeface="+mn-lt"/>
          <a:ea typeface="+mn-ea"/>
          <a:cs typeface="+mn-cs"/>
        </a:defRPr>
      </a:lvl3pPr>
      <a:lvl4pPr marL="1371609">
        <a:defRPr>
          <a:latin typeface="+mn-lt"/>
          <a:ea typeface="+mn-ea"/>
          <a:cs typeface="+mn-cs"/>
        </a:defRPr>
      </a:lvl4pPr>
      <a:lvl5pPr marL="1828812">
        <a:defRPr>
          <a:latin typeface="+mn-lt"/>
          <a:ea typeface="+mn-ea"/>
          <a:cs typeface="+mn-cs"/>
        </a:defRPr>
      </a:lvl5pPr>
      <a:lvl6pPr marL="2286015">
        <a:defRPr>
          <a:latin typeface="+mn-lt"/>
          <a:ea typeface="+mn-ea"/>
          <a:cs typeface="+mn-cs"/>
        </a:defRPr>
      </a:lvl6pPr>
      <a:lvl7pPr marL="2743218">
        <a:defRPr>
          <a:latin typeface="+mn-lt"/>
          <a:ea typeface="+mn-ea"/>
          <a:cs typeface="+mn-cs"/>
        </a:defRPr>
      </a:lvl7pPr>
      <a:lvl8pPr marL="3200421">
        <a:defRPr>
          <a:latin typeface="+mn-lt"/>
          <a:ea typeface="+mn-ea"/>
          <a:cs typeface="+mn-cs"/>
        </a:defRPr>
      </a:lvl8pPr>
      <a:lvl9pPr marL="365762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3">
        <a:defRPr>
          <a:latin typeface="+mn-lt"/>
          <a:ea typeface="+mn-ea"/>
          <a:cs typeface="+mn-cs"/>
        </a:defRPr>
      </a:lvl2pPr>
      <a:lvl3pPr marL="914406">
        <a:defRPr>
          <a:latin typeface="+mn-lt"/>
          <a:ea typeface="+mn-ea"/>
          <a:cs typeface="+mn-cs"/>
        </a:defRPr>
      </a:lvl3pPr>
      <a:lvl4pPr marL="1371609">
        <a:defRPr>
          <a:latin typeface="+mn-lt"/>
          <a:ea typeface="+mn-ea"/>
          <a:cs typeface="+mn-cs"/>
        </a:defRPr>
      </a:lvl4pPr>
      <a:lvl5pPr marL="1828812">
        <a:defRPr>
          <a:latin typeface="+mn-lt"/>
          <a:ea typeface="+mn-ea"/>
          <a:cs typeface="+mn-cs"/>
        </a:defRPr>
      </a:lvl5pPr>
      <a:lvl6pPr marL="2286015">
        <a:defRPr>
          <a:latin typeface="+mn-lt"/>
          <a:ea typeface="+mn-ea"/>
          <a:cs typeface="+mn-cs"/>
        </a:defRPr>
      </a:lvl6pPr>
      <a:lvl7pPr marL="2743218">
        <a:defRPr>
          <a:latin typeface="+mn-lt"/>
          <a:ea typeface="+mn-ea"/>
          <a:cs typeface="+mn-cs"/>
        </a:defRPr>
      </a:lvl7pPr>
      <a:lvl8pPr marL="3200421">
        <a:defRPr>
          <a:latin typeface="+mn-lt"/>
          <a:ea typeface="+mn-ea"/>
          <a:cs typeface="+mn-cs"/>
        </a:defRPr>
      </a:lvl8pPr>
      <a:lvl9pPr marL="3657624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09800" y="6462964"/>
            <a:ext cx="8610600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s-ES" spc="-15"/>
              <a:t>Objetivos, recorrido y presentación de la asignatura</a:t>
            </a:r>
            <a:endParaRPr lang="es-ES" spc="-1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FCC066D-DC75-47C3-A5A7-082483FE8961}"/>
              </a:ext>
            </a:extLst>
          </p:cNvPr>
          <p:cNvSpPr/>
          <p:nvPr userDrawn="1"/>
        </p:nvSpPr>
        <p:spPr>
          <a:xfrm>
            <a:off x="525868" y="6360817"/>
            <a:ext cx="1386666" cy="3603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661D0E5B-7230-4A90-A57E-0359A2C89C72}"/>
              </a:ext>
            </a:extLst>
          </p:cNvPr>
          <p:cNvSpPr txBox="1">
            <a:spLocks/>
          </p:cNvSpPr>
          <p:nvPr userDrawn="1"/>
        </p:nvSpPr>
        <p:spPr>
          <a:xfrm>
            <a:off x="11430000" y="6462964"/>
            <a:ext cx="520097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s-ES"/>
            </a:defPPr>
            <a:lvl1pPr marL="0" algn="l" defTabSz="914061" rtl="0" eaLnBrk="1" latinLnBrk="0" hangingPunct="1">
              <a:defRPr sz="1200" b="0" i="0" kern="1200">
                <a:solidFill>
                  <a:srgbClr val="8A8A8A"/>
                </a:solidFill>
                <a:latin typeface="Calibri"/>
                <a:ea typeface="+mn-ea"/>
                <a:cs typeface="Calibri"/>
              </a:defRPr>
            </a:lvl1pPr>
            <a:lvl2pPr marL="457032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061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091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22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151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183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213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244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6">
              <a:lnSpc>
                <a:spcPts val="1240"/>
              </a:lnSpc>
            </a:pPr>
            <a:fld id="{81D60167-4931-47E6-BA6A-407CBD079E47}" type="slidenum">
              <a:rPr lang="es-ES" smtClean="0">
                <a:latin typeface="+mn-lt"/>
              </a:rPr>
              <a:pPr marL="102236">
                <a:lnSpc>
                  <a:spcPts val="1240"/>
                </a:lnSpc>
              </a:pPr>
              <a:t>‹Nº›</a:t>
            </a:fld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249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 marR="0" indent="0" algn="ctr" defTabSz="914406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lang="es-ES" sz="1200" b="0" i="0" kern="1200" spc="-15" dirty="0" smtClean="0">
          <a:solidFill>
            <a:srgbClr val="00B050"/>
          </a:solidFill>
          <a:latin typeface="Calibri"/>
          <a:ea typeface="+mn-ea"/>
          <a:cs typeface="Calibri"/>
        </a:defRPr>
      </a:lvl1pPr>
      <a:lvl2pPr marL="457203">
        <a:defRPr>
          <a:latin typeface="+mn-lt"/>
          <a:ea typeface="+mn-ea"/>
          <a:cs typeface="+mn-cs"/>
        </a:defRPr>
      </a:lvl2pPr>
      <a:lvl3pPr marL="914406">
        <a:defRPr>
          <a:latin typeface="+mn-lt"/>
          <a:ea typeface="+mn-ea"/>
          <a:cs typeface="+mn-cs"/>
        </a:defRPr>
      </a:lvl3pPr>
      <a:lvl4pPr marL="1371609">
        <a:defRPr>
          <a:latin typeface="+mn-lt"/>
          <a:ea typeface="+mn-ea"/>
          <a:cs typeface="+mn-cs"/>
        </a:defRPr>
      </a:lvl4pPr>
      <a:lvl5pPr marL="1828812">
        <a:defRPr>
          <a:latin typeface="+mn-lt"/>
          <a:ea typeface="+mn-ea"/>
          <a:cs typeface="+mn-cs"/>
        </a:defRPr>
      </a:lvl5pPr>
      <a:lvl6pPr marL="2286015">
        <a:defRPr>
          <a:latin typeface="+mn-lt"/>
          <a:ea typeface="+mn-ea"/>
          <a:cs typeface="+mn-cs"/>
        </a:defRPr>
      </a:lvl6pPr>
      <a:lvl7pPr marL="2743218">
        <a:defRPr>
          <a:latin typeface="+mn-lt"/>
          <a:ea typeface="+mn-ea"/>
          <a:cs typeface="+mn-cs"/>
        </a:defRPr>
      </a:lvl7pPr>
      <a:lvl8pPr marL="3200421">
        <a:defRPr>
          <a:latin typeface="+mn-lt"/>
          <a:ea typeface="+mn-ea"/>
          <a:cs typeface="+mn-cs"/>
        </a:defRPr>
      </a:lvl8pPr>
      <a:lvl9pPr marL="365762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3">
        <a:defRPr>
          <a:latin typeface="+mn-lt"/>
          <a:ea typeface="+mn-ea"/>
          <a:cs typeface="+mn-cs"/>
        </a:defRPr>
      </a:lvl2pPr>
      <a:lvl3pPr marL="914406">
        <a:defRPr>
          <a:latin typeface="+mn-lt"/>
          <a:ea typeface="+mn-ea"/>
          <a:cs typeface="+mn-cs"/>
        </a:defRPr>
      </a:lvl3pPr>
      <a:lvl4pPr marL="1371609">
        <a:defRPr>
          <a:latin typeface="+mn-lt"/>
          <a:ea typeface="+mn-ea"/>
          <a:cs typeface="+mn-cs"/>
        </a:defRPr>
      </a:lvl4pPr>
      <a:lvl5pPr marL="1828812">
        <a:defRPr>
          <a:latin typeface="+mn-lt"/>
          <a:ea typeface="+mn-ea"/>
          <a:cs typeface="+mn-cs"/>
        </a:defRPr>
      </a:lvl5pPr>
      <a:lvl6pPr marL="2286015">
        <a:defRPr>
          <a:latin typeface="+mn-lt"/>
          <a:ea typeface="+mn-ea"/>
          <a:cs typeface="+mn-cs"/>
        </a:defRPr>
      </a:lvl6pPr>
      <a:lvl7pPr marL="2743218">
        <a:defRPr>
          <a:latin typeface="+mn-lt"/>
          <a:ea typeface="+mn-ea"/>
          <a:cs typeface="+mn-cs"/>
        </a:defRPr>
      </a:lvl7pPr>
      <a:lvl8pPr marL="3200421">
        <a:defRPr>
          <a:latin typeface="+mn-lt"/>
          <a:ea typeface="+mn-ea"/>
          <a:cs typeface="+mn-cs"/>
        </a:defRPr>
      </a:lvl8pPr>
      <a:lvl9pPr marL="3657624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09800" y="6462964"/>
            <a:ext cx="8610600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s-ES" spc="-15"/>
              <a:t>Objetivos, recorrido y presentación de la asignatura</a:t>
            </a:r>
            <a:endParaRPr lang="es-ES" spc="-1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FCC066D-DC75-47C3-A5A7-082483FE8961}"/>
              </a:ext>
            </a:extLst>
          </p:cNvPr>
          <p:cNvSpPr/>
          <p:nvPr userDrawn="1"/>
        </p:nvSpPr>
        <p:spPr>
          <a:xfrm>
            <a:off x="525868" y="6360817"/>
            <a:ext cx="1386666" cy="3603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661D0E5B-7230-4A90-A57E-0359A2C89C72}"/>
              </a:ext>
            </a:extLst>
          </p:cNvPr>
          <p:cNvSpPr txBox="1">
            <a:spLocks/>
          </p:cNvSpPr>
          <p:nvPr userDrawn="1"/>
        </p:nvSpPr>
        <p:spPr>
          <a:xfrm>
            <a:off x="11430000" y="6462964"/>
            <a:ext cx="520097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s-ES"/>
            </a:defPPr>
            <a:lvl1pPr marL="0" algn="l" defTabSz="914061" rtl="0" eaLnBrk="1" latinLnBrk="0" hangingPunct="1">
              <a:defRPr sz="1200" b="0" i="0" kern="1200">
                <a:solidFill>
                  <a:srgbClr val="8A8A8A"/>
                </a:solidFill>
                <a:latin typeface="Calibri"/>
                <a:ea typeface="+mn-ea"/>
                <a:cs typeface="Calibri"/>
              </a:defRPr>
            </a:lvl1pPr>
            <a:lvl2pPr marL="457032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061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091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22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151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183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213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244" algn="l" defTabSz="9140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6">
              <a:lnSpc>
                <a:spcPts val="1240"/>
              </a:lnSpc>
            </a:pPr>
            <a:fld id="{81D60167-4931-47E6-BA6A-407CBD079E47}" type="slidenum">
              <a:rPr lang="es-ES" smtClean="0">
                <a:latin typeface="+mn-lt"/>
              </a:rPr>
              <a:pPr marL="102236">
                <a:lnSpc>
                  <a:spcPts val="1240"/>
                </a:lnSpc>
              </a:pPr>
              <a:t>‹Nº›</a:t>
            </a:fld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44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 marR="0" indent="0" algn="ctr" defTabSz="914406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lang="es-ES" sz="1200" b="0" i="0" kern="1200" spc="-15" dirty="0" smtClean="0">
          <a:solidFill>
            <a:srgbClr val="00B050"/>
          </a:solidFill>
          <a:latin typeface="Calibri"/>
          <a:ea typeface="+mn-ea"/>
          <a:cs typeface="Calibri"/>
        </a:defRPr>
      </a:lvl1pPr>
      <a:lvl2pPr marL="457203">
        <a:defRPr>
          <a:latin typeface="+mn-lt"/>
          <a:ea typeface="+mn-ea"/>
          <a:cs typeface="+mn-cs"/>
        </a:defRPr>
      </a:lvl2pPr>
      <a:lvl3pPr marL="914406">
        <a:defRPr>
          <a:latin typeface="+mn-lt"/>
          <a:ea typeface="+mn-ea"/>
          <a:cs typeface="+mn-cs"/>
        </a:defRPr>
      </a:lvl3pPr>
      <a:lvl4pPr marL="1371609">
        <a:defRPr>
          <a:latin typeface="+mn-lt"/>
          <a:ea typeface="+mn-ea"/>
          <a:cs typeface="+mn-cs"/>
        </a:defRPr>
      </a:lvl4pPr>
      <a:lvl5pPr marL="1828812">
        <a:defRPr>
          <a:latin typeface="+mn-lt"/>
          <a:ea typeface="+mn-ea"/>
          <a:cs typeface="+mn-cs"/>
        </a:defRPr>
      </a:lvl5pPr>
      <a:lvl6pPr marL="2286015">
        <a:defRPr>
          <a:latin typeface="+mn-lt"/>
          <a:ea typeface="+mn-ea"/>
          <a:cs typeface="+mn-cs"/>
        </a:defRPr>
      </a:lvl6pPr>
      <a:lvl7pPr marL="2743218">
        <a:defRPr>
          <a:latin typeface="+mn-lt"/>
          <a:ea typeface="+mn-ea"/>
          <a:cs typeface="+mn-cs"/>
        </a:defRPr>
      </a:lvl7pPr>
      <a:lvl8pPr marL="3200421">
        <a:defRPr>
          <a:latin typeface="+mn-lt"/>
          <a:ea typeface="+mn-ea"/>
          <a:cs typeface="+mn-cs"/>
        </a:defRPr>
      </a:lvl8pPr>
      <a:lvl9pPr marL="365762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3">
        <a:defRPr>
          <a:latin typeface="+mn-lt"/>
          <a:ea typeface="+mn-ea"/>
          <a:cs typeface="+mn-cs"/>
        </a:defRPr>
      </a:lvl2pPr>
      <a:lvl3pPr marL="914406">
        <a:defRPr>
          <a:latin typeface="+mn-lt"/>
          <a:ea typeface="+mn-ea"/>
          <a:cs typeface="+mn-cs"/>
        </a:defRPr>
      </a:lvl3pPr>
      <a:lvl4pPr marL="1371609">
        <a:defRPr>
          <a:latin typeface="+mn-lt"/>
          <a:ea typeface="+mn-ea"/>
          <a:cs typeface="+mn-cs"/>
        </a:defRPr>
      </a:lvl4pPr>
      <a:lvl5pPr marL="1828812">
        <a:defRPr>
          <a:latin typeface="+mn-lt"/>
          <a:ea typeface="+mn-ea"/>
          <a:cs typeface="+mn-cs"/>
        </a:defRPr>
      </a:lvl5pPr>
      <a:lvl6pPr marL="2286015">
        <a:defRPr>
          <a:latin typeface="+mn-lt"/>
          <a:ea typeface="+mn-ea"/>
          <a:cs typeface="+mn-cs"/>
        </a:defRPr>
      </a:lvl6pPr>
      <a:lvl7pPr marL="2743218">
        <a:defRPr>
          <a:latin typeface="+mn-lt"/>
          <a:ea typeface="+mn-ea"/>
          <a:cs typeface="+mn-cs"/>
        </a:defRPr>
      </a:lvl7pPr>
      <a:lvl8pPr marL="3200421">
        <a:defRPr>
          <a:latin typeface="+mn-lt"/>
          <a:ea typeface="+mn-ea"/>
          <a:cs typeface="+mn-cs"/>
        </a:defRPr>
      </a:lvl8pPr>
      <a:lvl9pPr marL="365762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28600" y="228600"/>
            <a:ext cx="2828924" cy="6842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87B7820C-2D4C-40AC-841F-5EB468E31C24}"/>
              </a:ext>
            </a:extLst>
          </p:cNvPr>
          <p:cNvSpPr txBox="1">
            <a:spLocks/>
          </p:cNvSpPr>
          <p:nvPr/>
        </p:nvSpPr>
        <p:spPr>
          <a:xfrm>
            <a:off x="533400" y="2020066"/>
            <a:ext cx="1120140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000" b="0" i="1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algn="ctr"/>
            <a:r>
              <a:rPr lang="es-ES" sz="4400" b="1" i="0" kern="0" dirty="0"/>
              <a:t>ÉTICA y DEONTOLOGÍA </a:t>
            </a:r>
          </a:p>
          <a:p>
            <a:pPr marL="12700" algn="ctr"/>
            <a:r>
              <a:rPr lang="es-ES" sz="4400" b="1" i="0" kern="0" dirty="0"/>
              <a:t>PROFESIONAL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8CE9E919-7568-4FF9-8BB2-47CD1A1A5AA9}"/>
              </a:ext>
            </a:extLst>
          </p:cNvPr>
          <p:cNvSpPr txBox="1"/>
          <p:nvPr/>
        </p:nvSpPr>
        <p:spPr>
          <a:xfrm>
            <a:off x="571500" y="3810000"/>
            <a:ext cx="1104899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es-ES" sz="3600" b="1" dirty="0">
                <a:solidFill>
                  <a:srgbClr val="0070C0"/>
                </a:solidFill>
                <a:latin typeface="Calibri"/>
                <a:cs typeface="Calibri"/>
              </a:rPr>
              <a:t>Objetivos, recorrido y presentación de la asignatura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1219200"/>
            <a:ext cx="11125200" cy="4990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Primeras cuestiones que debemos considerar: </a:t>
            </a:r>
          </a:p>
          <a:p>
            <a:pPr marL="812632" marR="5080" lvl="1" indent="-34290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Definición del objeto de estudio: </a:t>
            </a: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 qué se ocupa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</a:p>
          <a:p>
            <a:pPr marL="812632" marR="5080" lvl="1" indent="-34290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Definición del método: </a:t>
            </a: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cómo lo aborda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</a:p>
          <a:p>
            <a:pPr marL="812632" marR="5080" lvl="1" indent="-34290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Definición del contexto teórico: </a:t>
            </a: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qué tipo de saber es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 </a:t>
            </a:r>
          </a:p>
          <a:p>
            <a:pPr marL="12700" marR="5080" lvl="0" indent="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	En este curso vamos a </a:t>
            </a: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definir lo mejor posible los conceptos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para, a partir de ellos, </a:t>
            </a: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formar un criterio propio fundado en argumentos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 La ética es un tipo de saber filosófico, pero no puede ser exclusivo de filósofos, sino que </a:t>
            </a: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atañe a todos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 Ellos nos ayudan con las herramientas conceptuales, pero </a:t>
            </a: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 trabajo de análisis y estudio nos toca a todos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 </a:t>
            </a: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72C5EB01-BBA7-494E-A86D-B8312194A6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319939"/>
            <a:ext cx="11049000" cy="553998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26471" algn="l"/>
              </a:tabLst>
            </a:pPr>
            <a:r>
              <a:rPr lang="es-ES" sz="3600" b="1" i="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</a:rPr>
              <a:t>Presentación de la asignatura</a:t>
            </a:r>
            <a:r>
              <a:rPr lang="es-ES" sz="3600" b="1" i="0" dirty="0">
                <a:solidFill>
                  <a:srgbClr val="005892"/>
                </a:solidFill>
                <a:uFill>
                  <a:solidFill>
                    <a:srgbClr val="0070C0"/>
                  </a:solidFill>
                </a:uFill>
              </a:rPr>
              <a:t> </a:t>
            </a:r>
            <a:endParaRPr sz="3600" b="1" dirty="0">
              <a:solidFill>
                <a:srgbClr val="005892"/>
              </a:solidFill>
              <a:uFill>
                <a:solidFill>
                  <a:srgbClr val="0070C0"/>
                </a:solidFill>
              </a:u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6F029BAA-1C99-4047-AFFD-B76ADB773045}"/>
              </a:ext>
            </a:extLst>
          </p:cNvPr>
          <p:cNvCxnSpPr>
            <a:cxnSpLocks/>
          </p:cNvCxnSpPr>
          <p:nvPr/>
        </p:nvCxnSpPr>
        <p:spPr>
          <a:xfrm>
            <a:off x="533400" y="893659"/>
            <a:ext cx="111252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ie de página 1">
            <a:extLst>
              <a:ext uri="{FF2B5EF4-FFF2-40B4-BE49-F238E27FC236}">
                <a16:creationId xmlns:a16="http://schemas.microsoft.com/office/drawing/2014/main" id="{14554315-A39C-45BF-8597-EA84E42C805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216003" y="6462964"/>
            <a:ext cx="3760004" cy="156068"/>
          </a:xfrm>
        </p:spPr>
        <p:txBody>
          <a:bodyPr/>
          <a:lstStyle/>
          <a:p>
            <a:pPr marL="12700" marR="0" lvl="0" indent="0" algn="ctr" defTabSz="914061" rtl="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-15" normalizeH="0" baseline="0" noProof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Objetivos, recorrido y presentación de la asignatura</a:t>
            </a:r>
            <a:endParaRPr kumimoji="0" lang="es-ES" sz="1200" b="0" i="0" u="none" strike="noStrike" kern="1200" cap="none" spc="-15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51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A7D3D7F-810E-4D1D-8E0C-BEEA9040F612}"/>
              </a:ext>
            </a:extLst>
          </p:cNvPr>
          <p:cNvSpPr txBox="1"/>
          <p:nvPr/>
        </p:nvSpPr>
        <p:spPr>
          <a:xfrm>
            <a:off x="533400" y="762000"/>
            <a:ext cx="11125199" cy="4990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Respondiendo en una primera aproximación a las tres cuestiones iniciales planteadas, tenemos que:</a:t>
            </a:r>
          </a:p>
          <a:p>
            <a:pPr marL="469732" marR="5080" lvl="1" indent="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•	La ética se ocupa de las </a:t>
            </a:r>
            <a:r>
              <a:rPr kumimoji="0" lang="es-ES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acciones humanas 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(de todas: personales, sociales y profesionales).</a:t>
            </a:r>
          </a:p>
          <a:p>
            <a:pPr marL="469732" marR="5080" lvl="1" indent="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•	Lo hace con un </a:t>
            </a:r>
            <a:r>
              <a:rPr kumimoji="0" lang="es-ES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método racional 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que analiza los </a:t>
            </a:r>
            <a:r>
              <a:rPr kumimoji="0" lang="es-ES" sz="2400" b="1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qués</a:t>
            </a:r>
            <a:r>
              <a:rPr kumimoji="0" lang="es-ES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 los </a:t>
            </a:r>
            <a:r>
              <a:rPr kumimoji="0" lang="es-ES" sz="2400" b="1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cómos</a:t>
            </a:r>
            <a:r>
              <a:rPr kumimoji="0" lang="es-ES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 esas acciones.</a:t>
            </a:r>
          </a:p>
          <a:p>
            <a:pPr marL="469732" marR="5080" lvl="1" indent="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•	Y, por último, es un </a:t>
            </a:r>
            <a:r>
              <a:rPr kumimoji="0" lang="es-ES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saber filosófico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 esto es, se ocupa de entender las razones últimas de esos </a:t>
            </a:r>
            <a:r>
              <a:rPr kumimoji="0" lang="es-ES" sz="24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qués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y esos </a:t>
            </a:r>
            <a:r>
              <a:rPr kumimoji="0" lang="es-ES" sz="24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cómos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 es decir, los </a:t>
            </a:r>
            <a:r>
              <a:rPr kumimoji="0" lang="es-ES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por </a:t>
            </a:r>
            <a:r>
              <a:rPr kumimoji="0" lang="es-ES" sz="2400" b="1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qués</a:t>
            </a:r>
            <a:r>
              <a:rPr kumimoji="0" lang="es-ES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 </a:t>
            </a:r>
            <a:r>
              <a:rPr kumimoji="0" lang="es-ES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para </a:t>
            </a:r>
            <a:r>
              <a:rPr kumimoji="0" lang="es-ES" sz="2400" b="1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qués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</a:p>
          <a:p>
            <a:pPr marL="12700" marR="5080" lvl="0" indent="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354967" algn="l"/>
                <a:tab pos="355602" algn="l"/>
              </a:tabLst>
              <a:defRPr/>
            </a:pPr>
            <a:endParaRPr kumimoji="0" lang="es-ES" sz="2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3" name="Título 4">
            <a:extLst>
              <a:ext uri="{FF2B5EF4-FFF2-40B4-BE49-F238E27FC236}">
                <a16:creationId xmlns:a16="http://schemas.microsoft.com/office/drawing/2014/main" id="{842CDF0B-1645-470F-8CA4-ACF04D50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38968"/>
            <a:ext cx="11125199" cy="268782"/>
          </a:xfrm>
        </p:spPr>
        <p:txBody>
          <a:bodyPr/>
          <a:lstStyle/>
          <a:p>
            <a:r>
              <a:rPr lang="es-ES" b="1" i="0" dirty="0">
                <a:solidFill>
                  <a:srgbClr val="0070C0"/>
                </a:solidFill>
              </a:rPr>
              <a:t>Presentación </a:t>
            </a:r>
            <a:r>
              <a:rPr lang="es-ES" sz="2000" b="1" i="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</a:rPr>
              <a:t>de la asignatura</a:t>
            </a:r>
            <a:r>
              <a:rPr lang="es-ES" b="1" i="0" dirty="0">
                <a:solidFill>
                  <a:srgbClr val="005892"/>
                </a:solidFill>
              </a:rPr>
              <a:t> </a:t>
            </a:r>
          </a:p>
        </p:txBody>
      </p:sp>
      <p:sp>
        <p:nvSpPr>
          <p:cNvPr id="5" name="Marcador de pie de página 1">
            <a:extLst>
              <a:ext uri="{FF2B5EF4-FFF2-40B4-BE49-F238E27FC236}">
                <a16:creationId xmlns:a16="http://schemas.microsoft.com/office/drawing/2014/main" id="{91587B37-CD22-4236-B43E-FA0A5A987D8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216003" y="6462964"/>
            <a:ext cx="3760004" cy="156068"/>
          </a:xfrm>
        </p:spPr>
        <p:txBody>
          <a:bodyPr/>
          <a:lstStyle/>
          <a:p>
            <a:pPr marL="12700" marR="0" lvl="0" indent="0" algn="ctr" defTabSz="914061" rtl="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-15" normalizeH="0" baseline="0" noProof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Objetivos, recorrido y presentación de la asignatura</a:t>
            </a:r>
            <a:endParaRPr kumimoji="0" lang="es-ES" sz="1200" b="0" i="0" u="none" strike="noStrike" kern="1200" cap="none" spc="-15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25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A7D3D7F-810E-4D1D-8E0C-BEEA9040F612}"/>
              </a:ext>
            </a:extLst>
          </p:cNvPr>
          <p:cNvSpPr txBox="1"/>
          <p:nvPr/>
        </p:nvSpPr>
        <p:spPr>
          <a:xfrm>
            <a:off x="533400" y="762000"/>
            <a:ext cx="11125199" cy="5298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Ejemplo: montar en bicicleta.</a:t>
            </a:r>
          </a:p>
          <a:p>
            <a:pPr marL="12700" marR="5080" lvl="0" indent="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Al analizar una misma acción, podemos hacerlo desde muchos puntos de vista, preguntándonos por los distintos </a:t>
            </a:r>
            <a:r>
              <a:rPr kumimoji="0" lang="es-ES" sz="2400" b="1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cómos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: </a:t>
            </a:r>
          </a:p>
          <a:p>
            <a:pPr marL="812632" marR="5080" lvl="1" indent="-34290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Técnicamente: bien o mal, si guardo o no el equilibrio,</a:t>
            </a:r>
            <a:r>
              <a:rPr kumimoji="0" lang="es-ES" sz="2400" b="0" i="0" u="none" strike="noStrike" kern="1200" cap="none" spc="-5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etc.</a:t>
            </a:r>
            <a:endParaRPr kumimoji="0" lang="es-ES" sz="2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812632" marR="5080" lvl="1" indent="-34290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Legalmente: si respeto o no las normas de circulación,</a:t>
            </a:r>
            <a:r>
              <a:rPr kumimoji="0" lang="es-ES" sz="2400" b="0" i="0" u="none" strike="noStrike" kern="1200" cap="none" spc="-5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etc.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</a:t>
            </a:r>
          </a:p>
          <a:p>
            <a:pPr marL="812632" marR="5080" lvl="1" indent="-34290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Deportivamente: si entreno y participo en competiciones o no,</a:t>
            </a:r>
            <a:r>
              <a:rPr kumimoji="0" lang="es-ES" sz="2400" b="0" i="0" u="none" strike="noStrike" kern="1200" cap="none" spc="-5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etc.</a:t>
            </a:r>
            <a:endParaRPr kumimoji="0" lang="es-ES" sz="2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812632" marR="5080" lvl="1" indent="-34290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Éticamente: si</a:t>
            </a:r>
            <a:r>
              <a:rPr kumimoji="0" lang="es-ES" sz="2400" b="0" i="0" u="none" strike="noStrike" kern="1200" cap="none" spc="-5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soy responsable o no, etc.</a:t>
            </a:r>
            <a:endParaRPr kumimoji="0" lang="es-ES" sz="2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5080" lvl="0" indent="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Etc. </a:t>
            </a:r>
          </a:p>
        </p:txBody>
      </p:sp>
      <p:sp>
        <p:nvSpPr>
          <p:cNvPr id="13" name="Título 4">
            <a:extLst>
              <a:ext uri="{FF2B5EF4-FFF2-40B4-BE49-F238E27FC236}">
                <a16:creationId xmlns:a16="http://schemas.microsoft.com/office/drawing/2014/main" id="{842CDF0B-1645-470F-8CA4-ACF04D50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38968"/>
            <a:ext cx="11125199" cy="268782"/>
          </a:xfrm>
        </p:spPr>
        <p:txBody>
          <a:bodyPr/>
          <a:lstStyle/>
          <a:p>
            <a:r>
              <a:rPr lang="es-ES" b="1" i="0" dirty="0">
                <a:solidFill>
                  <a:srgbClr val="0070C0"/>
                </a:solidFill>
              </a:rPr>
              <a:t>Presentación </a:t>
            </a:r>
            <a:r>
              <a:rPr lang="es-ES" sz="2000" b="1" i="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</a:rPr>
              <a:t>de la asignatura</a:t>
            </a:r>
            <a:r>
              <a:rPr lang="es-ES" b="1" i="0" dirty="0">
                <a:solidFill>
                  <a:srgbClr val="005892"/>
                </a:solidFill>
              </a:rPr>
              <a:t> </a:t>
            </a:r>
          </a:p>
        </p:txBody>
      </p:sp>
      <p:sp>
        <p:nvSpPr>
          <p:cNvPr id="5" name="Marcador de pie de página 1">
            <a:extLst>
              <a:ext uri="{FF2B5EF4-FFF2-40B4-BE49-F238E27FC236}">
                <a16:creationId xmlns:a16="http://schemas.microsoft.com/office/drawing/2014/main" id="{11EE497B-9974-413F-82DF-49FF38C4654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216003" y="6462964"/>
            <a:ext cx="3760004" cy="156068"/>
          </a:xfrm>
        </p:spPr>
        <p:txBody>
          <a:bodyPr/>
          <a:lstStyle/>
          <a:p>
            <a:pPr marL="12700" marR="0" lvl="0" indent="0" algn="ctr" defTabSz="914061" rtl="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-15" normalizeH="0" baseline="0" noProof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Objetivos, recorrido y presentación de la asignatura</a:t>
            </a:r>
            <a:endParaRPr kumimoji="0" lang="es-ES" sz="1200" b="0" i="0" u="none" strike="noStrike" kern="1200" cap="none" spc="-15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386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A7D3D7F-810E-4D1D-8E0C-BEEA9040F612}"/>
              </a:ext>
            </a:extLst>
          </p:cNvPr>
          <p:cNvSpPr txBox="1"/>
          <p:nvPr/>
        </p:nvSpPr>
        <p:spPr>
          <a:xfrm>
            <a:off x="533400" y="762000"/>
            <a:ext cx="11125199" cy="4990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… Pero, además, siempre hay un modo de afrontar el análisis que excede los </a:t>
            </a:r>
            <a:r>
              <a:rPr kumimoji="0" lang="es-ES" sz="2400" b="0" i="1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cómos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(lo deportivo, lo legal, lo saludable, lo técnico…) y nos remite a las causas últimas: los </a:t>
            </a:r>
            <a:r>
              <a:rPr kumimoji="0" lang="es-ES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por </a:t>
            </a:r>
            <a:r>
              <a:rPr kumimoji="0" lang="es-ES" sz="2400" b="1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qués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(razones, causas)</a:t>
            </a:r>
            <a:r>
              <a:rPr kumimoji="0" lang="es-ES" sz="2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 los </a:t>
            </a:r>
            <a:r>
              <a:rPr kumimoji="0" lang="es-ES" sz="24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para </a:t>
            </a:r>
            <a:r>
              <a:rPr kumimoji="0" lang="es-ES" sz="2400" b="1" i="1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qués</a:t>
            </a:r>
            <a:r>
              <a:rPr kumimoji="0" lang="es-ES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(finalidades, causa final). Por ejemplo: </a:t>
            </a:r>
          </a:p>
          <a:p>
            <a:pPr marL="355600" marR="5080" lvl="0" indent="-34290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¿Por qué he tomado la decisión de venir al trabajo en bicicleta y dejar el coche? </a:t>
            </a:r>
          </a:p>
          <a:p>
            <a:pPr marL="355600" marR="5080" lvl="0" indent="-34290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¿Por qué no he sido responsable y no he tomado las precauciones necesarias al hacerlo?</a:t>
            </a:r>
          </a:p>
          <a:p>
            <a:pPr marL="355600" marR="5080" lvl="0" indent="-34290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¿Para qué lo he hecho? ¿Para qué lo hecho de esta manera?</a:t>
            </a:r>
          </a:p>
          <a:p>
            <a:pPr marL="355600" marR="5080" lvl="0" indent="-34290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Etc.</a:t>
            </a:r>
          </a:p>
        </p:txBody>
      </p:sp>
      <p:sp>
        <p:nvSpPr>
          <p:cNvPr id="13" name="Título 4">
            <a:extLst>
              <a:ext uri="{FF2B5EF4-FFF2-40B4-BE49-F238E27FC236}">
                <a16:creationId xmlns:a16="http://schemas.microsoft.com/office/drawing/2014/main" id="{842CDF0B-1645-470F-8CA4-ACF04D50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38968"/>
            <a:ext cx="11125199" cy="268782"/>
          </a:xfrm>
        </p:spPr>
        <p:txBody>
          <a:bodyPr/>
          <a:lstStyle/>
          <a:p>
            <a:r>
              <a:rPr lang="es-ES" b="1" i="0" dirty="0">
                <a:solidFill>
                  <a:srgbClr val="0070C0"/>
                </a:solidFill>
              </a:rPr>
              <a:t>Presentación </a:t>
            </a:r>
            <a:r>
              <a:rPr lang="es-ES" sz="2000" b="1" i="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</a:rPr>
              <a:t>de la asignatura</a:t>
            </a:r>
            <a:r>
              <a:rPr lang="es-ES" b="1" i="0" dirty="0">
                <a:solidFill>
                  <a:srgbClr val="005892"/>
                </a:solidFill>
              </a:rPr>
              <a:t> </a:t>
            </a:r>
          </a:p>
        </p:txBody>
      </p:sp>
      <p:sp>
        <p:nvSpPr>
          <p:cNvPr id="5" name="Marcador de pie de página 1">
            <a:extLst>
              <a:ext uri="{FF2B5EF4-FFF2-40B4-BE49-F238E27FC236}">
                <a16:creationId xmlns:a16="http://schemas.microsoft.com/office/drawing/2014/main" id="{C0292241-2C70-4C76-84F5-AD7141A2F45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216003" y="6462964"/>
            <a:ext cx="3760004" cy="156068"/>
          </a:xfrm>
        </p:spPr>
        <p:txBody>
          <a:bodyPr/>
          <a:lstStyle/>
          <a:p>
            <a:pPr marL="12700" marR="0" lvl="0" indent="0" algn="ctr" defTabSz="914061" rtl="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-15" normalizeH="0" baseline="0" noProof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Objetivos, recorrido y presentación de la asignatura</a:t>
            </a:r>
            <a:endParaRPr kumimoji="0" lang="es-ES" sz="1200" b="0" i="0" u="none" strike="noStrike" kern="1200" cap="none" spc="-15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252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A7D3D7F-810E-4D1D-8E0C-BEEA9040F612}"/>
              </a:ext>
            </a:extLst>
          </p:cNvPr>
          <p:cNvSpPr txBox="1"/>
          <p:nvPr/>
        </p:nvSpPr>
        <p:spPr>
          <a:xfrm>
            <a:off x="533400" y="762000"/>
            <a:ext cx="11125199" cy="3974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Veremos que las respuestas que demos con nuestra vida a cada uno de ellos (</a:t>
            </a:r>
            <a:r>
              <a:rPr kumimoji="0" lang="es-ES" sz="24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qués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 </a:t>
            </a:r>
            <a:r>
              <a:rPr kumimoji="0" lang="es-ES" sz="24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cómos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 por </a:t>
            </a:r>
            <a:r>
              <a:rPr kumimoji="0" lang="es-ES" sz="24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qués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 para </a:t>
            </a:r>
            <a:r>
              <a:rPr kumimoji="0" lang="es-ES" sz="24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qués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), </a:t>
            </a:r>
            <a:r>
              <a:rPr kumimoji="0" lang="es-ES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 absoluto son indiferentes sino que nos importa, y mucho, la forma en la que lo hagamos y el sentido que les demos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</a:p>
          <a:p>
            <a:pPr marL="12700" marR="5080" lvl="0" indent="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No vamos a hacer un estudio filosófico o abstracto de la ética, sino un estudio desde la ética filosófica. </a:t>
            </a:r>
            <a:r>
              <a:rPr kumimoji="0" lang="es-ES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Dar razón de nuestras acciones es la mejor forma de ser profesionales competentes, buenos ciudadanos, mejores personas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 Algo que todos esperamos de todos. Y que está en manos de cada uno. </a:t>
            </a:r>
          </a:p>
        </p:txBody>
      </p:sp>
      <p:sp>
        <p:nvSpPr>
          <p:cNvPr id="13" name="Título 4">
            <a:extLst>
              <a:ext uri="{FF2B5EF4-FFF2-40B4-BE49-F238E27FC236}">
                <a16:creationId xmlns:a16="http://schemas.microsoft.com/office/drawing/2014/main" id="{842CDF0B-1645-470F-8CA4-ACF04D50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38968"/>
            <a:ext cx="11125199" cy="268782"/>
          </a:xfrm>
        </p:spPr>
        <p:txBody>
          <a:bodyPr/>
          <a:lstStyle/>
          <a:p>
            <a:r>
              <a:rPr lang="es-ES" b="1" i="0" dirty="0">
                <a:solidFill>
                  <a:srgbClr val="0070C0"/>
                </a:solidFill>
              </a:rPr>
              <a:t>Presentación </a:t>
            </a:r>
            <a:r>
              <a:rPr lang="es-ES" sz="2000" b="1" i="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</a:rPr>
              <a:t>de la asignatura</a:t>
            </a:r>
            <a:r>
              <a:rPr lang="es-ES" b="1" i="0" dirty="0">
                <a:solidFill>
                  <a:srgbClr val="005892"/>
                </a:solidFill>
              </a:rPr>
              <a:t> </a:t>
            </a:r>
          </a:p>
        </p:txBody>
      </p:sp>
      <p:sp>
        <p:nvSpPr>
          <p:cNvPr id="5" name="Marcador de pie de página 1">
            <a:extLst>
              <a:ext uri="{FF2B5EF4-FFF2-40B4-BE49-F238E27FC236}">
                <a16:creationId xmlns:a16="http://schemas.microsoft.com/office/drawing/2014/main" id="{24B93AEE-76A6-4E10-BD44-83A4504DB9F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216003" y="6462964"/>
            <a:ext cx="3760004" cy="156068"/>
          </a:xfrm>
        </p:spPr>
        <p:txBody>
          <a:bodyPr/>
          <a:lstStyle/>
          <a:p>
            <a:pPr marL="12700" marR="0" lvl="0" indent="0" algn="ctr" defTabSz="914061" rtl="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-15" normalizeH="0" baseline="0" noProof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Objetivos, recorrido y presentación de la asignatura</a:t>
            </a:r>
            <a:endParaRPr kumimoji="0" lang="es-ES" sz="1200" b="0" i="0" u="none" strike="noStrike" kern="1200" cap="none" spc="-15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789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4">
            <a:extLst>
              <a:ext uri="{FF2B5EF4-FFF2-40B4-BE49-F238E27FC236}">
                <a16:creationId xmlns:a16="http://schemas.microsoft.com/office/drawing/2014/main" id="{842CDF0B-1645-470F-8CA4-ACF04D50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38968"/>
            <a:ext cx="11125199" cy="268782"/>
          </a:xfrm>
        </p:spPr>
        <p:txBody>
          <a:bodyPr/>
          <a:lstStyle/>
          <a:p>
            <a:r>
              <a:rPr lang="es-ES" b="1" i="0" dirty="0">
                <a:solidFill>
                  <a:srgbClr val="0070C0"/>
                </a:solidFill>
              </a:rPr>
              <a:t>  </a:t>
            </a:r>
            <a:r>
              <a:rPr lang="es-ES" b="1" i="0" dirty="0">
                <a:solidFill>
                  <a:srgbClr val="005892"/>
                </a:solidFill>
              </a:rPr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8DFB31-F58F-4489-A6B5-4C71DA5A1891}"/>
              </a:ext>
            </a:extLst>
          </p:cNvPr>
          <p:cNvSpPr txBox="1"/>
          <p:nvPr/>
        </p:nvSpPr>
        <p:spPr>
          <a:xfrm>
            <a:off x="11277600" y="6172200"/>
            <a:ext cx="685800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524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922334FC-865C-4D1D-9924-2DC93ACC1F0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216003" y="6462964"/>
            <a:ext cx="3760004" cy="156068"/>
          </a:xfrm>
        </p:spPr>
        <p:txBody>
          <a:bodyPr/>
          <a:lstStyle/>
          <a:p>
            <a:pPr marL="12700" marR="0" lvl="0" indent="0" algn="ctr" defTabSz="914061" rtl="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-15" normalizeH="0" baseline="0" noProof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Objetivos, recorrido y presentación de la asignatura</a:t>
            </a:r>
            <a:endParaRPr kumimoji="0" lang="es-ES" sz="1200" b="0" i="0" u="none" strike="noStrike" kern="1200" cap="none" spc="-15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10E9F48-AEDE-404C-8A6D-966385554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319939"/>
            <a:ext cx="11049000" cy="553998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26471" algn="l"/>
              </a:tabLst>
            </a:pPr>
            <a:r>
              <a:rPr lang="es-ES" sz="3600" b="1" i="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</a:rPr>
              <a:t>Contenido</a:t>
            </a:r>
            <a:endParaRPr sz="3600" b="1" dirty="0">
              <a:solidFill>
                <a:srgbClr val="0070C0"/>
              </a:solidFill>
              <a:uFill>
                <a:solidFill>
                  <a:srgbClr val="0070C0"/>
                </a:solidFill>
              </a:u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477C654-B6E3-409C-8039-E4F2F7A72111}"/>
              </a:ext>
            </a:extLst>
          </p:cNvPr>
          <p:cNvCxnSpPr>
            <a:cxnSpLocks/>
          </p:cNvCxnSpPr>
          <p:nvPr/>
        </p:nvCxnSpPr>
        <p:spPr>
          <a:xfrm>
            <a:off x="533400" y="893659"/>
            <a:ext cx="111252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3">
            <a:extLst>
              <a:ext uri="{FF2B5EF4-FFF2-40B4-BE49-F238E27FC236}">
                <a16:creationId xmlns:a16="http://schemas.microsoft.com/office/drawing/2014/main" id="{22330D58-6C6B-4847-9FBD-00997925C915}"/>
              </a:ext>
            </a:extLst>
          </p:cNvPr>
          <p:cNvSpPr txBox="1"/>
          <p:nvPr/>
        </p:nvSpPr>
        <p:spPr>
          <a:xfrm>
            <a:off x="533400" y="1069905"/>
            <a:ext cx="11125199" cy="2786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>
                <a:tab pos="354967" algn="l"/>
                <a:tab pos="355602" algn="l"/>
              </a:tabLst>
              <a:defRPr/>
            </a:pPr>
            <a:endParaRPr kumimoji="0" lang="es-ES" sz="8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354967" algn="l"/>
                <a:tab pos="355602" algn="l"/>
              </a:tabLst>
              <a:defRPr/>
            </a:pPr>
            <a:r>
              <a:rPr kumimoji="0" lang="es-ES" sz="32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Objetivos de la asignatura. </a:t>
            </a:r>
          </a:p>
          <a:p>
            <a:pPr marL="355600" marR="508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354967" algn="l"/>
                <a:tab pos="355602" algn="l"/>
              </a:tabLst>
              <a:defRPr/>
            </a:pPr>
            <a:r>
              <a:rPr lang="es-ES" sz="32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Recorrido del curso.  </a:t>
            </a:r>
          </a:p>
          <a:p>
            <a:pPr marL="355600" marR="508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354967" algn="l"/>
                <a:tab pos="355602" algn="l"/>
              </a:tabLst>
              <a:defRPr/>
            </a:pPr>
            <a:r>
              <a:rPr lang="es-ES" sz="32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Presentación de la asignatura. </a:t>
            </a:r>
          </a:p>
        </p:txBody>
      </p:sp>
    </p:spTree>
    <p:extLst>
      <p:ext uri="{BB962C8B-B14F-4D97-AF65-F5344CB8AC3E}">
        <p14:creationId xmlns:p14="http://schemas.microsoft.com/office/powerpoint/2010/main" val="75220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1069905"/>
            <a:ext cx="11125199" cy="468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lvl="0" indent="-34290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Comprender la ética como una </a:t>
            </a:r>
            <a:r>
              <a:rPr kumimoji="0" lang="es-ES" sz="2400" b="1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disciplina orientada a la plenitud humana y la felicidad</a:t>
            </a:r>
            <a:r>
              <a:rPr kumimoji="0" lang="es-ES" sz="24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mediante el </a:t>
            </a:r>
            <a:r>
              <a:rPr kumimoji="0" lang="es-ES" sz="2400" b="1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uso de la libertad en el amor</a:t>
            </a:r>
            <a:r>
              <a:rPr kumimoji="0" lang="es-ES" sz="24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en el que se juega nuestro destino.</a:t>
            </a:r>
          </a:p>
          <a:p>
            <a:pPr marL="355602" marR="5080" lvl="0" indent="-342903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354967" algn="l"/>
                <a:tab pos="355602" algn="l"/>
              </a:tabLst>
              <a:defRPr/>
            </a:pPr>
            <a:r>
              <a:rPr lang="es-E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Tomar conciencia de que la persona humana es sujeto moral y, por tanto, </a:t>
            </a:r>
            <a:r>
              <a:rPr lang="es-ES" sz="24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vida humana es vida moral</a:t>
            </a:r>
            <a:r>
              <a:rPr lang="es-E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55602" marR="5080" lvl="0" indent="-342903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354967" algn="l"/>
                <a:tab pos="355602" algn="l"/>
              </a:tabLst>
              <a:defRPr/>
            </a:pPr>
            <a:r>
              <a:rPr lang="es-E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Comprender, por tanto, que </a:t>
            </a:r>
            <a:r>
              <a:rPr lang="es-ES" sz="24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cuestión ética es algo ineludible en cualquier ámbito de la propia vida</a:t>
            </a:r>
            <a:r>
              <a:rPr lang="es-E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La persona es un agente ético llamado a construir su propia existencia y la de la sociedad desde los principios y valores éticos y la responsabilidad.</a:t>
            </a:r>
            <a:endParaRPr kumimoji="0" lang="es-ES" sz="24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10E9F48-AEDE-404C-8A6D-966385554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319939"/>
            <a:ext cx="11049000" cy="553998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26471" algn="l"/>
              </a:tabLst>
            </a:pPr>
            <a:r>
              <a:rPr lang="es-ES" sz="3600" b="1" i="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</a:rPr>
              <a:t>Objetivos de la asignatura</a:t>
            </a:r>
            <a:endParaRPr sz="3600" b="1" dirty="0">
              <a:solidFill>
                <a:srgbClr val="0070C0"/>
              </a:solidFill>
              <a:uFill>
                <a:solidFill>
                  <a:srgbClr val="0070C0"/>
                </a:solidFill>
              </a:u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477C654-B6E3-409C-8039-E4F2F7A72111}"/>
              </a:ext>
            </a:extLst>
          </p:cNvPr>
          <p:cNvCxnSpPr>
            <a:cxnSpLocks/>
          </p:cNvCxnSpPr>
          <p:nvPr/>
        </p:nvCxnSpPr>
        <p:spPr>
          <a:xfrm>
            <a:off x="533400" y="893659"/>
            <a:ext cx="111252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ie de página 1">
            <a:extLst>
              <a:ext uri="{FF2B5EF4-FFF2-40B4-BE49-F238E27FC236}">
                <a16:creationId xmlns:a16="http://schemas.microsoft.com/office/drawing/2014/main" id="{25C6A3D0-3B69-43A7-8697-9E995BDB10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216003" y="6462964"/>
            <a:ext cx="3760004" cy="156068"/>
          </a:xfrm>
        </p:spPr>
        <p:txBody>
          <a:bodyPr/>
          <a:lstStyle/>
          <a:p>
            <a:pPr marL="12700" marR="0" lvl="0" indent="0" algn="ctr" defTabSz="914061" rtl="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-15" normalizeH="0" baseline="0" noProof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Objetivos, recorrido y presentación de la asignatura</a:t>
            </a:r>
            <a:endParaRPr kumimoji="0" lang="es-ES" sz="1200" b="0" i="0" u="none" strike="noStrike" kern="1200" cap="none" spc="-15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357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A7D3D7F-810E-4D1D-8E0C-BEEA9040F612}"/>
              </a:ext>
            </a:extLst>
          </p:cNvPr>
          <p:cNvSpPr txBox="1"/>
          <p:nvPr/>
        </p:nvSpPr>
        <p:spPr>
          <a:xfrm>
            <a:off x="533400" y="762000"/>
            <a:ext cx="11125199" cy="5236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lvl="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354967" algn="l"/>
                <a:tab pos="355602" algn="l"/>
              </a:tabLst>
              <a:defRPr/>
            </a:pPr>
            <a:r>
              <a:rPr lang="es-E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Descubrir la</a:t>
            </a:r>
            <a:r>
              <a:rPr lang="es-ES" sz="24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importancia de llevar una vida moral para la realización de la vocación personal y profesional, </a:t>
            </a:r>
            <a:r>
              <a:rPr lang="es-E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de que estas </a:t>
            </a:r>
            <a:r>
              <a:rPr lang="es-ES" sz="24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pueden vivirse como en compartimentos separados</a:t>
            </a:r>
            <a:r>
              <a:rPr lang="es-E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sino que </a:t>
            </a:r>
            <a:r>
              <a:rPr lang="es-ES" sz="24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están íntimamente relacionadas desde la unidad que es la persona</a:t>
            </a:r>
            <a:r>
              <a:rPr lang="es-E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55600" marR="5080" lvl="0" indent="-34290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354967" algn="l"/>
                <a:tab pos="355602" algn="l"/>
              </a:tabLst>
              <a:defRPr/>
            </a:pPr>
            <a:r>
              <a:rPr lang="es-ES" sz="24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Desarrollar la propia conciencia moral </a:t>
            </a:r>
            <a:r>
              <a:rPr lang="es-E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el discernimiento correcto de situaciones personales, sociales y profesionales.</a:t>
            </a:r>
          </a:p>
          <a:p>
            <a:pPr marL="355602" marR="5080" lvl="0" indent="-342903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354967" algn="l"/>
                <a:tab pos="355602" algn="l"/>
              </a:tabLst>
              <a:defRPr/>
            </a:pPr>
            <a:r>
              <a:rPr lang="es-ES" sz="24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Enseñar a razonar éticamente</a:t>
            </a:r>
            <a:r>
              <a:rPr lang="es-E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Aplicar los principios de la ética a los principales problemas de la vida y al comportamiento social, desde una visión motivada desde la dignidad humana y la centralidad de la persona.</a:t>
            </a:r>
          </a:p>
        </p:txBody>
      </p:sp>
      <p:sp>
        <p:nvSpPr>
          <p:cNvPr id="13" name="Título 4">
            <a:extLst>
              <a:ext uri="{FF2B5EF4-FFF2-40B4-BE49-F238E27FC236}">
                <a16:creationId xmlns:a16="http://schemas.microsoft.com/office/drawing/2014/main" id="{842CDF0B-1645-470F-8CA4-ACF04D50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38968"/>
            <a:ext cx="11125199" cy="268782"/>
          </a:xfrm>
        </p:spPr>
        <p:txBody>
          <a:bodyPr/>
          <a:lstStyle/>
          <a:p>
            <a:r>
              <a:rPr lang="es-ES" b="1" i="0" dirty="0">
                <a:solidFill>
                  <a:srgbClr val="0070C0"/>
                </a:solidFill>
              </a:rPr>
              <a:t>Objetivos </a:t>
            </a:r>
            <a:r>
              <a:rPr lang="es-ES" sz="2000" b="1" i="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</a:rPr>
              <a:t>de la asignatura </a:t>
            </a:r>
            <a:endParaRPr lang="es-ES" b="1" i="0" dirty="0">
              <a:solidFill>
                <a:srgbClr val="0070C0"/>
              </a:solidFill>
            </a:endParaRPr>
          </a:p>
        </p:txBody>
      </p:sp>
      <p:sp>
        <p:nvSpPr>
          <p:cNvPr id="5" name="Marcador de pie de página 1">
            <a:extLst>
              <a:ext uri="{FF2B5EF4-FFF2-40B4-BE49-F238E27FC236}">
                <a16:creationId xmlns:a16="http://schemas.microsoft.com/office/drawing/2014/main" id="{7CA31D3B-7209-4A6A-B7F4-B8009DED3BA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216003" y="6462964"/>
            <a:ext cx="3760004" cy="156068"/>
          </a:xfrm>
        </p:spPr>
        <p:txBody>
          <a:bodyPr/>
          <a:lstStyle/>
          <a:p>
            <a:pPr marL="12700" marR="0" lvl="0" indent="0" algn="ctr" defTabSz="914061" rtl="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-15" normalizeH="0" baseline="0" noProof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Objetivos, recorrido y presentación de la asignatura</a:t>
            </a:r>
            <a:endParaRPr kumimoji="0" lang="es-ES" sz="1200" b="0" i="0" u="none" strike="noStrike" kern="1200" cap="none" spc="-15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501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A7D3D7F-810E-4D1D-8E0C-BEEA9040F612}"/>
              </a:ext>
            </a:extLst>
          </p:cNvPr>
          <p:cNvSpPr txBox="1"/>
          <p:nvPr/>
        </p:nvSpPr>
        <p:spPr>
          <a:xfrm>
            <a:off x="533400" y="762000"/>
            <a:ext cx="11125199" cy="4836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2" marR="5080" lvl="0" indent="-342903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354967" algn="l"/>
                <a:tab pos="355602" algn="l"/>
              </a:tabLst>
              <a:defRPr/>
            </a:pPr>
            <a:r>
              <a:rPr lang="es-E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Descubrir </a:t>
            </a:r>
            <a:r>
              <a:rPr lang="es-ES" sz="24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centralidad de las actitudes morales y de las virtudes</a:t>
            </a:r>
            <a:r>
              <a:rPr lang="es-E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55602" marR="5080" lvl="0" indent="-342903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356403" algn="l"/>
              </a:tabLst>
              <a:defRPr/>
            </a:pPr>
            <a:r>
              <a:rPr lang="es-ES" sz="24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Desarrollar sentido crítico</a:t>
            </a:r>
            <a:r>
              <a:rPr lang="es-E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puesto que esta carencia </a:t>
            </a:r>
            <a:r>
              <a:rPr lang="es-ES" sz="24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hace a las personas y a los profesionales muy manipulables</a:t>
            </a:r>
            <a:r>
              <a:rPr lang="es-E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2400" dirty="0">
              <a:solidFill>
                <a:prstClr val="black"/>
              </a:solidFill>
              <a:cs typeface="Calibri"/>
            </a:endParaRPr>
          </a:p>
          <a:p>
            <a:pPr marL="355602" marR="5080" lvl="0" indent="-342903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356403" algn="l"/>
              </a:tabLst>
              <a:defRPr/>
            </a:pPr>
            <a:r>
              <a:rPr lang="es-ES" sz="24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reducir la Ética a un conjunto de normas de comportamiento</a:t>
            </a:r>
            <a:r>
              <a:rPr lang="es-E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(un código ético) que podrían seguirse de modo mecánico o </a:t>
            </a:r>
            <a:r>
              <a:rPr lang="es-ES" sz="24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cuasi-algorítmico</a:t>
            </a:r>
            <a:r>
              <a:rPr lang="es-E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55602" marR="5080" lvl="0" indent="-342903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356403" algn="l"/>
              </a:tabLst>
              <a:defRPr/>
            </a:pPr>
            <a:r>
              <a:rPr lang="es-ES" sz="24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Valorar, desde el punto de vista ético, los medios, fines y beneficios de los proyectos profesionales</a:t>
            </a:r>
            <a:r>
              <a:rPr lang="es-E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 manera que se desarrollen y asuman como propios la responsabilidad social y el impacto ético de sus desarrollos.</a:t>
            </a:r>
            <a:endParaRPr lang="es-ES" sz="24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ítulo 4">
            <a:extLst>
              <a:ext uri="{FF2B5EF4-FFF2-40B4-BE49-F238E27FC236}">
                <a16:creationId xmlns:a16="http://schemas.microsoft.com/office/drawing/2014/main" id="{842CDF0B-1645-470F-8CA4-ACF04D50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38968"/>
            <a:ext cx="11125199" cy="268782"/>
          </a:xfrm>
        </p:spPr>
        <p:txBody>
          <a:bodyPr/>
          <a:lstStyle/>
          <a:p>
            <a:r>
              <a:rPr lang="es-ES" b="1" i="0" dirty="0">
                <a:solidFill>
                  <a:srgbClr val="0070C0"/>
                </a:solidFill>
              </a:rPr>
              <a:t>Objetivos </a:t>
            </a:r>
            <a:r>
              <a:rPr lang="es-ES" sz="2000" b="1" i="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</a:rPr>
              <a:t>de la asignatura </a:t>
            </a:r>
            <a:endParaRPr lang="es-ES" b="1" i="0" dirty="0">
              <a:solidFill>
                <a:srgbClr val="0070C0"/>
              </a:solidFill>
            </a:endParaRPr>
          </a:p>
        </p:txBody>
      </p:sp>
      <p:sp>
        <p:nvSpPr>
          <p:cNvPr id="5" name="Marcador de pie de página 1">
            <a:extLst>
              <a:ext uri="{FF2B5EF4-FFF2-40B4-BE49-F238E27FC236}">
                <a16:creationId xmlns:a16="http://schemas.microsoft.com/office/drawing/2014/main" id="{E1918657-47D4-4021-8CCD-C90F3B2BB94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216003" y="6462964"/>
            <a:ext cx="3760004" cy="156068"/>
          </a:xfrm>
        </p:spPr>
        <p:txBody>
          <a:bodyPr/>
          <a:lstStyle/>
          <a:p>
            <a:pPr marL="12700" marR="0" lvl="0" indent="0" algn="ctr" defTabSz="914061" rtl="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-15" normalizeH="0" baseline="0" noProof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Objetivos, recorrido y presentación de la asignatura</a:t>
            </a:r>
            <a:endParaRPr kumimoji="0" lang="es-ES" sz="1200" b="0" i="0" u="none" strike="noStrike" kern="1200" cap="none" spc="-15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819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A7D3D7F-810E-4D1D-8E0C-BEEA9040F612}"/>
              </a:ext>
            </a:extLst>
          </p:cNvPr>
          <p:cNvSpPr txBox="1"/>
          <p:nvPr/>
        </p:nvSpPr>
        <p:spPr>
          <a:xfrm>
            <a:off x="533400" y="762000"/>
            <a:ext cx="11125199" cy="3882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2" marR="5080" lvl="0" indent="-342903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354967" algn="l"/>
                <a:tab pos="355602" algn="l"/>
              </a:tabLst>
              <a:defRPr/>
            </a:pPr>
            <a:r>
              <a:rPr lang="es-E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Contribuir a la consecución de la </a:t>
            </a:r>
            <a:r>
              <a:rPr lang="es-ES" sz="24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síntesis de los saberes</a:t>
            </a:r>
            <a:r>
              <a:rPr lang="es-E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12805" marR="5080" lvl="1" indent="-342903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354967" algn="l"/>
                <a:tab pos="355602" algn="l"/>
              </a:tabLst>
              <a:defRPr/>
            </a:pPr>
            <a:r>
              <a:rPr lang="es-E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Científico (</a:t>
            </a:r>
            <a:r>
              <a:rPr lang="es-ES" sz="2400" i="1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theoria</a:t>
            </a:r>
            <a:r>
              <a:rPr lang="es-E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Ciencia.</a:t>
            </a:r>
          </a:p>
          <a:p>
            <a:pPr marL="812805" marR="5080" lvl="1" indent="-342903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354967" algn="l"/>
                <a:tab pos="355602" algn="l"/>
              </a:tabLst>
              <a:defRPr/>
            </a:pPr>
            <a:r>
              <a:rPr lang="es-E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Técnico/instrumental/productivo (</a:t>
            </a:r>
            <a:r>
              <a:rPr lang="es-ES" sz="2400" i="1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poiesis</a:t>
            </a:r>
            <a:r>
              <a:rPr lang="es-E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Ingeniería, etc.</a:t>
            </a:r>
          </a:p>
          <a:p>
            <a:pPr marL="812805" marR="5080" lvl="1" indent="-342903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354967" algn="l"/>
                <a:tab pos="355602" algn="l"/>
              </a:tabLst>
              <a:defRPr/>
            </a:pPr>
            <a:r>
              <a:rPr lang="es-E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Práctico (</a:t>
            </a:r>
            <a:r>
              <a:rPr lang="es-ES" sz="2400" i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praxis</a:t>
            </a:r>
            <a:r>
              <a:rPr lang="es-E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Ética.</a:t>
            </a:r>
            <a:endParaRPr lang="es-ES" sz="24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6403" marR="5080" lvl="0" algn="just">
              <a:lnSpc>
                <a:spcPct val="150000"/>
              </a:lnSpc>
              <a:spcAft>
                <a:spcPts val="1200"/>
              </a:spcAft>
              <a:tabLst>
                <a:tab pos="354967" algn="l"/>
                <a:tab pos="355602" algn="l"/>
              </a:tabLst>
              <a:defRPr/>
            </a:pPr>
            <a:r>
              <a:rPr lang="es-ES" sz="24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Enseñando a integrarlos adecuadamente reconociendo el valor del pensamiento específicamente ético y filosófico</a:t>
            </a:r>
            <a:r>
              <a:rPr lang="es-E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ítulo 4">
            <a:extLst>
              <a:ext uri="{FF2B5EF4-FFF2-40B4-BE49-F238E27FC236}">
                <a16:creationId xmlns:a16="http://schemas.microsoft.com/office/drawing/2014/main" id="{842CDF0B-1645-470F-8CA4-ACF04D50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38968"/>
            <a:ext cx="11125199" cy="268782"/>
          </a:xfrm>
        </p:spPr>
        <p:txBody>
          <a:bodyPr/>
          <a:lstStyle/>
          <a:p>
            <a:r>
              <a:rPr lang="es-ES" b="1" i="0" dirty="0">
                <a:solidFill>
                  <a:srgbClr val="0070C0"/>
                </a:solidFill>
              </a:rPr>
              <a:t>Objetivos </a:t>
            </a:r>
            <a:r>
              <a:rPr lang="es-ES" sz="2000" b="1" i="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</a:rPr>
              <a:t>de la asignatura </a:t>
            </a:r>
            <a:endParaRPr lang="es-ES" b="1" i="0" dirty="0">
              <a:solidFill>
                <a:srgbClr val="0070C0"/>
              </a:solidFill>
            </a:endParaRPr>
          </a:p>
        </p:txBody>
      </p:sp>
      <p:sp>
        <p:nvSpPr>
          <p:cNvPr id="5" name="Marcador de pie de página 1">
            <a:extLst>
              <a:ext uri="{FF2B5EF4-FFF2-40B4-BE49-F238E27FC236}">
                <a16:creationId xmlns:a16="http://schemas.microsoft.com/office/drawing/2014/main" id="{B3C06A32-F3B4-41ED-AA02-6714FACA256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216003" y="6462964"/>
            <a:ext cx="3760004" cy="156068"/>
          </a:xfrm>
        </p:spPr>
        <p:txBody>
          <a:bodyPr/>
          <a:lstStyle/>
          <a:p>
            <a:pPr marL="12700" marR="0" lvl="0" indent="0" algn="ctr" defTabSz="914061" rtl="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-15" normalizeH="0" baseline="0" noProof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Objetivos, recorrido y presentación de la asignatura</a:t>
            </a:r>
            <a:endParaRPr kumimoji="0" lang="es-ES" sz="1200" b="0" i="0" u="none" strike="noStrike" kern="1200" cap="none" spc="-15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3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1219200"/>
            <a:ext cx="11125200" cy="4919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354967" algn="l"/>
                <a:tab pos="355602" algn="l"/>
              </a:tabLst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	Podemos dividir el recorrido que haremos durante el curso en tres grandes bloques: </a:t>
            </a:r>
          </a:p>
          <a:p>
            <a:pPr marL="926932" marR="5080" lvl="1" indent="-45720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>
                <a:tab pos="354967" algn="l"/>
                <a:tab pos="355602" algn="l"/>
              </a:tabLst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Qué es y para qué sirve la ética.</a:t>
            </a:r>
          </a:p>
          <a:p>
            <a:pPr marL="926932" marR="5080" lvl="1" indent="-45720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>
                <a:tab pos="354967" algn="l"/>
                <a:tab pos="355602" algn="l"/>
              </a:tabLst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Cuáles son los fundamentos, principios</a:t>
            </a:r>
            <a:r>
              <a:rPr kumimoji="0" lang="es-E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o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criterios en los que se basa la ética para la elaboración</a:t>
            </a:r>
            <a:r>
              <a:rPr kumimoji="0" lang="es-E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de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sus razonamientos. </a:t>
            </a:r>
          </a:p>
          <a:p>
            <a:pPr marL="926932" marR="5080" lvl="1" indent="-45720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>
                <a:tab pos="354967" algn="l"/>
                <a:tab pos="355602" algn="l"/>
              </a:tabLst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La importancia de nuestra formación e integración personal, social y profesional y el modo de hacerlo. </a:t>
            </a: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72C5EB01-BBA7-494E-A86D-B8312194A6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319939"/>
            <a:ext cx="11049000" cy="553998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26471" algn="l"/>
              </a:tabLst>
            </a:pPr>
            <a:r>
              <a:rPr lang="es-ES" sz="3600" b="1" i="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</a:rPr>
              <a:t>Recorrido del curso </a:t>
            </a:r>
            <a:r>
              <a:rPr lang="es-ES" sz="3600" b="1" i="0" dirty="0">
                <a:solidFill>
                  <a:srgbClr val="005892"/>
                </a:solidFill>
                <a:uFill>
                  <a:solidFill>
                    <a:srgbClr val="0070C0"/>
                  </a:solidFill>
                </a:uFill>
              </a:rPr>
              <a:t> </a:t>
            </a:r>
            <a:endParaRPr sz="3600" b="1" dirty="0">
              <a:solidFill>
                <a:srgbClr val="005892"/>
              </a:solidFill>
              <a:uFill>
                <a:solidFill>
                  <a:srgbClr val="0070C0"/>
                </a:solidFill>
              </a:u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6F029BAA-1C99-4047-AFFD-B76ADB773045}"/>
              </a:ext>
            </a:extLst>
          </p:cNvPr>
          <p:cNvCxnSpPr>
            <a:cxnSpLocks/>
          </p:cNvCxnSpPr>
          <p:nvPr/>
        </p:nvCxnSpPr>
        <p:spPr>
          <a:xfrm>
            <a:off x="533400" y="893659"/>
            <a:ext cx="111252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ie de página 1">
            <a:extLst>
              <a:ext uri="{FF2B5EF4-FFF2-40B4-BE49-F238E27FC236}">
                <a16:creationId xmlns:a16="http://schemas.microsoft.com/office/drawing/2014/main" id="{14554315-A39C-45BF-8597-EA84E42C805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216003" y="6462964"/>
            <a:ext cx="3760004" cy="156068"/>
          </a:xfrm>
        </p:spPr>
        <p:txBody>
          <a:bodyPr/>
          <a:lstStyle/>
          <a:p>
            <a:pPr marL="12700" marR="0" lvl="0" indent="0" algn="ctr" defTabSz="914061" rtl="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-15" normalizeH="0" baseline="0" noProof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Objetivos, recorrido y presentación de la asignatura</a:t>
            </a:r>
            <a:endParaRPr kumimoji="0" lang="es-ES" sz="1200" b="0" i="0" u="none" strike="noStrike" kern="1200" cap="none" spc="-15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058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A7D3D7F-810E-4D1D-8E0C-BEEA9040F612}"/>
              </a:ext>
            </a:extLst>
          </p:cNvPr>
          <p:cNvSpPr txBox="1"/>
          <p:nvPr/>
        </p:nvSpPr>
        <p:spPr>
          <a:xfrm>
            <a:off x="533400" y="762000"/>
            <a:ext cx="11125199" cy="5544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Este primer paso, en el que veremos qué es y para qué sirve la ética, nos llevará a centrarnos en la </a:t>
            </a:r>
            <a:r>
              <a:rPr kumimoji="0" lang="es-ES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persona 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 en la </a:t>
            </a:r>
            <a:r>
              <a:rPr kumimoji="0" lang="es-ES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acción humana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 de las que debemos tratar aspectos de gran relevancia para la ética, tales como:</a:t>
            </a:r>
          </a:p>
          <a:p>
            <a:pPr marL="812632" marR="5080" lvl="1" indent="-34290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Antropológicos: descubrir que la vida humana es vida moral, las dimensiones de la persona y su unidad, la vocación, etc. </a:t>
            </a:r>
          </a:p>
          <a:p>
            <a:pPr marL="812632" marR="5080" lvl="1" indent="-34290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Los tipos de acción en función de la jerarquía de los seres. </a:t>
            </a:r>
          </a:p>
          <a:p>
            <a:pPr marL="812632" marR="5080" lvl="1" indent="-34290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 jerarquía de los bienes (valores), etc.</a:t>
            </a:r>
          </a:p>
          <a:p>
            <a:pPr marL="12700" marR="5080" lvl="0" indent="0" algn="just" defTabSz="91406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Será clave estudiar todos estos aspectos, pues </a:t>
            </a:r>
            <a:r>
              <a:rPr kumimoji="0" lang="es-ES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constituyen los fundamentos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s-ES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para comprender la ordenación racional de la acción que la ética propone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 </a:t>
            </a:r>
          </a:p>
        </p:txBody>
      </p:sp>
      <p:sp>
        <p:nvSpPr>
          <p:cNvPr id="13" name="Título 4">
            <a:extLst>
              <a:ext uri="{FF2B5EF4-FFF2-40B4-BE49-F238E27FC236}">
                <a16:creationId xmlns:a16="http://schemas.microsoft.com/office/drawing/2014/main" id="{842CDF0B-1645-470F-8CA4-ACF04D50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38968"/>
            <a:ext cx="11125199" cy="268782"/>
          </a:xfrm>
        </p:spPr>
        <p:txBody>
          <a:bodyPr/>
          <a:lstStyle/>
          <a:p>
            <a:r>
              <a:rPr lang="es-ES" b="1" i="0" dirty="0">
                <a:solidFill>
                  <a:srgbClr val="0070C0"/>
                </a:solidFill>
              </a:rPr>
              <a:t>Recorrido del curso </a:t>
            </a:r>
            <a:r>
              <a:rPr lang="es-ES" b="1" i="0" dirty="0">
                <a:solidFill>
                  <a:srgbClr val="005892"/>
                </a:solidFill>
              </a:rPr>
              <a:t> </a:t>
            </a:r>
          </a:p>
        </p:txBody>
      </p:sp>
      <p:sp>
        <p:nvSpPr>
          <p:cNvPr id="5" name="Marcador de pie de página 1">
            <a:extLst>
              <a:ext uri="{FF2B5EF4-FFF2-40B4-BE49-F238E27FC236}">
                <a16:creationId xmlns:a16="http://schemas.microsoft.com/office/drawing/2014/main" id="{24B93AEE-76A6-4E10-BD44-83A4504DB9F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216003" y="6462964"/>
            <a:ext cx="3760004" cy="156068"/>
          </a:xfrm>
        </p:spPr>
        <p:txBody>
          <a:bodyPr/>
          <a:lstStyle/>
          <a:p>
            <a:pPr marL="12700" marR="0" lvl="0" indent="0" algn="ctr" defTabSz="914061" rtl="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-15" normalizeH="0" baseline="0" noProof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Objetivos, recorrido y presentación de la asignatura</a:t>
            </a:r>
            <a:endParaRPr kumimoji="0" lang="es-ES" sz="1200" b="0" i="0" u="none" strike="noStrike" kern="1200" cap="none" spc="-15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681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A7D3D7F-810E-4D1D-8E0C-BEEA9040F612}"/>
              </a:ext>
            </a:extLst>
          </p:cNvPr>
          <p:cNvSpPr txBox="1"/>
          <p:nvPr/>
        </p:nvSpPr>
        <p:spPr>
          <a:xfrm>
            <a:off x="533400" y="762000"/>
            <a:ext cx="11125199" cy="5505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just" defTabSz="914061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Un tercer gran bloque en el que abordaremos la importancia de nuestra formación e integración personal, social y profesional y el modo de hacerlo:</a:t>
            </a:r>
          </a:p>
          <a:p>
            <a:pPr marL="812632" marR="5080" lvl="1" indent="-342900" algn="just" defTabSz="914061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Conocer y vivir las virtudes. </a:t>
            </a:r>
          </a:p>
          <a:p>
            <a:pPr marL="812632" marR="5080" lvl="1" indent="-342900" algn="just" defTabSz="914061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 formación de la conciencia. </a:t>
            </a:r>
          </a:p>
          <a:p>
            <a:pPr marL="812632" marR="5080" lvl="1" indent="-342900" algn="just" defTabSz="914061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 forja del carácter. </a:t>
            </a:r>
          </a:p>
          <a:p>
            <a:pPr marL="812632" marR="5080" lvl="1" indent="-342900" algn="just" defTabSz="914061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 integración de toda nuestra vida, etc. </a:t>
            </a:r>
          </a:p>
          <a:p>
            <a:pPr marL="12700" marR="5080" lvl="0" indent="0" algn="ctr" defTabSz="914061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_____</a:t>
            </a:r>
          </a:p>
          <a:p>
            <a:pPr marL="12700" marR="5080" lvl="0" indent="0" algn="just" defTabSz="914061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354967" algn="l"/>
                <a:tab pos="355602" algn="l"/>
              </a:tabLst>
              <a:defRPr/>
            </a:pP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El desarrollo de estos tres grandes bloques vendrá acompañado y enriquecido mediante alusiones a las distintas corrientes o doctrinas éticas</a:t>
            </a:r>
            <a:r>
              <a:rPr kumimoji="0" lang="es-ES" sz="2400" b="0" i="0" u="none" strike="noStrike" kern="1200" cap="none" spc="-5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desarrolladas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 ya sea al hilo del discurso o por medio de temas y/o apartados destinados específicamente para ello.</a:t>
            </a:r>
          </a:p>
        </p:txBody>
      </p:sp>
      <p:sp>
        <p:nvSpPr>
          <p:cNvPr id="13" name="Título 4">
            <a:extLst>
              <a:ext uri="{FF2B5EF4-FFF2-40B4-BE49-F238E27FC236}">
                <a16:creationId xmlns:a16="http://schemas.microsoft.com/office/drawing/2014/main" id="{842CDF0B-1645-470F-8CA4-ACF04D50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38968"/>
            <a:ext cx="11125199" cy="268782"/>
          </a:xfrm>
        </p:spPr>
        <p:txBody>
          <a:bodyPr/>
          <a:lstStyle/>
          <a:p>
            <a:r>
              <a:rPr lang="es-ES" b="1" i="0" dirty="0">
                <a:solidFill>
                  <a:srgbClr val="0070C0"/>
                </a:solidFill>
              </a:rPr>
              <a:t>Recorrido del curso </a:t>
            </a:r>
            <a:r>
              <a:rPr lang="es-ES" b="1" i="0" dirty="0">
                <a:solidFill>
                  <a:srgbClr val="005892"/>
                </a:solidFill>
              </a:rPr>
              <a:t> </a:t>
            </a:r>
          </a:p>
        </p:txBody>
      </p:sp>
      <p:sp>
        <p:nvSpPr>
          <p:cNvPr id="5" name="Marcador de pie de página 1">
            <a:extLst>
              <a:ext uri="{FF2B5EF4-FFF2-40B4-BE49-F238E27FC236}">
                <a16:creationId xmlns:a16="http://schemas.microsoft.com/office/drawing/2014/main" id="{24B93AEE-76A6-4E10-BD44-83A4504DB9F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216003" y="6462964"/>
            <a:ext cx="3760004" cy="156068"/>
          </a:xfrm>
        </p:spPr>
        <p:txBody>
          <a:bodyPr/>
          <a:lstStyle/>
          <a:p>
            <a:pPr marL="12700" marR="0" lvl="0" indent="0" algn="ctr" defTabSz="914061" rtl="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-15" normalizeH="0" baseline="0" noProof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Objetivos, recorrido y presentación de la asignatura</a:t>
            </a:r>
            <a:endParaRPr kumimoji="0" lang="es-ES" sz="1200" b="0" i="0" u="none" strike="noStrike" kern="1200" cap="none" spc="-15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114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24377</TotalTime>
  <Words>1709</Words>
  <Application>Microsoft Office PowerPoint</Application>
  <PresentationFormat>Panorámica</PresentationFormat>
  <Paragraphs>141</Paragraphs>
  <Slides>15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Office Theme</vt:lpstr>
      <vt:lpstr>1_Office Theme</vt:lpstr>
      <vt:lpstr>2_Office Theme</vt:lpstr>
      <vt:lpstr>Presentación de PowerPoint</vt:lpstr>
      <vt:lpstr>Contenido</vt:lpstr>
      <vt:lpstr>Objetivos de la asignatura</vt:lpstr>
      <vt:lpstr>Objetivos de la asignatura </vt:lpstr>
      <vt:lpstr>Objetivos de la asignatura </vt:lpstr>
      <vt:lpstr>Objetivos de la asignatura </vt:lpstr>
      <vt:lpstr>Recorrido del curso  </vt:lpstr>
      <vt:lpstr>Recorrido del curso  </vt:lpstr>
      <vt:lpstr>Recorrido del curso  </vt:lpstr>
      <vt:lpstr>Presentación de la asignatura </vt:lpstr>
      <vt:lpstr>Presentación de la asignatura </vt:lpstr>
      <vt:lpstr>Presentación de la asignatura </vt:lpstr>
      <vt:lpstr>Presentación de la asignatura </vt:lpstr>
      <vt:lpstr>Presentación de la asignatura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</dc:title>
  <dc:creator>P. Javier  Herrera</dc:creator>
  <cp:lastModifiedBy>Luis Moreno Almonacid</cp:lastModifiedBy>
  <cp:revision>1083</cp:revision>
  <cp:lastPrinted>2017-09-04T16:54:43Z</cp:lastPrinted>
  <dcterms:created xsi:type="dcterms:W3CDTF">2016-11-21T19:32:41Z</dcterms:created>
  <dcterms:modified xsi:type="dcterms:W3CDTF">2021-09-14T13:03:37Z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2015-11-30T00:00:00Z</vt:filetime>
  </property>
  <property fmtid="{D5CDD505-2E9C-101B-9397-08002B2CF9AE}" pid="3" name="Creator">
    <vt:lpwstr>Acrobat PDFMaker 10.1 para PowerPoint</vt:lpwstr>
  </property>
  <property fmtid="{D5CDD505-2E9C-101B-9397-08002B2CF9AE}" pid="4" name="LastSaved">
    <vt:filetime>2016-11-21T00:00:00Z</vt:filetime>
  </property>
</Properties>
</file>