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3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>
        <p:scale>
          <a:sx n="111" d="100"/>
          <a:sy n="111" d="100"/>
        </p:scale>
        <p:origin x="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6:55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24575,'45'0'0,"9"0"0,14 0 0,7 0 0,1 0 0,-8 0 0,-12 0 0,-11 0 0,-8 0 0,-2 0 0,-2 0 0,1 0 0,2 0 0,2 0 0,2 0 0,1 0 0,-2 0 0,-1 0 0,-2 0 0,-1 0 0,2 0 0,1 0 0,4 0 0,2 0 0,2 0 0,2 0 0,-1 0 0,-1 0 0,-1 0 0,3 0 0,3 0 0,3 0 0,5 0 0,0 0 0,0 0 0,-4 0 0,-7 0 0,-5 0 0,-8 0 0,-3 0 0,-3 0 0,-1 0 0,1 0 0,-2 0 0,3 0 0,-1 0 0,-1 0 0,1 0 0,-2 0 0,3-1 0,1 0 0,-1-2 0,1 1 0,0 1 0,-3 1 0,-1 0 0,-4-2 0,-4 0 0,-1 0 0,-1 1 0,1 0 0,0 0 0,-1 0 0,-3-1 0,-2 0 0,-3 1 0,-1 1 0,-2-4 0,-1 4 0,-3-4 0,-1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1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24575,'70'0'0,"-13"0"0,5 0 0,24 0 0,5 0 0,8 0 0,-1 0 0,-12 0 0,-8 0 0,14 0 0,-49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12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24575,'35'0'0,"43"0"0,-25 0 0,4 0 0,7 0 0,-1 0 0,-6 0 0,-6 0 0,4 0 0,-24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1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24575,'39'0'0,"41"0"0,-19 0 0,5 0 0,8 0 0,0 0 0,-4 0 0,-4 0 0,-12 0 0,-7 0 0,0 0 0,-18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1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24575,'14'0'0,"20"0"0,19 0 0,14 0 0,0 0 0,-32 0 0,-13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1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24575,'30'0'0,"58"0"0,-5 0 0,11 0 0,-16 0 0,4 0 0,1 0-317,4 0 1,1 0 0,-2 0 316,-10 0 0,-2 0 0,-5 0 62,9 0 0,-11 0 1,5 0-1,-39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1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24575,'71'0'0,"27"0"0,-28 0 0,4 0 0,5 0 0,0 0 0,-10 0 0,-4 0 0,31 0 0,-52 0 0,-28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15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24575,'28'0'0,"41"0"0,-11 0 0,7 0 0,12 0 0,2 0 0,-1 0 0,-7 0 0,17 0 0,-43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1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24575,'28'0'0,"28"0"0,-4 0 0,7 0 0,9 0 0,3 0 0,5 0 0,-2 0 0,-12 0 0,-8 0 0,0 0 0,-26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16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24575,'47'0'0,"41"0"0,-29 0 0,2 0 0,7 0 0,-1 0 0,-12 0 0,-5 0 0,5 0 0,-27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1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24575,'78'0'0,"-13"0"0,8 0 0,19 0 0,4 0 0,-28 0 0,1 0 0,-2 0 0,20 0 0,-7 0 0,-24 0 0,-8 0 0,2 0 0,-27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6:58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24575,'0'14'0,"0"3"0,0 4 0,0 3 0,0 2 0,0 4 0,0 3 0,0 5 0,0 4 0,0 1 0,0 3 0,0-3 0,0-4 0,0 1 0,0-2 0,0-3 0,0-2 0,0-1 0,0 0 0,0 1 0,0 1 0,0 0 0,0 0 0,-2-1 0,0 1 0,0 0 0,0-2 0,2-3 0,0-2 0,0-1 0,0-2 0,0-1 0,0 1 0,0 1 0,0 0 0,0-1 0,0 0 0,0 2 0,-2 1 0,0 1 0,0-3 0,0 0 0,2 0 0,0-2 0,0-1 0,0-2 0,0-1 0,0-2 0,-1-2 0,-1 0 0,0-2 0,0-2 0,2 0 0,0-2 0,0 0 0,0 0 0,0 0 0,0-1 0,0 0 0,0 0 0,0 0 0,0 0 0,0 1 0,0 0 0,0 0 0,0 0 0,0-1 0,0 0 0,0-1 0,0-1 0,0 1 0,0-2 0,0 0 0,0 0 0,0-2 0,1-1 0,2 0 0,1-2 0,3 0 0,1 0 0,2 0 0,5 0 0,5 0 0,10 0 0,8 0 0,9 0 0,4 0 0,3 0 0,0 0 0,-4 0 0,-5 0 0,-5 0 0,-6 0 0,-3 0 0,-3 0 0,-1 0 0,2 0 0,3 0 0,6 0 0,5 0 0,2-2 0,1 0 0,0 0 0,-2-2 0,-1 2 0,-2-2 0,-1 0 0,1-1 0,2 1 0,4 0 0,7-1 0,5 2 0,6-2 0,3 2 0,-3-2 0,-3 0 0,-8 0 0,-7 2 0,-7-1 0,-5 1 0,-4 1 0,-6 0 0,-1 2 0,-3 0 0,-1 0 0,-2 0 0,2 0 0,0 0 0,2 0 0,3 0 0,-3 0 0,1 0 0,0 0 0,1 0 0,-1 0 0,2 0 0,0 0 0,0 0 0,3 0 0,0 1 0,1 1 0,0 0 0,-1 0 0,0-1 0,-2 0 0,-1 1 0,0 0 0,-3 0 0,-2-2 0,-4 0 0,-3 0 0,-3 0 0,-2 0 0,-1 0 0,-3 0 0,1 0 0,2 3 0,-2-2 0,2 3 0,-3-4 0,2 0 0,-2 0 0,0 0 0,0 0 0,1 0 0,-1 0 0,0 0 0,0 0 0,0 0 0,-2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1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24575,'23'0'0,"38"0"0,-3 0 0,9 0 0,18 0 0,6 0 0,-19 0 0,3 0 0,-2 0 0,26 0 0,-7 0 0,-23 0 0,-9 0 0,4 0 0,-54 0 0,-16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2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0 24575,'-22'0'0,"-5"0"0,-4 0 0,-1 0 0,-1 1 0,2 3 0,1 8 0,2 12 0,2 12 0,0 10 0,0 3 0,4-2 0,3-4 0,6-6 0,6-5 0,3-2 0,4-3 0,0-2 0,0-1 0,0-2 0,0-3 0,1-2 0,4-3 0,5-3 0,3-1 0,2-2 0,1-2 0,4-1 0,5-1 0,7-2 0,5-1 0,1-1 0,2 0 0,-3 0 0,-2 0 0,-3 0 0,-4-2 0,-3-2 0,-4-4 0,-4-2 0,-2-1 0,-1 0 0,-3-1 0,-1 0 0,-4-1 0,-1-1 0,-1 0 0,-2-2 0,-1-2 0,1-4 0,0-5 0,2-3 0,0-2 0,-2 1 0,0 2 0,-2 4 0,0 5 0,0 3 0,0 2 0,0 2 0,0-1 0,0 3 0,0-2 0,0 2 0,0 1 0,0 1 0,0 2 0,0 0 0,-2 2 0,-1 0 0,-3 2 0,-3-1 0,-1 1 0,-1-1 0,-1 1 0,-2-1 0,0 0 0,2 1 0,0-1 0,5 2 0,0 0 0,5 2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2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24575,'11'-4'0,"13"1"0,24 3 0,17 0 0,6 0 0,-2 0 0,-18 0 0,-14 0 0,-12 0 0,-13 0 0,-6 0 0,-3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3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2063 24575,'23'0'0,"22"0"0,30 0 0,-23 0 0,3 0 0,3 0 0,3 0 0,12 0 0,2 0 0,1 0 0,0 0 0,-5 0 0,0 0 0,-6 0 0,-2 0 0,31 0 0,-14 0 0,-13 0 0,-7 4 0,-4 2 0,0 3 0,-1 2 0,1-1 0,-5-3 0,-4-1 0,-5 0 0,-2 0 0,4 1 0,2-1 0,1 0 0,-4-1 0,-5 0 0,-3-1 0,-1 0 0,-1 0 0,3-1 0,1-2 0,0-1 0,-1 0 0,-2 0 0,2 0 0,3 0 0,1-1 0,0-1 0,-4-3 0,-5-3 0,-5 0 0,-5 0 0,-4 1 0,-2 1 0,1 0 0,-1 1 0,-1 0 0,-1-1 0,-2 2 0,-1-1 0,-1 1 0,-1 2 0,0-1 0,-2 1 0,-1 0 0,-1-1 0,2 1 0,-4-1 0,1-2 0,-3 2 0,0-2 0,0-1 0,0 0 0,0-3 0,0-2 0,0-7 0,0-8 0,0-15 0,0-14 0,0-16 0,0-12 0,0-5 0,0-7 0,0 3 0,0 1 0,0 5 0,0 7 0,-2 2 0,-1 4 0,0 2 0,1 5 0,2 7 0,0 7 0,0 5 0,0 5 0,0 4 0,0-2 0,0-1 0,0-1 0,0-1 0,0 2 0,0 1 0,0-1 0,2 1 0,0 1 0,0 5 0,0 3 0,-2 1 0,0 1 0,2 4 0,0 2 0,0 3 0,1 1 0,-1 1 0,0 2 0,0 0 0,-1 1 0,0 2 0,1 2 0,0 3 0,-1 4 0,-1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3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24575,'14'0'0,"21"0"0,35 0 0,-16 0 0,6 0 0,10 0 0,2 0 0,3 0 0,1 0 0,-2 0 0,-2 0 0,-9 0 0,-2 0 0,-5 0 0,-3 0 0,30 0 0,-16 0 0,-6 0 0,2 0 0,12 0 0,15 0 0,-38 0 0,2 0 0,1 0 0,0 0 0,0-1 0,-1 0 0,-3-1 0,-1 1 0,45-4 0,-2-2 0,1 2 0,1 0 0,-4 3 0,-3 1 0,-6 0 0,-5-1 0,-2-1 0,0 1 0,3-1 0,5 0 0,1-1 0,-1-3 0,-5 1 0,-10-1 0,-9 2 0,-7 3 0,-7 0 0,-4 2 0,-4 0 0,-5 0 0,-4 0 0,-2 0 0,-1 0 0,1 0 0,-2 1 0,0 1 0,-1 2 0,0 1 0,-1-1 0,-2 1 0,-2-1 0,-3-2 0,-2 0 0,-1-2 0,-3 1 0,-2 1 0,0 0 0,-1 0 0,0-1 0,0-1 0,0 1 0,0 1 0,0 0 0,0 1 0,-1-1 0,-3-1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3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24575,'0'28'0,"0"15"0,0 17 0,0 14 0,0 3 0,0 1 0,0 1 0,0 1 0,0-2 0,0-4 0,0-5 0,0-8 0,0-5 0,1-5 0,1-1 0,1-1 0,0 1 0,1 5 0,-2 2 0,2 2 0,-1 0 0,1-2 0,1-2 0,0-2 0,1-7 0,-1-6 0,0-7 0,-2-3 0,1-3 0,0-2 0,-2 0 0,1-1 0,-1-1 0,0-1 0,0-3 0,-2 0 0,0 0 0,0 0 0,0 1 0,0 0 0,0 0 0,0-3 0,0 0 0,0-1 0,0-1 0,0 2 0,0 1 0,0 1 0,0 1 0,0-2 0,0-1 0,0-1 0,0-3 0,0-1 0,0-4 0,0-3 0,0-1 0,0 0 0,0 1 0,0 1 0,0-2 0,-2-1 0,2-1 0,-2-2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38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24575,'38'0'0,"11"0"0,14 0 0,2 0 0,-12 0 0,-8 0 0,-10 0 0,-5 0 0,1 0 0,-3 0 0,1 0 0,0 0 0,-1 0 0,1-1 0,-2-2 0,3 1 0,0-1 0,-1 0 0,-2 1 0,-2 0 0,0 2 0,-3 0 0,1 0 0,0 0 0,-2 0 0,1 0 0,0 0 0,2 0 0,4-2 0,0 0 0,1-2 0,-1-1 0,0 0 0,-2 0 0,-3 1 0,-3-1 0,-2 2 0,-3 1 0,1 0 0,-1 2 0,-2 0 0,-2 0 0,0 0 0,-1 0 0,2 0 0,1 0 0,1-2 0,1-1 0,1 0 0,-1-1 0,0 2 0,0-1 0,-3 1 0,-5 0 0,-3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4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1923 24575,'0'-35'0,"0"-31"0,0-32 0,0 36 0,0-2 0,0-4 0,0 0 0,0 4 0,0 1 0,0 2 0,0 2 0,0 6 0,0 1 0,0-39 0,0 4 0,0 8 0,0 4 0,0 3 0,0 5 0,0 7 0,0 8 0,0 9 0,0 9 0,0 4 0,0 4 0,0 2 0,0 1 0,0 4 0,0 0 0,0 0 0,0 1 0,0-1 0,0 0 0,0 3 0,0 0 0,0 3 0,-1 2 0,-1 0 0,0 1 0,0-1 0,1 1 0,-1-2 0,0 0 0,-1 1 0,0 0 0,1-1 0,-1 0 0,0 0 0,1 0 0,-1 4 0,0 0 0,-1 3 0,1-1 0,0 0 0,0 1 0,1 3 0,1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4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24575,'14'0'0,"13"0"0,20 0 0,19 0 0,11 0 0,-1 0 0,-10 0 0,-11 0 0,-8 0 0,-6 0 0,-1 0 0,-6 0 0,-3 0 0,-1 0 0,-3 0 0,0 1 0,-5 1 0,-2 0 0,-3 1 0,-3-1 0,0 0 0,-2 2 0,0-2 0,1 0 0,0-1 0,1-1 0,1 0 0,1 0 0,1 0 0,2 0 0,2 0 0,3 0 0,2 0 0,3 0 0,1 0 0,-2 0 0,-3 0 0,-4 0 0,-2 0 0,0 0 0,1 0 0,-1-1 0,-2-1 0,-1-1 0,-1 1 0,1 1 0,-1-1 0,0-1 0,0 0 0,-3 0 0,-5 2 0,-3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4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24575,'0'28'0,"0"19"0,0 35 0,1-27 0,-2 3 0,1 8 0,-1 1 0,0 3 0,-1 1 0,0 0 0,1 0 0,-2-1 0,0 0 0,1-3 0,0 0 0,0-4 0,0-1 0,1-8 0,0-1 0,1 34 0,-2-13 0,-1-9 0,1-6 0,0-3 0,2-5 0,0-5 0,-2-3 0,-1-4 0,-1-5 0,0-5 0,2-7 0,0-4 0,2-4 0,-1 0 0,-1-2 0,0-2 0,1-1 0,0-2 0,-1 0 0,2-4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7:02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1709 24575,'0'-10'0,"0"-9"0,0-16 0,0-10 0,0-6 0,0-1 0,0-2 0,0-10 0,0-9 0,0-5 0,0-3 0,0 1 0,0 2 0,0 3 0,0 5 0,0 10 0,0 8 0,0 5 0,0 2 0,0-2 0,0-4 0,0 2 0,0 2 0,0 3 0,2 1 0,0 3 0,1 5 0,0 6 0,0 8 0,1 5 0,0 4 0,0 2 0,-2 3 0,2-1 0,-2 1 0,0 0 0,1 0 0,-1 1 0,2 2 0,0 1 0,1 1 0,3 0 0,4 1 0,7 1 0,19-1 0,26-5 0,-16 1 0,5-2 0,14-3 0,5 0 0,13-3 0,1 1 0,3 0 0,1 1 0,-1 1 0,-1 0 0,-5 2 0,-3 1 0,-8 1 0,-3 2 0,-4 0 0,-3 1 0,-8 2 0,-3 0 0,37 1 0,-10 0 0,-10 0 0,-11 0 0,-10 0 0,-6 0 0,-4 0 0,-2 0 0,2 1 0,1 2 0,3 1 0,5 3 0,3 0 0,4 1 0,3 0 0,-3 1 0,0 0 0,-1-1 0,-3 0 0,0-2 0,-2 0 0,-2-2 0,-1 1 0,-2-1 0,-4-1 0,-1 0 0,-3-1 0,3 1 0,2-1 0,5 0 0,2 0 0,2 0 0,-2 1 0,-1 0 0,0-1 0,-3 0 0,-3-2 0,-6 0 0,-5 0 0,-2 0 0,-1 0 0,0 0 0,1 0 0,0 0 0,0 0 0,0 0 0,1 0 0,2 0 0,0 0 0,1 0 0,-4 0 0,-5 0 0,-1 0 0,-1 0 0,-1 0 0,1 0 0,-1 0 0,0 0 0,1 0 0,-2 0 0,1-2 0,-1 0 0,-2-1 0,-1-1 0,-4 0 0,-3 0 0,-4 1 0,-1-1 0,0 3 0,0-1 0,0 2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43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24575,'15'0'0,"10"0"0,16 0 0,13 0 0,5 0 0,-2 0 0,-4 0 0,-4 0 0,-3 0 0,-3 0 0,-1 0 0,-1-2 0,-3 0 0,-1-2 0,-5 0 0,-1 0 0,-2-1 0,-4 3 0,-2 0 0,-3 2 0,-2-1 0,-1-1 0,-2 0 0,0 0 0,1 2 0,0 0 0,4 0 0,3 0 0,7 0 0,4 0 0,0 0 0,-2 0 0,-5 0 0,-5 0 0,-2 0 0,-4 0 0,-4 0 0,-4 0 0,-1 0 0,-3 0 0,1 0 0,-2 0 0,2 0 0,0 0 0,0 0 0,2 0 0,2 0 0,2 0 0,2 0 0,-1 0 0,-1 0 0,-3 0 0,0 0 0,-2 0 0,-2 0 0,-2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45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1798 24575,'0'-30'0,"0"-20"0,0-23 0,0-16 0,0 31 0,0-2 0,0-1 0,0 2 0,0 1 0,0 2 0,0 4 0,0 3 0,0-24 0,0 8 0,0 3 0,0 7 0,0 5 0,0 5 0,0 3 0,0 3 0,0 3 0,0-1 0,0 0 0,0-1 0,0 2 0,0 3 0,0 2 0,0 3 0,0 3 0,0 1 0,0 2 0,-2 0 0,0 2 0,0 0 0,-1 0 0,1 4 0,0 1 0,-2 2 0,2 1 0,0-1 0,1 0 0,1-3 0,0-2 0,0-2 0,0 0 0,0 3 0,0 1 0,0 5 0,0 1 0,0 2 0,0 0 0,0 2 0,0 0 0,0 3 0,0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46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24575,'11'0'0,"16"0"0,33 0 0,39 0 0,-42 0 0,2 0 0,4 0 0,-1 0 0,-5 0 0,-1 0 0,-5 0 0,-2 0 0,51 0 0,-9 0 0,-1 0 0,4 0 0,3 0 0,1 0 0,-5 1 0,-12 1 0,-16 1 0,-15 0 0,-11 1 0,-8-1 0,1 1 0,-2-1 0,0 1 0,0-1 0,-1-1 0,1 0 0,1-2 0,3 0 0,3 0 0,1 0 0,1 0 0,4 0 0,2 0 0,0 0 0,0-2 0,-5 0 0,-5-2 0,-1-1 0,-3 1 0,-1-2 0,2 2 0,-3-1 0,-2 2 0,0 1 0,-4-2 0,-1 2 0,0-1 0,-2 0 0,-2 1 0,-3 0 0,-2 1 0,-3 1 0,0 0 0,-3-1 0,0 0 0,-1-1 0,1 0 0,0 1 0,2 1 0,0 0 0,-1 0 0,1-1 0,-1-1 0,-1 0 0,-1 1 0,-2 0 0,-2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4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24575,'0'32'0,"0"12"0,0 19 0,0 14 0,0 0 0,0-3 0,0-9 0,0-15 0,0-13 0,0-11 0,0-15 0,0-2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4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24575,'43'0'0,"22"0"0,-12 0 0,4 0 0,6 0 0,0 0 0,-1 0 0,-2 0 0,39 0 0,-35 0 0,-32 0 0,-14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2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24575,'0'24'0,"0"18"0,0 18 0,0 15 0,0-4 0,0-11 0,0-16 0,0-14 0,0-14 0,0-7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2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24575,'15'-4'0,"15"1"0,14 3 0,7 0 0,-2 0 0,-9 0 0,-7 0 0,-1 0 0,-1 0 0,1-4 0,1-3 0,-3-1 0,-4 0 0,-5 2 0,-4 1 0,-4 1 0,-5 0 0,-4 0 0,-3 2 0,-1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5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24575,'0'14'0,"0"10"0,0 15 0,0 9 0,0 3 0,0-1 0,0-6 0,0-4 0,4-2 0,9-6 0,11-3 0,10-2 0,4-4 0,1-2 0,0 0 0,-1-1 0,-5-3 0,-6-4 0,-7-8 0,-3-3 0,-1-2 0,1 0 0,1-4 0,0-6 0,0-11 0,-2-12 0,1-7 0,-1-7 0,-5-1 0,-4-4 0,-5 1 0,-2 4 0,0 5 0,-3 6 0,-5 7 0,-4 4 0,-2 4 0,0 5 0,1 4 0,1 5 0,0 3 0,-2 2 0,0 0 0,-1 2 0,-1 0 0,-1 0 0,-3 0 0,-3 0 0,-4 0 0,-2 0 0,-1 0 0,1 0 0,3 0 0,2 0 0,1 0 0,-1 0 0,-3 0 0,0 0 0,2 0 0,3 0 0,3 0 0,5 0 0,2 0 0,7 0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2:0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24575,'0'8'0,"0"11"0,0 14 0,0 16 0,0 17 0,0 7 0,0 5 0,0 3 0,0-2 0,0-4 0,0-6 0,0-4 0,0-5 0,0-7 0,0-9 0,0-12 0,0-7 0,0-9 0,0-4 0,0-5 0,0-3 0,0 0 0,0 0 0,0 0 0,0 1 0,0 0 0,0 1 0,0-1 0,1-2 0,2-1 0,1-1 0,2-1 0,0 1 0,2 1 0,5 1 0,7 1 0,8 0 0,6 0 0,3-1 0,2-1 0,0-2 0,3 0 0,-1 0 0,1 0 0,-4 0 0,-3 0 0,-2 0 0,-3 0 0,-2 0 0,-1 0 0,-2-1 0,1-1 0,1-2 0,2-2 0,1 1 0,1-1 0,-2 2 0,-2 0 0,0-1 0,-2 2 0,-1 0 0,-3 1 0,1 0 0,0 0 0,3 2 0,1 0 0,-2-1 0,0-1 0,-4 0 0,-2 0 0,0 2 0,-3 0 0,0 0 0,0 0 0,1 0 0,0 0 0,2 0 0,2 0 0,0 0 0,0 0 0,-1 0 0,-1 0 0,-1 0 0,-3 2 0,-2 1 0,-2 1 0,-2 0 0,-2-1 0,-3-3 0,-2-4 0,-1-9 0,0-23 0,0-18 0,0-10 0,0-4 0,0 9 0,0 5 0,0 6 0,0 5 0,0 5 0,0 4 0,0 0 0,0 2 0,0 0 0,0 0 0,0 2 0,0 0 0,0 2 0,0 3 0,0 2 0,0 3 0,0 3 0,0 3 0,0 4 0,0 2 0,0 3 0,1 2 0,4 1 0,3 1 0,6 1 0,16 0 0,11-2 0,8-1 0,3-1 0,-7-2 0,3 0 0,4-1 0,2 0 0,1 0 0,0 0 0,-1 1 0,-4 2 0,-2 2 0,-5 1 0,-4 1 0,-5 0 0,-5 0 0,-4 0 0,-5 0 0,-3 0 0,1 0 0,-3 0 0,-2 0 0,0 0 0,1 0 0,2 0 0,5 0 0,5 0 0,5 0 0,4 0 0,2 0 0,-1 0 0,-4 0 0,-6 0 0,-13 0 0,-4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2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24575,'13'0'0,"11"0"0,19 0 0,16 0 0,4 0 0,-8 0 0,-19 0 0,-18 0 0,-12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7:0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24575,'0'11'0,"0"10"0,0 13 0,0 17 0,-2 42 0,-1-37 0,0 3 0,0 3 0,-2 1 0,1-2 0,0-3 0,-2 33 0,1-10 0,2-8 0,-1-4 0,1-6 0,0-3 0,-1-1 0,1-4 0,0 1 0,-1-2 0,0-4 0,-1-4 0,2-7 0,-1-5 0,0-6 0,2-3 0,0-3 0,2-2 0,0-3 0,0-4 0,0-3 0,0-4 0,0-2 0,0 1 0,0-2 0,0 2 0,0 0 0,0 0 0,0 0 0,0 1 0,0 0 0,0 1 0,2-1 0,0 1 0,0 2 0,0-1 0,-1 1 0,1-1 0,1-3 0,1 1 0,-1-4 0,1 3 0,0-3 0,4 0 0,2 1 0,8 0 0,12 3 0,14 0 0,15 1 0,12-2 0,6-2 0,-1-1 0,-7-2 0,-10 0 0,-12 0 0,-9 0 0,-9 0 0,-7 0 0,-3 0 0,-2 0 0,-2 0 0,1 0 0,-1 0 0,0 0 0,2 0 0,3 0 0,2 0 0,1 0 0,2 0 0,-3 0 0,1-1 0,-1-2 0,1-1 0,-2-2 0,0 2 0,-2-1 0,1 0 0,-1 1 0,1-2 0,2 0 0,1 0 0,2-1 0,-1 1 0,-3 2 0,-1 0 0,-4 1 0,-3 1 0,-3-2 0,-4 3 0,-1-2 0,-3 1 0,0-1 0,-2-1 0,0-20 0,0-3 0,0-33 0,0-16 0,-2-21 0,1 41 0,-1 0 0,1 0 0,-1 1 0,1 1 0,0 0 0,-1-41 0,-1 12 0,1 10 0,0 11 0,2 6 0,0 8 0,0 4 0,0 5 0,0 0 0,0 1 0,0 2 0,0 1 0,0 4 0,0 2 0,0 2 0,0 2 0,0 3 0,0 0 0,0 3 0,1 0 0,1 1 0,2 2 0,1 1 0,-1-1 0,1 1 0,-1 1 0,-2 2 0,0 3 0,-1 5 0,2 2 0,3 1 0,7 1 0,10 0 0,6 0 0,7 0 0,6 0 0,6 2 0,13 2 0,11 1 0,4 2 0,-4-1 0,-7 0 0,-11 1 0,-9-3 0,-8 0 0,-5 0 0,-1-2 0,-1 0 0,1-2 0,-2 0 0,1 0 0,-1 2 0,1 0 0,0 0 0,-2-1 0,-1-1 0,-3 0 0,-2 0 0,-4 0 0,-1 0 0,-2 0 0,0 0 0,0 0 0,1 0 0,-1 0 0,1 0 0,-1 0 0,0 0 0,0 0 0,0 0 0,0-1 0,1-1 0,-3 0 0,-2 0 0,-6 2 0,-2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2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24575,'25'0'0,"22"0"0,17 0 0,12 0 0,-14 0 0,-28 0 0,-15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3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24575,'19'0'0,"11"0"0,14 0 0,3 0 0,-12 0 0,-9 0 0,-17 0 0,-4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3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24575,'29'0'0,"41"0"0,-12 0 0,8 0 0,14 0 0,2 0 0,-2 0 0,-2 0 0,-11 0 0,-5 0 0,19 0 0,-42 0 0,-18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3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24575,'27'0'0,"30"0"0,23 0 0,19 0 0,-40 0 0,-19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3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24575,'25'0'0,"19"0"0,18 0 0,9 0 0,-28 0 0,-15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3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24575,'40'-4'0,"39"1"0,-19 3 0,4 0 0,8 0 0,1 0 0,-6 0 0,-5 0 0,8 0 0,-34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33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8191,'12'-8'0,"18"4"5063,23 1-5063,20 3 2818,7 0-2818,-9 0 0,-34 0 0,-12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33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24575,'39'0'0,"25"0"0,26 0 0,7 0 0,-23 0 0,-35 0 0,-21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3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24575,'39'0'0,"20"0"0,22 0 0,13 0 0,-19 0 0,-30 0 0,-21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3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8191,'15'0'0,"14"0"5063,29 0-5063,23 0 2818,11 0-2818,-9 0 0,-29 0 0,-27 0 0,-18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7:1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24575,'0'12'0,"0"12"0,0 25 0,0 20 0,0 19 0,0 5 0,0 4 0,0 1 0,0-1 0,0-10 0,0-14 0,0-14 0,0-12 0,0-7 0,0-6 0,0-3 0,0-1 0,0 0 0,0-2 0,0 2 0,0 2 0,0 1 0,0 1 0,0 0 0,0-2 0,0-2 0,0-2 0,0-3 0,0-2 0,0-2 0,0-1 0,0-2 0,0 2 0,0-3 0,0 1 0,0-1 0,0-2 0,0 1 0,0-2 0,0-3 0,0-2 0,2-4 0,-1-1 0,2-1 0,2-1 0,3 0 0,13 0 0,15 0 0,20 0 0,22 0 0,11-2 0,8 0 0,2 0 0,-48 0 0,0 0 0,0 0 0,1 0 0,0 0 0,0 0 0,44 0 0,-13 0 0,-17-2 0,-16 0 0,-12-2 0,-8 0 0,-5 2 0,-3 0 0,-2 2 0,-1-1 0,-4 0 0,-4-1 0,-3 0 0,-3 0 0,0 2 0,1-3 0,-1 1 0,0-5 0,-4 3 0,1-3 0,-2-1 0,0-2 0,0-5 0,0-4 0,0-7 0,0-11 0,0-13 0,0-14 0,0-8 0,0-7 0,0-2 0,0 0 0,0 5 0,0 5 0,0 6 0,0 5 0,0 1 0,0 4 0,0 6 0,0 4 0,-1 3 0,-1 3 0,-2 0 0,0 1 0,1 3 0,1 5 0,1 5 0,0 5 0,-1 3 0,0 2 0,0 0 0,2 1 0,0 3 0,0 1 0,0 0 0,0 1 0,0 0 0,0 0 0,0 2 0,0 0 0,0 1 0,0 0 0,0 0 0,0 1 0,0 0 0,2 0 0,6-1 0,10-3 0,19-4 0,25-4 0,23-4 0,-35 11 0,2 1 0,4-1 0,0 1 0,-1-1 0,-1 1 0,-2 0 0,-2 1 0,42-8 0,-10 4 0,-5 5 0,1 1 0,0 0 0,-7-1 0,-6 1 0,-12 2 0,-6 2 0,-6 2 0,-4 0 0,-2 0 0,-4 0 0,1 0 0,-2 0 0,0 0 0,4 0 0,3 0 0,5 2 0,3 1 0,-1 3 0,0 1 0,0 0 0,-2-1 0,-3-1 0,-2 0 0,-3-1 0,2-2 0,4-1 0,6-1 0,8 0 0,9 0 0,8 0 0,3 0 0,0 0 0,-11 2 0,-13 0 0,-14 1 0,-11-2 0,-11-1 0,-4 0 0,-8 0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35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24575,'51'0'0,"14"0"0,17 0 0,-1 0 0,-38 0 0,-13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3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24575,'29'0'0,"24"0"0,42 0 0,-36 0 0,1 0 0,-1 0 0,-2 0 0,35 0 0,-52 0 0,-17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8191,'10'-8'0,"21"4"5063,27 1-5063,17 3 2818,-2 0-2818,-26 0 0,-25 0 0,-16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3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0 24575,'-23'0'0,"-2"0"0,-5 0 0,-5 0 0,-3 0 0,-1 0 0,0 4 0,5 4 0,3 6 0,6 6 0,3 1 0,4 0 0,1-2 0,3 1 0,3 2 0,2 2 0,2-1 0,1 2 0,2-3 0,1 0 0,1 0 0,2-2 0,0-1 0,0-2 0,2-1 0,3-1 0,4-1 0,6-1 0,5-1 0,3-2 0,4-1 0,1-2 0,2-1 0,0-2 0,-2-2 0,-4-1 0,-1-1 0,-3 0 0,0 0 0,1 0 0,0-2 0,-2-3 0,-2-2 0,-1-4 0,-3-1 0,-1-1 0,-3 0 0,-3 0 0,-2 1 0,-2 0 0,-2 1 0,0 0 0,0 0 0,0 1 0,0-2 0,0-1 0,0 0 0,0-2 0,0 2 0,0 1 0,0 1 0,0-1 0,0 2 0,0 1 0,0 2 0,0-2 0,0 3 0,0-1 0,0 3 0,0-1 0,0 1 0,-1-1 0,-1-1 0,0 0 0,-2 0 0,0 0 0,-2-1 0,0 0 0,-1 1 0,-1 0 0,0 1 0,-1 1 0,-1-1 0,-2 2 0,1 1 0,0 0 0,1 0 0,0-1 0,2 0 0,0 1 0,1 0 0,1 1 0,2 1 0,2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3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4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24575,'0'12'0,"0"11"0,0 18 0,0 11 0,0 8 0,0-8 0,0-13 0,0-16 0,0-13 0,0-8 0,0-1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4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24575,'26'0'0,"9"0"0,13 0 0,6 0 0,-7 0 0,-7 0 0,-12 0 0,-7 0 0,-3 0 0,-9 0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4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24575,'26'0'0,"12"0"0,19 0 0,10 0 0,-6 0 0,-8 0 0,-26 0 0,-11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4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24575,'26'0'0,"23"0"0,40 0 0,-29 0 0,4 0 0,14 0 0,3 0 0,1 0 0,-1 0 0,-9 0 0,-4 0 0,-10 0 0,-6 0 0,10 0 0,-17 0 0,-11 0 0,-5 0 0,-1 0 0,0 0 0,1 0 0,0-2 0,-2 0 0,-4-1 0,-4 0 0,-5 1 0,-5 0 0,-3 0 0,-3 0 0,0 0 0,-2 1 0,1-1 0,0 0 0,-1-1 0,1-1 0,2 2 0,-1 0 0,-1 4 0,-1 2 0,-1 5 0,0 6 0,0 19 0,0 17 0,1 16 0,1 11 0,3-2 0,1 0 0,0-4 0,0-6 0,-1-3 0,-2-2 0,1 1 0,-1 2 0,-1 1 0,2-3 0,-2-3 0,2-6 0,0-7 0,-2-8 0,2-7 0,-2-2 0,0 0 0,0 3 0,-2 2 0,0 0 0,0 4 0,0 5 0,0 6 0,0 5 0,0 1 0,0-4 0,0-5 0,0-7 0,2-8 0,0-1 0,2-3 0,1-3 0,-2-3 0,2-3 0,-1-4 0,-2-3 0,1-2 0,-1-4 0,0 0 0,0-2 0,-2 1 0,0 0 0,0 0 0,0 2 0,0 1 0,0-1 0,0 0 0,0 1 0,0-1 0,0 1 0,0 0 0,0 1 0,0 0 0,0 1 0,0 1 0,0 0 0,0 0 0,0-1 0,0-2 0,0-1 0,0-1 0,0 1 0,0 2 0,0-3 0,0 2 0,0-4 0,1 1 0,2-2 0,12 1 0,30 1 0,24 1 0,17 0 0,5-3 0,-10-2 0,-1 0 0,-8 0 0,-10 0 0,-12 0 0,-11 0 0,-4 0 0,-3-1 0,3-3 0,0-2 0,-5 0 0,-4 0 0,-7 4 0,-3 0 0,-4 0 0,-1 0 0,0-1 0,-1 1 0,4-2 0,4-3 0,6-1 0,2-2 0,-1 3 0,-1-1 0,-11 4 0,-1 1 0,-10 1 0,0-2 0,-2-2 0,0-2 0,0-2 0,-2-1 0,-2-5 0,0-4 0,-2-5 0,2-6 0,-1-5 0,-1-6 0,-1-3 0,-1-2 0,2-2 0,2 1 0,2 0 0,1 0 0,1 1 0,-1 4 0,-1 5 0,0 6 0,0 7 0,1 1 0,1 3 0,0 2 0,0 2 0,0 1 0,0 1 0,0-3 0,0 0 0,0 1 0,0 1 0,0 3 0,0 3 0,0 2 0,0 3 0,0 2 0,0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5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24575,'23'-3'0,"19"0"0,36 3 0,-27 0 0,2 0 0,11 0 0,1 0 0,0 0 0,-2 0 0,-4 0 0,-2 0 0,-5 0 0,-3 0 0,34 0 0,-12 0 0,-3 0 0,7 0 0,3 0 0,-3 0 0,-7 0 0,-10 0 0,-9 0 0,-8 0 0,-7 0 0,-9 0 0,-4 0 0,-6 0 0,-1 0 0,-1 0 0,1 0 0,7 0 0,7 0 0,7 0 0,6 0 0,6 0 0,1 0 0,0 0 0,-3 0 0,-8 0 0,-5 0 0,-7 0 0,-3 0 0,-4 0 0,-3 0 0,-4 0 0,-2 0 0,-4 0 0,-1 0 0,2 0 0,1 0 0,1 0 0,3 1 0,2 1 0,5 0 0,8 0 0,9-2 0,4 0 0,3 0 0,-3 0 0,-4 0 0,-3 0 0,-6 0 0,-3 0 0,-3 0 0,-3 0 0,-1 0 0,0 0 0,-1 0 0,0 0 0,1 0 0,-1 1 0,-2 1 0,-1 0 0,-3 0 0,-2-2 0,0 0 0,-1 0 0,-1 0 0,-1 0 0,0 0 0,0 0 0,-1 1 0,0 3 0,-2-2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24575,'20'0'0,"12"0"0,18 0 0,11 0 0,5 0 0,17 0 0,5 0 0,7 0 0,-4 1 0,-16 2 0,-2 0 0,-4-1 0,0-1 0,-2-1 0,-2 0 0,-3 0 0,-3 0 0,-7 0 0,-4 0 0,-2 0 0,-3 0 0,1 0 0,0 0 0,-2 0 0,-2 0 0,-4 0 0,-1 0 0,2 0 0,0 0 0,2 0 0,-2 0 0,0 0 0,-3 0 0,-2 0 0,-3 0 0,1 0 0,1 0 0,1 0 0,0 0 0,-3 0 0,-2 0 0,-2 0 0,0 0 0,-2 0 0,-1 0 0,-3 0 0,1-2 0,0 0 0,0-1 0,2 1 0,-2 2 0,-2 0 0,-1 0 0,-1 0 0,-1 0 0,0 0 0,1 0 0,-1 0 0,0 0 0,0 0 0,1 0 0,-1 0 0,0 0 0,1 0 0,-1 0 0,-2 0 0,-3 0 0,-4 0 0,-3 2 0,-2 0 0,-1 2 0,0 6 0,0 13 0,0 12 0,0 14 0,0 15 0,0 12 0,0 15 0,0 7 0,0-48 0,0 0 0,0 46 0,0-7 0,0-4 0,0-5 0,0-4 0,-1-25 0,-2 0 0,1 19 0,-4 17 0,1-37 0,-1-3 0,-2 3 0,1 3 0,1 3 0,1 0 0,0 0 0,1-3 0,2-4 0,-2-7 0,2-8 0,0-6 0,1-5 0,0-3 0,1-1 0,0 0 0,0 1 0,0-1 0,0 1 0,0-1 0,0 0 0,0 1 0,0-3 0,0 1 0,0-3 0,0 1 0,0-1 0,0-1 0,0-1 0,0-1 0,0-1 0,0-1 0,0-1 0,0-1 0,0-1 0,0 0 0,1 0 0,1-1 0,0-2 0,-1-3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1:57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1093 24575,'0'-13'0,"0"-8"0,0-15 0,0-16 0,0-14 0,0-9 0,0-2 0,0 8 0,0 9 0,0 10 0,0 8 0,0 2 0,0 3 0,0 2 0,0 5 0,0 4 0,0 3 0,0 5 0,0 0 0,0 3 0,0 0 0,0 2 0,0 0 0,0-1 0,0-1 0,1-2 0,2-2 0,0-4 0,1 1 0,0 2 0,1 1 0,1 1 0,-1 0 0,-1 2 0,-2 4 0,0 2 0,0 3 0,1 1 0,0 3 0,2 2 0,0 1 0,2 0 0,3 0 0,5 0 0,7 0 0,9 0 0,11 0 0,7 0 0,5 0 0,1 0 0,-1 0 0,-6 0 0,-4 0 0,-4-1 0,-3-1 0,-1 0 0,-4 0 0,0 1 0,2 1 0,-1 0 0,0 0 0,-2 0 0,-3 0 0,-2 0 0,-2 0 0,0 0 0,0 0 0,-2 0 0,-1 0 0,-1 0 0,-3 0 0,1 0 0,-2 0 0,-1 0 0,0 0 0,0 0 0,1 0 0,-1 0 0,0 0 0,0 0 0,0 0 0,1 0 0,-1 0 0,-1 0 0,-1 0 0,-2 0 0,-1 0 0,0 0 0,-1 0 0,-1 0 0,-1 0 0,-2 0 0,-1 0 0,-1 1 0,1 2 0,-1 3 0,-2 3 0,2 2 0,0 5 0,0 6 0,0 10 0,1 11 0,2 12 0,0 13 0,1 13 0,-1 10 0,-1 1 0,2-6 0,0-9 0,0-8 0,-1-5 0,-2-5 0,0-3 0,1-3 0,-1 0 0,1 3 0,0 2 0,2 2 0,-1-1 0,3 0 0,-2-4 0,0 3 0,-1-1 0,-1-1 0,-3-5 0,1-5 0,-1-2 0,1-2 0,-1 0 0,0-6 0,-2-4 0,0-4 0,0-2 0,0 2 0,0-2 0,0 0 0,0-1 0,0-3 0,0-2 0,0-3 0,0-2 0,0 1 0,0-2 0,0-3 0,0-5 0,3-4 0,4-3 0,4 0 0,12-1 0,10-2 0,10-2 0,9-3 0,-3 1 0,-3-1 0,-8 2 0,-6 1 0,-5 2 0,-2 0 0,2 0 0,5 0 0,3-2 0,4 2 0,2-2 0,-2 0 0,-1 1 0,-2-1 0,-3 2 0,-6 1 0,-5 1 0,-3 2 0,-2 0 0,2 0 0,2 0 0,2 0 0,1 0 0,1 0 0,2 0 0,1 0 0,-1 0 0,1 0 0,-1 0 0,-2 0 0,-1 0 0,-5 0 0,-2 0 0,-8-3 0,-2-2 0,-7-4 0,-2-5 0,0-5 0,-2-5 0,-2-4 0,2-1 0,0 2 0,1 3 0,1 6 0,0 3 0,0 1 0,1 1 0,1-2 0,-2-3 0,0-2 0,0-5 0,0-4 0,2-1 0,0-1 0,0 1 0,-2 0 0,0-2 0,0 0 0,0 0 0,2 1 0,0-2 0,0 1 0,0-3 0,0 3 0,0 2 0,0 3 0,0 0 0,0-3 0,0-3 0,0-4 0,0-1 0,0-2 0,0-1 0,0-1 0,0-1 0,0 0 0,0 0 0,0-2 0,0 1 0,2 1 0,0 4 0,0 1 0,0 1 0,-2 0 0,0 3 0,0 4 0,2 3 0,0 2 0,0 3 0,0 2 0,-2 4 0,0 2 0,0 3 0,0 1 0,1 1 0,1 0 0,1 0 0,0-1 0,-1-1 0,0 2 0,-1 1 0,-1 0 0,0 2 0,0 1 0,0-2 0,0 0 0,0-2 0,2 0 0,0-1 0,0-1 0,-1-1 0,-1-1 0,0 1 0,0 1 0,0 2 0,0 2 0,2 3 0,4 2 0,10 2 0,13 0 0,30 0 0,20 0 0,9 0 0,-2 0 0,-20 0 0,-9 0 0,-4 0 0,-3 0 0,1 0 0,0 0 0,-2 0 0,-3 0 0,-8 0 0,-9 0 0,-7 0 0,-4 0 0,-5-2 0,0 0 0,-1 0 0,0 0 0,1 2 0,1 0 0,1 0 0,2 0 0,4-2 0,1-1 0,2-1 0,-3 0 0,-1 0 0,-3-1 0,-2 1 0,0 0 0,4 0 0,-9 1 0,2-1 0,-10 2 0,-1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2:0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24575,'0'38'0,"0"1"0,0 7 0,0 4 0,0 13 0,0 1 0,0-4 0,0-9 0,0-16 0,0-1 0,0-2 0,0-3 0,0-4 0,1-2 0,3 0 0,0 1 0,0-2 0,-1 0 0,-1-1 0,-1-1 0,3-1 0,-1-1 0,-1-1 0,0-3 0,-2-2 0,0-2 0,0-5 0,0-1 0,0-1 0,1-1 0,1 1 0,0-1 0,-1 1 0,0 1 0,2-2 0,1 0 0,4-2 0,2 0 0,3 0 0,5 0 0,9 2 0,9 0 0,11 1 0,8-1 0,2-2 0,0 0 0,-6 0 0,-7 0 0,-5 0 0,-3 0 0,-2 0 0,-3 0 0,1 0 0,-1-2 0,4-2 0,4-3 0,3-2 0,1 1 0,-2 0 0,-1 1 0,-4 1 0,-5 1 0,-4 3 0,-1 2 0,0 0 0,3 0 0,2 0 0,-1 0 0,-1 0 0,-1 0 0,-4 0 0,-1-2 0,-3 0 0,-2 0 0,0 0 0,3 2 0,-4 0 0,5 0 0,-7-1 0,1-1 0,-2 0 0,-2 0 0,-6 2 0,-2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2:0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1180 24575,'0'-16'0,"0"-10"0,0-13 0,0-6 0,0-6 0,0-5 0,0-8 0,0-4 0,0 2 0,0 8 0,0 8 0,0 7 0,-1 6 0,-1 2 0,0 6 0,0 3 0,-1 3 0,1 0 0,-1 0 0,0-2 0,0-1 0,1-2 0,0-1 0,2-3 0,0 2 0,0 0 0,0 4 0,0 5 0,0 4 0,0 6 0,2 3 0,2 5 0,5 2 0,7 1 0,12 0 0,20 0 0,24 0 0,20-2 0,-42-1 0,1 1 0,1-2 0,0 0 0,45-8 0,-10 0 0,-13 0 0,-16 1 0,-13 2 0,-11 2 0,-7 3 0,-2 0 0,-3 2 0,2-2 0,-3 1 0,0 1 0,0-1 0,1 0 0,0 1 0,-2 0 0,-2 0 0,-3 0 0,0 0 0,0 1 0,-2 1 0,-1 0 0,-1 0 0,-1 0 0,0 0 0,1 0 0,0 0 0,-2 0 0,-3 1 0,-4 3 0,-1 4 0,-1 16 0,0 10 0,0 13 0,0 9 0,0 2 0,-2 7 0,-3 5 0,0 3 0,-2-1 0,2-4 0,3-2 0,0 3 0,2 4 0,0 5 0,0-1 0,0-2 0,0-5 0,0-5 0,-2-1 0,-2-1 0,-1 3 0,-1-1 0,1-1 0,2-4 0,1-4 0,1 3 0,1 0 0,0 0 0,0-5 0,0-10 0,0-8 0,0-8 0,0-3 0,0-5 0,0 1 0,0-1 0,0-3 0,0 0 0,0-4 0,0-3 0,0-1 0,0-2 0,0-3 0,1-1 0,3-1 0,4-1 0,8-1 0,20 0 0,15 0 0,11 0 0,6 0 0,-7 0 0,4 0 0,2 0 0,-1 0 0,-2 0 0,-7 0 0,-7 0 0,-7 0 0,-9 0 0,-4 0 0,-4 0 0,-2 0 0,-2 0 0,-2 0 0,-3 0 0,-2 0 0,0 0 0,2 0 0,3 0 0,2 0 0,1 0 0,0 0 0,0 0 0,0 0 0,-2 0 0,-3 0 0,-9 0 0,-2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6:2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2479 24575,'13'0'0,"10"0"0,25 0 0,18 0 0,15 0 0,7-2 0,-12 0 0,-18-1 0,-18 0 0,-21 1 0,-7-1 0,0 0 0,-3-1 0,1-1 0,3 0 0,0-1 0,3-1 0,-2 0 0,-1 0 0,-3 1 0,-4 1 0,-4-1 0,-1 0 0,-1-1 0,0 0 0,0-1 0,0-1 0,0-2 0,0 0 0,0-3 0,-2-5 0,-2-14 0,-2-14 0,0-15 0,-1-9 0,1-4 0,2-1 0,2 6 0,2 7 0,0 8 0,0 5 0,0 4 0,0 1 0,0-2 0,0-2 0,0-4 0,0-3 0,0-3 0,0-2 0,0-4 0,0-1 0,0 1 0,0 5 0,0 8 0,0 7 0,0 7 0,0 2 0,0 2 0,0 1 0,0-4 0,0-3 0,0-2 0,0-3 0,0-1 0,0 2 0,0 0 0,0 1 0,0 2 0,0 2 0,0 3 0,0 2 0,0 1 0,0 4 0,0 1 0,0 1 0,0 1 0,0 1 0,0 3 0,0 3 0,0 2 0,0 7 0,1 1 0,2 7 0,3 1 0,4 1 0,5 0 0,17 0 0,11 0 0,6 0 0,2 0 0,-9-2 0,-6-1 0,-3 1 0,-6 0 0,-4 2 0,-3 0 0,-3-1 0,-2-1 0,-3 0 0,-2-2 0,-1 2 0,-1 0 0,1 0 0,-2 2 0,0 0 0,-1-1 0,0-1 0,1 0 0,1 0 0,-1 2 0,0 0 0,0 0 0,0-2 0,-1 0 0,0 0 0,-1-2 0,0 3 0,-2-4 0,-1 3 0,1 0 0,-1-1 0,1 1 0,0 1 0,0-1 0,0 2 0,1 0 0,-1 0 0,-2 0 0,1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7:2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24575,'0'24'0,"0"19"0,0 21 0,0 26 0,0 9 0,0-35 0,0 4 0,0 6 0,0 2 0,0-4 0,0-1 0,0-1 0,0-3 0,0-12 0,0-3 0,0-1 0,0-1 0,0 2 0,0-1 0,0 1 0,0 1 0,0-2 0,0 0 0,0 44 0,2-13 0,0-14 0,0-15 0,0-8 0,-1-8 0,-1-2 0,2-2 0,0 4 0,2 2 0,1 4 0,0 5 0,1 2 0,1-2 0,-2-8 0,-1-9 0,0-6 0,-2-5 0,1-4 0,-2 1 0,-1-9 0,0 2 0,0-7 0,0 2 0,0 0 0,0-1 0,1 0 0,1 0 0,0 0 0,-1 1 0,0 0 0,-1 0 0,0 1 0,2-1 0,0 0 0,0 0 0,-1 1 0,-1-1 0,0 1 0,0-1 0,1 0 0,1-1 0,-1-1 0,1 0 0,-2 2 0,0-1 0,1 0 0,1 0 0,0 0 0,-1-1 0,1-1 0,1 0 0,2-2 0,1 0 0,8 0 0,9 0 0,12 0 0,14 0 0,10 0 0,2-1 0,-2-1 0,-10-1 0,-10-1 0,-9 1 0,-4-1 0,-4 1 0,-2 1 0,0-2 0,-2 2 0,1 0 0,0-2 0,0 2 0,3-1 0,-2 0 0,-2 0 0,-4-2 0,-6 0 0,-4 0 0,-2-1 0,-2-1 0,0-2 0,0-3 0,0-3 0,0-3 0,0-6 0,0-8 0,0-11 0,0-10 0,0-12 0,0-10 0,0-4 0,0 1 0,0 8 0,0 5 0,0 2 0,0 2 0,0-4 0,0 3 0,0-1 0,0-1 0,0 2 0,0-1 0,0-1 0,0-4 0,0-6 0,0-5 0,0 1 0,0 1 0,0 2 0,0 2 0,0 1 0,0 3 0,0 2 0,0 5 0,0 5 0,0 8 0,0 6 0,0 4 0,0 5 0,0-1 0,0 0 0,0 1 0,0 1 0,0 6 0,0 5 0,0 5 0,0 4 0,0 4 0,1 3 0,2 4 0,2 1 0,3 1 0,3 0 0,2 0 0,6 0 0,8 0 0,8 0 0,7 0 0,1 0 0,-3 0 0,-5 0 0,-7 0 0,-7 0 0,-3 0 0,-2 0 0,-2 0 0,-1-1 0,-3-1 0,-2 0 0,-2 0 0,-1 1 0,0 1 0,-1 0 0,0 0 0,0 0 0,-2-2 0,1 0 0,1 0 0,0-2 0,0 3 0,0-2 0,1 2 0,1-1 0,-1 0 0,-1-1 0,2 0 0,-5 2 0,3-1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7:3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24575,'15'0'0,"8"0"0,21 0 0,15 0 0,12 0 0,-2 0 0,-7 0 0,-9 0 0,-11 0 0,-8 0 0,-9 0 0,-2-2 0,0 0 0,0 0 0,2 0 0,-1 2 0,-4 0 0,-2 0 0,-3 0 0,-2 0 0,-4 0 0,-3 0 0,-2 0 0,0 0 0,-1 0 0,-1 2 0,1 1 0,0 6 0,2 9 0,2 14 0,4 18 0,2 19 0,3 14 0,-1 7 0,-2 1 0,-3-6 0,-3-7 0,-1-8 0,-4-8 0,0-3 0,-2 2 0,0 6 0,2 9 0,0 6 0,1 0 0,-1-4 0,-2-11 0,0-11 0,0-7 0,0-6 0,0-1 0,0 1 0,0 1 0,0 7 0,0 5 0,0 7 0,0 5 0,0-1 0,0-1 0,0-7 0,0-7 0,0-9 0,0-7 0,0-4 0,0-5 0,0-3 0,0-3 0,0-2 0,-1 0 0,-1 1 0,-1 0 0,-1 0 0,1 0 0,0-2 0,0-2 0,1-5 0,-1-5 0,1-1 0,0-3 0,1 2 0,-1 0 0,0-1 0,0 2 0,0-1 0,2 0 0,-2 0 0,0 0 0,1 0 0,-1 0 0,2 0 0,0 0 0,0 0 0,-1-1 0,0-1 0,0-1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7:5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2620 24575,'32'0'0,"3"0"0,10 0 0,2 0 0,3 0 0,-1 0 0,-3 0 0,-4 0 0,-5 0 0,-2 3 0,-3 1 0,-2 2 0,-3 2 0,-4-2 0,-3 1 0,0 2 0,-9-4 0,0-1 0,-9-5 0,-1-2 0,0-3 0,-3-3 0,0-5 0,-2-5 0,-1-3 0,-1-5 0,0-3 0,0-7 0,1-21 0,0-16 0,1-18 0,2 41 0,1 0 0,-2-43 0,3 7 0,0 10 0,0 7 0,0 4 0,0 4 0,-2 1 0,-1 1 0,1-10 0,0-6 0,2-4 0,0-2 0,0 4 0,0 3 0,0 3 0,0 1 0,0 3 0,0 3 0,0 3 0,0 6 0,0 3 0,0 2 0,0 5 0,0 4 0,0 7 0,0 3 0,0 3 0,0 0 0,0 1 0,0 1 0,0-1 0,0 0 0,0-1 0,0 0 0,0-2 0,0 1 0,0 0 0,0 3 0,0 3 0,0 2 0,0 4 0,0 4 0,0 0 0,0 7 0,1-2 0,4 5 0,3 1 0,5 1 0,2 2 0,2 0 0,5 0 0,4-2 0,6 0 0,3-2 0,0 0 0,4 2 0,-3 0 0,3 2 0,-1-2 0,-1 0 0,-1 0 0,-4 0 0,0 2 0,-3 0 0,-1 0 0,-1 0 0,-3 0 0,-3 0 0,-3 0 0,-4 0 0,-3 0 0,-4 0 0,-4 1 0,-1 1 0,0 3 0,0 3 0,0 5 0,0 5 0,-2 6 0,0 5 0,0 6 0,0 4 0,0 4 0,0 4 0,0 1 0,0 3 0,0 2 0,0 6 0,0 9 0,0 5 0,0 4 0,0-3 0,0-6 0,0-4 0,0-7 0,0-5 0,0-5 0,0-4 0,0-1 0,0 0 0,0-2 0,0-1 0,0-3 0,0-3 0,0-2 0,0-1 0,0 2 0,0 2 0,0 3 0,0 5 0,0 1 0,0-2 0,0-2 0,0-4 0,0-3 0,0-2 0,0-3 0,0-2 0,0 0 0,0 0 0,0 1 0,0 0 0,0 0 0,0-1 0,0-2 0,0-2 0,0 1 0,0 1 0,0 0 0,0 1 0,0 0 0,0-1 0,0-1 0,0 0 0,0-3 0,0 0 0,0-2 0,0-1 0,0-1 0,0 1 0,0 0 0,0 1 0,0 1 0,0 1 0,0 0 0,0 1 0,0 2 0,0 1 0,0 4 0,0 2 0,0 1 0,0 2 0,-2-5 0,0-3 0,0-4 0,-1-4 0,0-3 0,1-2 0,1-3 0,1-1 0,0-1 0,0-1 0,0 0 0,0-1 0,1-2 0,2-1 0,3 0 0,4-1 0,2 0 0,5 0 0,2 0 0,3 0 0,0 0 0,0 0 0,0 0 0,0-2 0,-1 0 0,1 0 0,-2-1 0,1 1 0,-2 0 0,1 0 0,0 2 0,-3 0 0,1-2 0,0 0 0,0-2 0,1 0 0,0 1 0,-1-1 0,-1 1 0,-2-1 0,-1 0 0,-1 0 0,-2 2 0,-2 0 0,0 0 0,-2 0 0,0 0 0,-1 0 0,2 0 0,-3 0 0,2 0 0,-3 2 0,1-2 0,1 0 0,-2 0 0,0 0 0,-1 0 0,-1 1 0,-1-1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8:1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2672 24575,'15'0'0,"21"0"0,14-1 0,5-1 0,-4-1 0,-1-2 0,2-1 0,0 0 0,-3 0 0,-13 3 0,-4 1 0,-4 2 0,-2 0 0,-4 0 0,-3 0 0,1 0 0,-3 0 0,1 0 0,-2 0 0,-6 0 0,-3-2 0,-4-1 0,-2-2 0,-1 0 0,0 0 0,0-1 0,0 1 0,0-2 0,-1 0 0,-1-1 0,-1 0 0,-3-1 0,0-1 0,-1-2 0,-2-4 0,-2-6 0,1-8 0,-3-9 0,1-6 0,-1-7 0,0-2 0,1-2 0,0 1 0,1 2 0,1 2 0,0 0 0,-1 2 0,0 0 0,1 1 0,2 2 0,2-2 0,-1 2 0,-1-8 0,-1-8 0,2-7 0,0-9 0,2-2 0,2 3 0,-1 6 0,2 10 0,-1 7 0,1 6 0,2 6 0,0 0 0,0 0 0,0-1 0,0-6 0,0-2 0,0-4 0,0 1 0,0 4 0,0 5 0,0 5 0,0 5 0,0 4 0,0 3 0,1 4 0,1 2 0,2 5 0,1-1 0,0 0 0,0 0 0,-1 1 0,0 1 0,0 0 0,-2 1 0,1-1 0,-1 2 0,0 1 0,1 0 0,-1-1 0,1 1 0,1 0 0,0-1 0,1 2 0,1 0 0,1 3 0,2 3 0,1 1 0,2 1 0,7-2 0,13-3 0,14-2 0,15-3 0,7-3 0,4 0 0,-1-1 0,-3 3 0,-8 4 0,-11 4 0,-6 2 0,-8 2 0,-8 1 0,-4 2 0,-6 0 0,-4 0 0,-1 0 0,-2 0 0,-1 0 0,-1 0 0,1 0 0,1 0 0,-2 0 0,0 0 0,-1 0 0,-2 1 0,-2 1 0,-2 3 0,-1 4 0,0 3 0,0 5 0,0 5 0,0 2 0,-2 2 0,-2 2 0,-2-2 0,-1 0 0,1 2 0,0 2 0,2 4 0,1 6 0,1 8 0,2 11 0,-1 9 0,-2 13 0,1 12 0,-3 5 0,3-46 0,1 0 0,-1 0 0,1-1 0,0 1 0,0 2 0,1 5 0,0 2 0,0 1 0,0-1 0,0 4 0,0-1 0,0-1 0,0-2 0,0-5 0,0-2 0,0-2 0,0-2 0,0 38 0,0-8 0,0-6 0,2-1 0,3 1 0,3 3 0,4 4 0,0-2 0,0-8 0,-4-14 0,-1-14 0,-3-11 0,-2-7 0,-1-5 0,-1-3 0,0-3 0,0-2 0,0-2 0,0-3 0,0-2 0,0 0 0,0-1 0,0-3 0,1-6 0,3 1 0,2-4 0,7 2 0,-4 2 0,8-2 0,-3 1 0,7-2 0,6-1 0,3 1 0,4-1 0,0 1 0,-2 0 0,-1 1 0,-3 2 0,-4 2 0,-2 0 0,-4 2 0,-1 0 0,-1 0 0,2 0 0,1 0 0,1 0 0,-1 0 0,-2 0 0,-3 0 0,-1 0 0,-4 0 0,-2 0 0,-1 0 0,-1 0 0,1 0 0,0 0 0,1 0 0,0 0 0,1 0 0,-1 0 0,-2-1 0,-2-1 0,-1-3 0,-2-2 0,0-4 0,0-3 0,0-4 0,0-7 0,0-7 0,0-13 0,0-14 0,0-12 0,0-10 0,0-1 0,0 3 0,0 5 0,-1 2 0,-1-1 0,-3 0 0,0 3 0,1 2 0,0 4 0,2 3 0,0 1 0,-2 2 0,1 1 0,0 1 0,1 5 0,2 1 0,-2 3 0,0 2 0,-1 1 0,2-1 0,1 0 0,-1-5 0,-1-2 0,0-4 0,-1-5 0,-2-1 0,3 1 0,-1 5 0,2 3 0,1 5 0,0 1 0,0 4 0,0 3 0,0 4 0,0 4 0,0 2 0,0 3 0,0 3 0,0 1 0,0 3 0,0 3 0,0 3 0,0 6 0,0 2 0,0 1 0,0 1 0,0 1 0,3-1 0,2 2 0,5 1 0,3 1 0,2-2 0,6-1 0,2 0 0,3-1 0,-2 0 0,-1 0 0,-2 0 0,-3 1 0,-1 0 0,-1 0 0,-1 1 0,0 0 0,1 1 0,-1 1 0,0 0 0,0 0 0,3 0 0,0 0 0,1-2 0,1 0 0,-2 0 0,-1-1 0,-2 1 0,0 0 0,1 0 0,-1 2 0,-1 0 0,-2 0 0,0-1 0,-2-1 0,1 0 0,0 0 0,1 1 0,-1 1 0,0 0 0,1-2 0,1 0 0,1 0 0,-2 1 0,-2 1 0,-3 0 0,-1 0 0,-2 0 0,-2 1 0,0 1 0,-2 8 0,0 12 0,0 23 0,0 11 0,0 11 0,0 3 0,0 3 0,0 1 0,0-3 0,0-6 0,0 8 0,0-3 0,0-1 0,0-3 0,-2-3 0,-1-8 0,-2-5 0,-1-5 0,1-2 0,-1-1 0,0 0 0,0 1 0,0 2 0,2 1 0,0 4 0,1 3 0,1 4 0,0 9 0,2 5 0,0 3 0,0-4 0,0-8 0,0-10 0,0-6 0,0-4 0,0-3 0,0-1 0,0-3 0,0-4 0,0 0 0,0 4 0,0 1 0,0 1 0,0-1 0,1-2 0,2-2 0,1 1 0,1 0 0,-1 2 0,1 2 0,-1-2 0,1-3 0,-1-3 0,-2-4 0,0-5 0,-2-3 0,0-6 0,0-3 0,1-3 0,1-3 0,1 0 0,1-2 0,1 0 0,2 0 0,3 0 0,6 0 0,7 0 0,5 0 0,5-2 0,-2 0 0,-4 0 0,-4 0 0,-5 0 0,-3 0 0,1 0 0,-1-1 0,0 1 0,1 0 0,-3-1 0,0 0 0,1 1 0,0-1 0,3 1 0,3-1 0,3-1 0,2 1 0,1-3 0,-2 1 0,-1 0 0,-3 0 0,-2 1 0,0-2 0,-3 2 0,0-1 0,-3 1 0,-2 2 0,-2 1 0,-3 1 0,0 0 0,-1 0 0,0 0 0,0-2 0,0-1 0,-1-1 0,-2-2 0,-1-1 0,0-7 0,0-12 0,0-23 0,0-25 0,0-17 0,0-8 0,0 5 0,0 9 0,0 8 0,0 5 0,0 3 0,0 4 0,0 2 0,0 4 0,0 3 0,0 2 0,0 3 0,0 3 0,0 2 0,0-1 0,0-6 0,0-10 0,0-9 0,0-7 0,0-3 0,0-3 0,0 0 0,0 0 0,0 6 0,0 7 0,0 9 0,0 8 0,0 3 0,2 3 0,0-1 0,1 4 0,0 3 0,-1 4 0,1 4 0,-2 3 0,0 5 0,-1 4 0,0 5 0,0 7 0,0 3 0,0 3 0,1 3 0,3 0 0,1 2 0,4 0 0,5 0 0,9-1 0,10-1 0,9-2 0,5 0 0,-3 0 0,-2 2 0,-7 2 0,-7 0 0,-4 0 0,-4 0 0,-2 0 0,-2 0 0,0 0 0,-1 0 0,0 0 0,1 0 0,-1 0 0,-2 0 0,-2 0 0,-3 0 0,-3 0 0,-1 0 0,-1 0 0,1 0 0,0-4 0,-1 3 0,0-2 0,-1 3 0,-1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8:2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24575,'26'0'0,"12"0"0,18 0 0,5 0 0,-8 0 0,-8 0 0,-10 0 0,-6 0 0,-4 0 0,-4 0 0,0 0 0,1 0 0,3 0 0,0 0 0,-3 0 0,-3 0 0,-1 0 0,-3 0 0,0 0 0,-1 0 0,0 0 0,-1 0 0,0 0 0,2 0 0,0 0 0,0 0 0,1 0 0,-2 0 0,-3 0 0,-3 0 0,-3 3 0,-3 4 0,-1 4 0,-1 5 0,0 4 0,0 5 0,0 5 0,0 8 0,0 8 0,0 10 0,0 13 0,0 5 0,-2 0 0,-1-5 0,-2-8 0,1-11 0,2-5 0,1-1 0,1 3 0,0 1 0,-2 0 0,0-1 0,0-2 0,0 0 0,1 1 0,1 1 0,0-2 0,0 1 0,0 0 0,0 0 0,0 10 0,0 9 0,0 14 0,3 8 0,1-3 0,3-7 0,0-13 0,-1-12 0,-2-9 0,-1-4 0,1 1 0,-1 2 0,0 3 0,0-3 0,0-3 0,-1-3 0,-1-2 0,1 0 0,0-3 0,0-1 0,0-3 0,-2-2 0,2-2 0,0-1 0,0-3 0,-1-1 0,-1-1 0,0-2 0,0 0 0,0 0 0,0 1 0,0-1 0,0 2 0,0 2 0,0 1 0,0 0 0,0-3 0,0 0 0,0-7 0,0-1 0,2-7 0,3-1 0,7-1 0,1 0 0,8 0 0,2 0 0,6 0 0,4 0 0,-1 0 0,0 0 0,-5 0 0,-4 0 0,-4 0 0,-3 0 0,-2 0 0,-2 0 0,-3 0 0,-1 0 0,-1 0 0,0 0 0,-1 0 0,0 0 0,2 0 0,1 0 0,0 0 0,0 0 0,-1 0 0,-1 0 0,2 0 0,-1 0 0,0 0 0,0 0 0,-1 0 0,2 0 0,-1 0 0,0 0 0,-1 0 0,-2 0 0,0 0 0,0 0 0,0 0 0,-1 0 0,0 0 0,-1 0 0,-1 0 0,-1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8:2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2558 24575,'16'0'0,"14"0"0,16 0 0,8 0 0,-6 0 0,-8 0 0,-9 0 0,-4 0 0,-4 0 0,0 0 0,-1 0 0,-2 0 0,0 0 0,-1 2 0,-1 0 0,-1 0 0,-1 0 0,-1-2 0,0 0 0,0 0 0,-2 0 0,0 0 0,-2 0 0,1 0 0,0 0 0,-2 1 0,-1 1 0,0 0 0,-1 0 0,1-2 0,-1 0 0,0 0 0,-1 0 0,-2 0 0,-1-1 0,-2-3 0,-1-1 0,-1-3 0,-2-5 0,-2-7 0,-2-10 0,-3-10 0,3-9 0,-1-4 0,3-2 0,-1 4 0,1 5 0,1 4 0,1 2 0,2 1 0,0-4 0,0 0 0,0-2 0,0 2 0,0-1 0,0 0 0,0 0 0,0 1 0,0-1 0,0 1 0,0 0 0,0 0 0,0 0 0,0 0 0,0 0 0,0 0 0,0-4 0,0-2 0,0-5 0,0-2 0,0-3 0,0-1 0,0-2 0,0-2 0,0 1 0,0 5 0,0 5 0,0 6 0,0 1 0,0-1 0,0-2 0,0 2 0,0 3 0,0 5 0,-1 5 0,-1 4 0,0 1 0,-2 1 0,2 2 0,-1-1 0,-1 3 0,2 1 0,0 1 0,0 1 0,-1 1 0,1 2 0,-1-2 0,1 3 0,0-1 0,0 7 0,2 2 0,2 7 0,4 0 0,7 2 0,11-1 0,13-1 0,17-3 0,3-1 0,0 0 0,-9 0 0,-14 2 0,-3 2 0,-6-1 0,1 0 0,0 0 0,-2-1 0,-1 2 0,-2-2 0,-3 1 0,-1 1 0,-2 1 0,-3 1 0,-3 0 0,0 0 0,-1 0 0,1 0 0,0 0 0,-1 0 0,1 0 0,1 0 0,0 0 0,1 0 0,-1 0 0,0 0 0,0 0 0,-2 0 0,0 0 0,-1 0 0,0 0 0,0 0 0,0 0 0,-2 0 0,-1 0 0,-1 0 0,0 0 0,1 0 0,-1 0 0,4 0 0,4 0 0,8 0 0,11 0 0,9 0 0,6 0 0,0 0 0,-5 0 0,-10 0 0,-7 0 0,-5 0 0,-2 0 0,-1 0 0,0 0 0,0 0 0,1 0 0,-1 0 0,0 0 0,-2 0 0,1 0 0,-6 0 0,2 0 0,-4 0 0,1 0 0,-1 0 0,-1 0 0,-1 0 0,0 0 0,0 0 0,1 1 0,-2 0 0,1 3 0,-1 1 0,0 2 0,-2 3 0,0 3 0,1 7 0,1 15 0,-1 25 0,-2 25 0,0-29 0,0 3 0,0 6 0,0 0 0,0 2 0,0 0 0,0-1 0,0-1 0,0-8 0,0-3 0,0 41 0,0-20 0,0-12 0,0-7 0,0-3 0,0-2 0,0-4 0,0-4 0,0-1 0,0-4 0,2 1 0,1 3 0,1 0 0,2 2 0,1 1 0,2-1 0,-1-1 0,0-2 0,0-2 0,-2-2 0,-1-2 0,0-1 0,-1-2 0,0-1 0,-2 0 0,0 0 0,-2 0 0,0 0 0,0-1 0,0 1 0,0 1 0,0 1 0,0-1 0,0-1 0,0 0 0,0 1 0,0 2 0,0-2 0,0-4 0,0-4 0,0-6 0,0-1 0,0-2 0,0 0 0,0-2 0,0-2 0,0-4 0,0-4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0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24575,'66'0'0,"-10"0"0,8 0 0,17 0 0,4 0 0,7 0 0,0 0 0,-5 0 0,-5 0 0,-24 0 0,-5 0-2126,20 0 0,-39 0 0,-18 0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18:3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2537 24575,'11'0'0,"4"0"0,6 0 0,6 0 0,1 0 0,8 0 0,1 0 0,2 0 0,0 0 0,-5 0 0,0 0 0,-3 0 0,-1 0 0,-6 0 0,-2 0 0,-2 0 0,-2 0 0,-2 0 0,-1 0 0,0 0 0,-3 0 0,-1 0 0,-2 0 0,0 0 0,1 0 0,-3 0 0,0 0 0,-3 0 0,-1 0 0,2 0 0,2 0 0,0 0 0,1 0 0,-2 0 0,-1 0 0,1 0 0,1 0 0,0 0 0,2 0 0,-4 0 0,2 0 0,-3 0 0,0 0 0,0 0 0,0 0 0,1 0 0,1 0 0,7 0 0,2 0 0,2 0 0,1 0 0,-3 0 0,1 0 0,-1 0 0,1 0 0,2 0 0,0 0 0,1 0 0,0 0 0,-2 1 0,1 0 0,-3 1 0,0 0 0,1-1 0,-1-1 0,0 0 0,0 0 0,-1 1 0,-1 0 0,0 1 0,-2 0 0,3-1 0,-2-1 0,0 0 0,1 0 0,0 0 0,-1 0 0,1 1 0,-1 1 0,-2 0 0,-1-1 0,-3 1 0,-2-2 0,1 0 0,-1 0 0,0 0 0,1 0 0,-2 0 0,0 0 0,2 0 0,-1 0 0,1 0 0,-2-3 0,-1-1 0,-1-3 0,-1-2 0,0-3 0,0-8 0,0-7 0,0-8 0,0-12 0,0-6 0,0-7 0,0-3 0,0 0 0,0-4 0,0 0 0,0 0 0,0 3 0,0 3 0,0-2 0,0-3 0,0-2 0,0 2 0,-2 1 0,0 0 0,-3-3 0,0-2 0,1 2 0,-1 5 0,1 0 0,-3 1 0,0-4 0,-3-6 0,-1-4 0,1-1 0,-1-2 0,0 2 0,1 3 0,1 8 0,2 10 0,3 10 0,1 9 0,0 3 0,0 1 0,0-2 0,-1-4 0,2 0 0,-2 2 0,1 3 0,1 6 0,0 8 0,3 9 0,4 6 0,4 3 0,7 2 0,9 0 0,16 0 0,13 0 0,4 0 0,-1 0 0,-9 0 0,-5 2 0,-5 1 0,-7 0 0,-6 3 0,-3-2 0,-2 2 0,-3-1 0,0 0 0,0 2 0,3 0 0,4 0 0,3 1 0,-1 0 0,-1 0 0,-6-1 0,-2-1 0,-4-2 0,-2 0 0,-2-2 0,1-1 0,2-1 0,0 0 0,0 0 0,0 0 0,-2 0 0,-2 0 0,-2 0 0,-1 0 0,-1 0 0,0 0 0,-2 3 0,-1 3 0,-1 10 0,0 23 0,0 56 0,0-30 0,0 3 0,0 4 0,0 1 0,0-4 0,0-4 0,0 28 0,0-13 0,0-11 0,0-6 0,0-7 0,0-8 0,0-4 0,0-3 0,0 1 0,0 0 0,0-1 0,0-2 0,0-5 0,2-3 0,2-1 0,1-2 0,0 5 0,1 1 0,0 2 0,1 4 0,1 4 0,0 3 0,1 4 0,-2 1 0,-1-5 0,0-3 0,-2-4 0,1-1 0,-1-1 0,1 3 0,1 1 0,-1 0 0,1-5 0,-2-4 0,-2-7 0,-1-4 0,-1 0 0,0 3 0,0 2 0,0 1 0,0-1 0,0-4 0,0-1 0,0 0 0,0 0 0,-2 0 0,0-3 0,-1-3 0,-1-4 0,1-3 0,0-3 0,0 0 0,2 0 0,0-1 0,1-1 0,3-2 0,6 0 0,9-2 0,5 0 0,3 0 0,-2 0 0,-1 0 0,1 0 0,-1 0 0,-1 0 0,-1 0 0,0 0 0,2 0 0,0 0 0,2 0 0,2 0 0,-1 0 0,0 0 0,-5 0 0,-3 0 0,-2 0 0,-1 0 0,-1 0 0,-3 0 0,-2 0 0,-4 0 0,1 0 0,0 0 0,2 0 0,2 0 0,-1 0 0,-1-1 0,0 0 0,-2-2 0,1 2 0,-2 0 0,-1 1 0,-1-2 0,0-3 0,-2-10 0,-1-17 0,0-15 0,0-13 0,0-8 0,0 1 0,0 9 0,0 10 0,0 10 0,0 7 0,0-1 0,0 2 0,0-2 0,0-5 0,0 0 0,0-1 0,0 4 0,-2 0 0,-2-2 0,-1-4 0,0-1 0,1-1 0,1-2 0,0-4 0,0-2 0,-2-2 0,1 0 0,0-2 0,0 3 0,1-1 0,1-4 0,1 2 0,1-1 0,0-1 0,0 2 0,0-1 0,0 3 0,0 2 0,0 5 0,0 1 0,0 0 0,0 2 0,0 0 0,0-3 0,0-1 0,0-1 0,0 1 0,0 6 0,0 6 0,0 6 0,0 6 0,0 4 0,0 2 0,0 1 0,0 1 0,0 3 0,0 3 0,0 3 0,1 2 0,3 1 0,3 2 0,7 0 0,5 0 0,7 0 0,4-1 0,0-3 0,-2 0 0,-4-2 0,-1-1 0,-3 2 0,1-1 0,-2 1 0,-1 2 0,1-1 0,2 1 0,2 0 0,0-1 0,-1-1 0,-2 0 0,-3 1 0,-3 1 0,-1 0 0,-2 0 0,1-1 0,1 1 0,1 0 0,1 1 0,1-2 0,1 2 0,1 0 0,0 0 0,-4 2 0,-6-1 0,-3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27:5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10 24575,'-43'0'0,"-5"0"0,-10 0 0,4 0 0,4 0 0,5 0 0,5 0 0,3 7 0,6 4 0,11 8 0,2 4 0,4 2 0,2 1 0,4 1 0,4-2 0,2-4 0,2-1 0,0 0 0,0 0 0,0 0 0,0 1 0,0-1 0,1-1 0,3-2 0,3-2 0,3-1 0,3-2 0,1-2 0,1-2 0,0 0 0,0-1 0,1-1 0,-1-1 0,1-1 0,-1-2 0,0-1 0,0-1 0,2 0 0,1 0 0,2 0 0,4 0 0,1 0 0,2 0 0,0 0 0,1 0 0,2 0 0,0-1 0,-2-5 0,-5-3 0,-6-6 0,-1-4 0,2 0 0,0-3 0,-1 1 0,-3 0 0,-5-1 0,-4 0 0,-4-2 0,-1 0 0,0-1 0,0-1 0,0-1 0,0 3 0,0 2 0,0 5 0,-2 3 0,-4 4 0,-3 2 0,-5 4 0,-4-1 0,-5 0 0,0-1 0,1-1 0,2 1 0,3 0 0,0 2 0,2 3 0,7 0 0,1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28:0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580 332 24575,'-15'0'0,"-33"0"0,-25 0 0,-18 0 0,1 0 0,21 4 0,10 8 0,17 7 0,11 9 0,10 4 0,7 1 0,4 5 0,4 7 0,1 9 0,2 8 0,1 3 0,1-1 0,1-8 0,0-10 0,0-12 0,3-10 0,3-7 0,6-3 0,10 0 0,12 0 0,15 0 0,20 0 0,17-2 0,13-4 0,0-3 0,-7-3 0,-13-2 0,-14 0 0,-8-4 0,-8-5 0,-3-9 0,-7-6 0,-6-4 0,-7-2 0,-6-6 0,-2-7 0,-5-8 0,-5-16 0,-5-12 0,-3-18 0,-3 42 0,-2-2 0,-2 1 0,-3 1 0,-1 2 0,-2 4 0,-15-26 0,5 26 0,3 20 0,0 11 0,-4 8 0,-3 3 0,-7 1 0,-10 1 0,-8-4 0,-8-1 0,-4 0 0,2-1 0,0 5 0,1 2 0,2 3 0,5 1 0,21 0 0,13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28:1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520 208 24575,'-53'0'0,"-2"0"0,-17 0 0,5 0 0,14 0 0,11 0 0,18 0 0,5 0 0,-1 0 0,-2 3 0,-2 4 0,1 4 0,4 5 0,5-1 0,7 0 0,3 1 0,2-1 0,2 7 0,2 11 0,5 16 0,11 15 0,12 11 0,7 2 0,2-8 0,-4-13 0,-7-18 0,-4-13 0,-4-11 0,-1-6 0,2-5 0,3-3 0,7 0 0,9 0 0,11-1 0,7-6 0,4-11 0,2-12 0,-3-11 0,-3-4 0,-7-2 0,-10-2 0,-9 0 0,-8 3 0,-7 2 0,-6 5 0,-6 0 0,-3-1 0,-2 0 0,0 3 0,-1 5 0,-7 4 0,-9 0 0,-14 0 0,-15-4 0,-10-1 0,-6 3 0,0 4 0,3 9 0,4 8 0,3 6 0,4 3 0,7 0 0,7 4 0,10 4 0,8 4 0,8-3 0,5-2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28:1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7 24575,'-31'0'0,"-8"0"0,-11 0 0,-5 0 0,8 0 0,3 0 0,7 0 0,6 0 0,3 0 0,-3 2 0,-1 4 0,-2 5 0,1 4 0,1 2 0,2 0 0,2 2 0,5-1 0,4 0 0,7-2 0,5 0 0,3-1 0,4 0 0,0 1 0,0 0 0,0 2 0,0 2 0,1-1 0,3 2 0,3-1 0,3-1 0,2 1 0,2 0 0,0 0 0,1-3 0,3 1 0,3-2 0,5 2 0,4 0 0,1 1 0,1 0 0,-1-3 0,1-3 0,0-3 0,-2-5 0,0-3 0,-2-1 0,-1-1 0,1 0 0,2 0 0,1-1 0,1-3 0,-2-4 0,-4-5 0,-2-5 0,-1-1 0,-1-4 0,1-3 0,-3-4 0,0-5 0,-1-2 0,-2 1 0,0-3 0,-2 2 0,-3 0 0,-5 1 0,-4 4 0,-2 4 0,-1 7 0,0 6 0,0 3 0,-1 2 0,-2 0 0,-4 3 0,-4 1 0,-3 0 0,-3 1 0,-3-1 0,0 0 0,0 2 0,-1 0 0,1 2 0,0 2 0,0 0 0,-1 0 0,1 1 0,4 3 0,6 1 0,7-1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1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24575,'22'0'0,"20"0"0,36 0 0,-24 0 0,4 0 0,7 0 0,1 0 0,1 0 0,0 0 0,-7 0 0,-3 0 0,30 0 0,-27 0 0,-35 0 0,-15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9:09:1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24575,'15'0'0,"19"0"0,20 0 0,13 0 0,-22 0 0,-13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7CC9E-43E2-44FD-94B0-F8B1A4227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2A0F1F-4440-402D-A155-85F79F6CE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C33DBD-65D9-41B2-B4CE-22291F8C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D10-7880-4FD1-A364-7C216CC4D308}" type="datetimeFigureOut">
              <a:rPr lang="es-ES" smtClean="0"/>
              <a:t>15/3/23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F87590-A313-483B-AB6A-6945F52E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1BFB54-C7B3-4E55-9A47-FDEC97B3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7066-999D-490E-9777-0C9C157CAC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17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D7972-2EF9-43B0-A36C-A2615CA8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682BD5-255B-4B43-BF51-E7227A528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056ECA-C9E2-4862-ACA4-15EF3658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D10-7880-4FD1-A364-7C216CC4D308}" type="datetimeFigureOut">
              <a:rPr lang="es-ES" smtClean="0"/>
              <a:t>15/3/23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67352C-E175-4C9C-8E6A-A7D04FFE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FE578-3D2C-48FA-AE0B-236E2A2C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7066-999D-490E-9777-0C9C157CAC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36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600DE1-2366-4DDF-8836-F68D10F56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B73AA0-5631-4130-90AA-85747EA59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FBAB7C-C1C8-4AB0-A75A-273F447D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D10-7880-4FD1-A364-7C216CC4D308}" type="datetimeFigureOut">
              <a:rPr lang="es-ES" smtClean="0"/>
              <a:t>15/3/23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99CA5-92CC-40D9-ADE2-1CCBB77A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91585-0A3A-4366-83A5-E29127F5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7066-999D-490E-9777-0C9C157CAC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63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9CE41-7DDD-4865-AED3-58E6099B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1CBE39-75E1-40BB-9B5C-D7DC894BB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0DF813-285E-4E65-B92B-965AFEE5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D10-7880-4FD1-A364-7C216CC4D308}" type="datetimeFigureOut">
              <a:rPr lang="es-ES" smtClean="0"/>
              <a:t>15/3/23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48BC1-51C8-4037-BCDF-2A919BCA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1E2CA1-E7B3-4E0B-9B17-823BE10E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7066-999D-490E-9777-0C9C157CAC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61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B25DF-DEDE-4291-B321-F42D95A7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013C88-9115-499A-876C-68F1EF048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F22B6E-415E-4628-BEA2-0E842C1D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D10-7880-4FD1-A364-7C216CC4D308}" type="datetimeFigureOut">
              <a:rPr lang="es-ES" smtClean="0"/>
              <a:t>15/3/23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24CB1-3327-48BA-9A3D-542060D8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79C8A2-B2FD-4163-9CFB-2EEC3D5F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7066-999D-490E-9777-0C9C157CAC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49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5DDA9-2ECB-4A0E-BF04-B1F25DBE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6D88C-ACE7-4A2E-9CA3-931448F38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488355-2904-428E-AA4E-7B8420309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F5D094-A951-4E65-8D62-0D473BC4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D10-7880-4FD1-A364-7C216CC4D308}" type="datetimeFigureOut">
              <a:rPr lang="es-ES" smtClean="0"/>
              <a:t>15/3/23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AA98E9-038B-42A5-B730-46691D65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228917-17FF-4E2A-8264-816D29AC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7066-999D-490E-9777-0C9C157CAC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40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9A4B1-3F31-4388-90CD-1BEB4529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314E69-1980-4514-B831-AAC3F079E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60B15F-163E-4837-9D71-D646975B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0C6787-3646-49AA-B79C-057AC2293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EECA87-60F1-4E07-93BC-D7B90B4D9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51D3B8-1883-4E0D-AB68-C666BD82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D10-7880-4FD1-A364-7C216CC4D308}" type="datetimeFigureOut">
              <a:rPr lang="es-ES" smtClean="0"/>
              <a:t>15/3/23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088B7D-559C-4723-B74A-BEB9D31B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8EDC21-5491-48F5-8E39-427EA25E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7066-999D-490E-9777-0C9C157CAC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99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F1C38-477C-444E-AB42-D2DFB8AE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0813D7-A9EA-49C8-8A0B-5B762E6E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D10-7880-4FD1-A364-7C216CC4D308}" type="datetimeFigureOut">
              <a:rPr lang="es-ES" smtClean="0"/>
              <a:t>15/3/23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45D5A1-4D0A-4FF4-ABAF-6DFA7871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6B555A-4844-4734-BAF9-416C2C2A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7066-999D-490E-9777-0C9C157CAC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82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27DD72-6533-4853-AE6D-1BBD6417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D10-7880-4FD1-A364-7C216CC4D308}" type="datetimeFigureOut">
              <a:rPr lang="es-ES" smtClean="0"/>
              <a:t>15/3/23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633F53-20FB-4BCB-B7F6-E15B4746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598959-AF13-4F86-B94A-0B767A92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7066-999D-490E-9777-0C9C157CAC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75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77FF-FA37-44F9-9F93-EF060695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C203E-7D70-4408-9FB1-C7494382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141AA7-10AF-47E4-A449-287C5CB88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61F17A-9114-4240-AFA9-9CDF2404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D10-7880-4FD1-A364-7C216CC4D308}" type="datetimeFigureOut">
              <a:rPr lang="es-ES" smtClean="0"/>
              <a:t>15/3/23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1F392E-FE4C-46C2-A237-F1E4053A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4C98F9-AACF-4648-A21E-1B4C1BBB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7066-999D-490E-9777-0C9C157CAC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8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0AA33-C3F1-4A8E-8B64-C229FD1D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BCEF78-111D-4995-9685-B262C9484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73DE70-0421-4381-A83D-332657DD5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8A07C5-79C9-4CF9-9E51-79EBDBF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D10-7880-4FD1-A364-7C216CC4D308}" type="datetimeFigureOut">
              <a:rPr lang="es-ES" smtClean="0"/>
              <a:t>15/3/23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B43E4C-36E8-4B2C-871C-52ADF9C2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1CDF3B-AA01-4C69-8071-B2E12A8D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7066-999D-490E-9777-0C9C157CAC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20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999397-3D41-4CBE-91D6-4EA2E153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B990F0-CE3B-4304-AAA8-28FEAD2A0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B0B8D-23AF-4A6C-B56D-6CBA1D62B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38D10-7880-4FD1-A364-7C216CC4D308}" type="datetimeFigureOut">
              <a:rPr lang="es-ES" smtClean="0"/>
              <a:t>15/3/23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DE9E6B-CAB9-4C52-BB57-E185467DF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B1DBD-ED83-47D9-8214-78CCAD27C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27066-999D-490E-9777-0C9C157CAC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33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.png"/><Relationship Id="rId21" Type="http://schemas.openxmlformats.org/officeDocument/2006/relationships/image" Target="../media/image16.png"/><Relationship Id="rId42" Type="http://schemas.openxmlformats.org/officeDocument/2006/relationships/customXml" Target="../ink/ink21.xml"/><Relationship Id="rId63" Type="http://schemas.openxmlformats.org/officeDocument/2006/relationships/image" Target="../media/image37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9.png"/><Relationship Id="rId11" Type="http://schemas.openxmlformats.org/officeDocument/2006/relationships/image" Target="../media/image11.png"/><Relationship Id="rId32" Type="http://schemas.openxmlformats.org/officeDocument/2006/relationships/customXml" Target="../ink/ink16.xml"/><Relationship Id="rId37" Type="http://schemas.openxmlformats.org/officeDocument/2006/relationships/image" Target="../media/image24.png"/><Relationship Id="rId53" Type="http://schemas.openxmlformats.org/officeDocument/2006/relationships/image" Target="../media/image32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5.png"/><Relationship Id="rId102" Type="http://schemas.openxmlformats.org/officeDocument/2006/relationships/customXml" Target="../ink/ink51.xml"/><Relationship Id="rId123" Type="http://schemas.openxmlformats.org/officeDocument/2006/relationships/image" Target="../media/image67.png"/><Relationship Id="rId128" Type="http://schemas.openxmlformats.org/officeDocument/2006/relationships/customXml" Target="../ink/ink64.xml"/><Relationship Id="rId5" Type="http://schemas.openxmlformats.org/officeDocument/2006/relationships/image" Target="../media/image8.png"/><Relationship Id="rId90" Type="http://schemas.openxmlformats.org/officeDocument/2006/relationships/customXml" Target="../ink/ink45.xml"/><Relationship Id="rId95" Type="http://schemas.openxmlformats.org/officeDocument/2006/relationships/image" Target="../media/image53.png"/><Relationship Id="rId22" Type="http://schemas.openxmlformats.org/officeDocument/2006/relationships/customXml" Target="../ink/ink11.xml"/><Relationship Id="rId27" Type="http://schemas.openxmlformats.org/officeDocument/2006/relationships/image" Target="../media/image19.png"/><Relationship Id="rId43" Type="http://schemas.openxmlformats.org/officeDocument/2006/relationships/image" Target="../media/image27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40.png"/><Relationship Id="rId113" Type="http://schemas.openxmlformats.org/officeDocument/2006/relationships/image" Target="../media/image62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75.png"/><Relationship Id="rId80" Type="http://schemas.openxmlformats.org/officeDocument/2006/relationships/customXml" Target="../ink/ink40.xml"/><Relationship Id="rId85" Type="http://schemas.openxmlformats.org/officeDocument/2006/relationships/image" Target="../media/image48.png"/><Relationship Id="rId12" Type="http://schemas.openxmlformats.org/officeDocument/2006/relationships/customXml" Target="../ink/ink6.xml"/><Relationship Id="rId17" Type="http://schemas.openxmlformats.org/officeDocument/2006/relationships/image" Target="../media/image14.png"/><Relationship Id="rId33" Type="http://schemas.openxmlformats.org/officeDocument/2006/relationships/image" Target="../media/image22.png"/><Relationship Id="rId38" Type="http://schemas.openxmlformats.org/officeDocument/2006/relationships/customXml" Target="../ink/ink19.xml"/><Relationship Id="rId59" Type="http://schemas.openxmlformats.org/officeDocument/2006/relationships/image" Target="../media/image35.png"/><Relationship Id="rId103" Type="http://schemas.openxmlformats.org/officeDocument/2006/relationships/image" Target="../media/image57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70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43.png"/><Relationship Id="rId91" Type="http://schemas.openxmlformats.org/officeDocument/2006/relationships/image" Target="../media/image51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7.png"/><Relationship Id="rId28" Type="http://schemas.openxmlformats.org/officeDocument/2006/relationships/customXml" Target="../ink/ink14.xml"/><Relationship Id="rId49" Type="http://schemas.openxmlformats.org/officeDocument/2006/relationships/image" Target="../media/image30.png"/><Relationship Id="rId114" Type="http://schemas.openxmlformats.org/officeDocument/2006/relationships/customXml" Target="../ink/ink57.xml"/><Relationship Id="rId119" Type="http://schemas.openxmlformats.org/officeDocument/2006/relationships/image" Target="../media/image65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8.png"/><Relationship Id="rId81" Type="http://schemas.openxmlformats.org/officeDocument/2006/relationships/image" Target="../media/image46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73.png"/><Relationship Id="rId13" Type="http://schemas.openxmlformats.org/officeDocument/2006/relationships/image" Target="../media/image12.png"/><Relationship Id="rId18" Type="http://schemas.openxmlformats.org/officeDocument/2006/relationships/customXml" Target="../ink/ink9.xml"/><Relationship Id="rId39" Type="http://schemas.openxmlformats.org/officeDocument/2006/relationships/image" Target="../media/image25.png"/><Relationship Id="rId109" Type="http://schemas.openxmlformats.org/officeDocument/2006/relationships/image" Target="../media/image6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3.png"/><Relationship Id="rId76" Type="http://schemas.openxmlformats.org/officeDocument/2006/relationships/customXml" Target="../ink/ink38.xml"/><Relationship Id="rId97" Type="http://schemas.openxmlformats.org/officeDocument/2006/relationships/image" Target="../media/image54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8.png"/><Relationship Id="rId141" Type="http://schemas.openxmlformats.org/officeDocument/2006/relationships/image" Target="../media/image76.png"/><Relationship Id="rId7" Type="http://schemas.openxmlformats.org/officeDocument/2006/relationships/image" Target="../media/image9.png"/><Relationship Id="rId71" Type="http://schemas.openxmlformats.org/officeDocument/2006/relationships/image" Target="../media/image41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20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8.png"/><Relationship Id="rId66" Type="http://schemas.openxmlformats.org/officeDocument/2006/relationships/customXml" Target="../ink/ink33.xml"/><Relationship Id="rId87" Type="http://schemas.openxmlformats.org/officeDocument/2006/relationships/image" Target="../media/image49.png"/><Relationship Id="rId110" Type="http://schemas.openxmlformats.org/officeDocument/2006/relationships/customXml" Target="../ink/ink55.xml"/><Relationship Id="rId115" Type="http://schemas.openxmlformats.org/officeDocument/2006/relationships/image" Target="../media/image63.png"/><Relationship Id="rId131" Type="http://schemas.openxmlformats.org/officeDocument/2006/relationships/image" Target="../media/image71.png"/><Relationship Id="rId136" Type="http://schemas.openxmlformats.org/officeDocument/2006/relationships/customXml" Target="../ink/ink68.xml"/><Relationship Id="rId61" Type="http://schemas.openxmlformats.org/officeDocument/2006/relationships/image" Target="../media/image36.png"/><Relationship Id="rId82" Type="http://schemas.openxmlformats.org/officeDocument/2006/relationships/customXml" Target="../ink/ink41.xml"/><Relationship Id="rId19" Type="http://schemas.openxmlformats.org/officeDocument/2006/relationships/image" Target="../media/image15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3.png"/><Relationship Id="rId56" Type="http://schemas.openxmlformats.org/officeDocument/2006/relationships/customXml" Target="../ink/ink28.xml"/><Relationship Id="rId77" Type="http://schemas.openxmlformats.org/officeDocument/2006/relationships/image" Target="../media/image44.png"/><Relationship Id="rId100" Type="http://schemas.openxmlformats.org/officeDocument/2006/relationships/customXml" Target="../ink/ink50.xml"/><Relationship Id="rId105" Type="http://schemas.openxmlformats.org/officeDocument/2006/relationships/image" Target="../media/image58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31.png"/><Relationship Id="rId72" Type="http://schemas.openxmlformats.org/officeDocument/2006/relationships/customXml" Target="../ink/ink36.xml"/><Relationship Id="rId93" Type="http://schemas.openxmlformats.org/officeDocument/2006/relationships/image" Target="../media/image52.png"/><Relationship Id="rId98" Type="http://schemas.openxmlformats.org/officeDocument/2006/relationships/customXml" Target="../ink/ink49.xml"/><Relationship Id="rId121" Type="http://schemas.openxmlformats.org/officeDocument/2006/relationships/image" Target="../media/image66.png"/><Relationship Id="rId3" Type="http://schemas.openxmlformats.org/officeDocument/2006/relationships/image" Target="../media/image7.png"/><Relationship Id="rId25" Type="http://schemas.openxmlformats.org/officeDocument/2006/relationships/image" Target="../media/image18.png"/><Relationship Id="rId46" Type="http://schemas.openxmlformats.org/officeDocument/2006/relationships/customXml" Target="../ink/ink23.xml"/><Relationship Id="rId67" Type="http://schemas.openxmlformats.org/officeDocument/2006/relationships/image" Target="../media/image39.png"/><Relationship Id="rId116" Type="http://schemas.openxmlformats.org/officeDocument/2006/relationships/customXml" Target="../ink/ink58.xml"/><Relationship Id="rId137" Type="http://schemas.openxmlformats.org/officeDocument/2006/relationships/image" Target="../media/image74.png"/><Relationship Id="rId20" Type="http://schemas.openxmlformats.org/officeDocument/2006/relationships/customXml" Target="../ink/ink10.xml"/><Relationship Id="rId41" Type="http://schemas.openxmlformats.org/officeDocument/2006/relationships/image" Target="../media/image26.png"/><Relationship Id="rId62" Type="http://schemas.openxmlformats.org/officeDocument/2006/relationships/customXml" Target="../ink/ink31.xml"/><Relationship Id="rId83" Type="http://schemas.openxmlformats.org/officeDocument/2006/relationships/image" Target="../media/image47.png"/><Relationship Id="rId88" Type="http://schemas.openxmlformats.org/officeDocument/2006/relationships/customXml" Target="../ink/ink44.xml"/><Relationship Id="rId111" Type="http://schemas.openxmlformats.org/officeDocument/2006/relationships/image" Target="../media/image61.png"/><Relationship Id="rId132" Type="http://schemas.openxmlformats.org/officeDocument/2006/relationships/customXml" Target="../ink/ink66.xml"/><Relationship Id="rId15" Type="http://schemas.openxmlformats.org/officeDocument/2006/relationships/image" Target="../media/image13.png"/><Relationship Id="rId36" Type="http://schemas.openxmlformats.org/officeDocument/2006/relationships/customXml" Target="../ink/ink18.xml"/><Relationship Id="rId57" Type="http://schemas.openxmlformats.org/officeDocument/2006/relationships/image" Target="../media/image34.png"/><Relationship Id="rId106" Type="http://schemas.openxmlformats.org/officeDocument/2006/relationships/customXml" Target="../ink/ink53.xml"/><Relationship Id="rId127" Type="http://schemas.openxmlformats.org/officeDocument/2006/relationships/image" Target="../media/image69.png"/><Relationship Id="rId10" Type="http://schemas.openxmlformats.org/officeDocument/2006/relationships/customXml" Target="../ink/ink5.xml"/><Relationship Id="rId31" Type="http://schemas.openxmlformats.org/officeDocument/2006/relationships/image" Target="../media/image21.png"/><Relationship Id="rId52" Type="http://schemas.openxmlformats.org/officeDocument/2006/relationships/customXml" Target="../ink/ink26.xml"/><Relationship Id="rId73" Type="http://schemas.openxmlformats.org/officeDocument/2006/relationships/image" Target="../media/image42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5.png"/><Relationship Id="rId101" Type="http://schemas.openxmlformats.org/officeDocument/2006/relationships/image" Target="../media/image56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26" Type="http://schemas.openxmlformats.org/officeDocument/2006/relationships/customXml" Target="../ink/ink13.xml"/><Relationship Id="rId47" Type="http://schemas.openxmlformats.org/officeDocument/2006/relationships/image" Target="../media/image29.png"/><Relationship Id="rId68" Type="http://schemas.openxmlformats.org/officeDocument/2006/relationships/customXml" Target="../ink/ink34.xml"/><Relationship Id="rId89" Type="http://schemas.openxmlformats.org/officeDocument/2006/relationships/image" Target="../media/image50.png"/><Relationship Id="rId112" Type="http://schemas.openxmlformats.org/officeDocument/2006/relationships/customXml" Target="../ink/ink56.xml"/><Relationship Id="rId133" Type="http://schemas.openxmlformats.org/officeDocument/2006/relationships/image" Target="../media/image72.png"/><Relationship Id="rId16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ustomXml" Target="../ink/ink71.xml"/><Relationship Id="rId7" Type="http://schemas.openxmlformats.org/officeDocument/2006/relationships/customXml" Target="../ink/ink73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customXml" Target="../ink/ink72.xml"/><Relationship Id="rId10" Type="http://schemas.openxmlformats.org/officeDocument/2006/relationships/image" Target="../media/image81.png"/><Relationship Id="rId4" Type="http://schemas.openxmlformats.org/officeDocument/2006/relationships/image" Target="../media/image78.png"/><Relationship Id="rId9" Type="http://schemas.openxmlformats.org/officeDocument/2006/relationships/customXml" Target="../ink/ink7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B3D5320-1112-4BA8-9F35-2CC6FDA60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790575"/>
            <a:ext cx="10487025" cy="52768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3C91ADE-4BBA-757B-D73D-DCA78B749668}"/>
              </a:ext>
            </a:extLst>
          </p:cNvPr>
          <p:cNvSpPr txBox="1"/>
          <p:nvPr/>
        </p:nvSpPr>
        <p:spPr>
          <a:xfrm>
            <a:off x="6845968" y="4174958"/>
            <a:ext cx="30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58E8E6-9187-45F8-466C-456F4AD45EE4}"/>
              </a:ext>
            </a:extLst>
          </p:cNvPr>
          <p:cNvSpPr txBox="1"/>
          <p:nvPr/>
        </p:nvSpPr>
        <p:spPr>
          <a:xfrm>
            <a:off x="1223210" y="5121442"/>
            <a:ext cx="30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5520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4C406BC-C606-47AC-86A2-9898BF76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795337"/>
            <a:ext cx="10344150" cy="52673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AF0BB9E-8A33-BC64-136B-872D602EC437}"/>
              </a:ext>
            </a:extLst>
          </p:cNvPr>
          <p:cNvSpPr txBox="1"/>
          <p:nvPr/>
        </p:nvSpPr>
        <p:spPr>
          <a:xfrm>
            <a:off x="6880868" y="4189377"/>
            <a:ext cx="2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1B0641-7DD7-5213-013D-9E269406A463}"/>
              </a:ext>
            </a:extLst>
          </p:cNvPr>
          <p:cNvSpPr txBox="1"/>
          <p:nvPr/>
        </p:nvSpPr>
        <p:spPr>
          <a:xfrm>
            <a:off x="1281596" y="5145879"/>
            <a:ext cx="13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6C009E-CAB3-78C3-9B3B-D97F74E8B8AC}"/>
              </a:ext>
            </a:extLst>
          </p:cNvPr>
          <p:cNvSpPr txBox="1"/>
          <p:nvPr/>
        </p:nvSpPr>
        <p:spPr>
          <a:xfrm>
            <a:off x="1281596" y="4671130"/>
            <a:ext cx="13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0052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78FF79-EC8F-422F-B03C-16407036E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866775"/>
            <a:ext cx="10439400" cy="51244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764E3E5-A050-1536-920A-7B03AF6815A5}"/>
              </a:ext>
            </a:extLst>
          </p:cNvPr>
          <p:cNvSpPr txBox="1"/>
          <p:nvPr/>
        </p:nvSpPr>
        <p:spPr>
          <a:xfrm>
            <a:off x="6804817" y="4157836"/>
            <a:ext cx="30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1B01DED-B6B4-B769-0A8C-79B4124C2CCF}"/>
              </a:ext>
            </a:extLst>
          </p:cNvPr>
          <p:cNvSpPr txBox="1"/>
          <p:nvPr/>
        </p:nvSpPr>
        <p:spPr>
          <a:xfrm>
            <a:off x="1734977" y="1727200"/>
            <a:ext cx="506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FF es broadcast, se envía a todos los puertos, no solo al switch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B015BD-1535-2425-81B5-6DE9D83B5A4E}"/>
              </a:ext>
            </a:extLst>
          </p:cNvPr>
          <p:cNvSpPr txBox="1"/>
          <p:nvPr/>
        </p:nvSpPr>
        <p:spPr>
          <a:xfrm>
            <a:off x="1166017" y="4157836"/>
            <a:ext cx="30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799442-C4D1-3610-22CF-98A23A6F6251}"/>
              </a:ext>
            </a:extLst>
          </p:cNvPr>
          <p:cNvSpPr txBox="1"/>
          <p:nvPr/>
        </p:nvSpPr>
        <p:spPr>
          <a:xfrm>
            <a:off x="2601799" y="4157836"/>
            <a:ext cx="30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4F3837-391A-6734-CB29-605536C608B6}"/>
              </a:ext>
            </a:extLst>
          </p:cNvPr>
          <p:cNvSpPr txBox="1"/>
          <p:nvPr/>
        </p:nvSpPr>
        <p:spPr>
          <a:xfrm>
            <a:off x="5387184" y="4157836"/>
            <a:ext cx="30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A49FDD-E400-1E7B-813E-8BCF230B4A7F}"/>
              </a:ext>
            </a:extLst>
          </p:cNvPr>
          <p:cNvSpPr txBox="1"/>
          <p:nvPr/>
        </p:nvSpPr>
        <p:spPr>
          <a:xfrm>
            <a:off x="1166016" y="4889864"/>
            <a:ext cx="30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9155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F1EBC1BA-6C7B-4A96-A628-66674F1A0643}"/>
              </a:ext>
            </a:extLst>
          </p:cNvPr>
          <p:cNvGrpSpPr/>
          <p:nvPr/>
        </p:nvGrpSpPr>
        <p:grpSpPr>
          <a:xfrm>
            <a:off x="1439462" y="2648395"/>
            <a:ext cx="1495425" cy="942975"/>
            <a:chOff x="158237" y="2894573"/>
            <a:chExt cx="1495425" cy="942975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7018981-14FD-455D-95C3-E5D4224DD713}"/>
                </a:ext>
              </a:extLst>
            </p:cNvPr>
            <p:cNvSpPr txBox="1"/>
            <p:nvPr/>
          </p:nvSpPr>
          <p:spPr>
            <a:xfrm>
              <a:off x="588233" y="31072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A</a:t>
              </a: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536B1EA4-E287-485A-B47C-08A0E604C625}"/>
                </a:ext>
              </a:extLst>
            </p:cNvPr>
            <p:cNvGrpSpPr/>
            <p:nvPr/>
          </p:nvGrpSpPr>
          <p:grpSpPr>
            <a:xfrm>
              <a:off x="158237" y="2894573"/>
              <a:ext cx="1495425" cy="942975"/>
              <a:chOff x="3157177" y="2629708"/>
              <a:chExt cx="1495425" cy="942975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F803F443-2AE8-4355-A1D6-6079860CA6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57177" y="2629708"/>
                <a:ext cx="1495425" cy="942975"/>
              </a:xfrm>
              <a:prstGeom prst="rect">
                <a:avLst/>
              </a:prstGeom>
            </p:spPr>
          </p:pic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950DA2A-F5DA-4AF6-BD40-EF1E2F832CAC}"/>
                  </a:ext>
                </a:extLst>
              </p:cNvPr>
              <p:cNvSpPr txBox="1"/>
              <p:nvPr/>
            </p:nvSpPr>
            <p:spPr>
              <a:xfrm>
                <a:off x="3587173" y="284240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B</a:t>
                </a:r>
              </a:p>
            </p:txBody>
          </p:sp>
        </p:grp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B81336FF-23A3-47D8-B8BE-14105D4E086F}"/>
              </a:ext>
            </a:extLst>
          </p:cNvPr>
          <p:cNvGrpSpPr/>
          <p:nvPr/>
        </p:nvGrpSpPr>
        <p:grpSpPr>
          <a:xfrm>
            <a:off x="1600488" y="4301791"/>
            <a:ext cx="1495425" cy="942975"/>
            <a:chOff x="158237" y="2894573"/>
            <a:chExt cx="1495425" cy="942975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060C3E72-0025-4E02-ACEA-B5C5C068B86C}"/>
                </a:ext>
              </a:extLst>
            </p:cNvPr>
            <p:cNvSpPr txBox="1"/>
            <p:nvPr/>
          </p:nvSpPr>
          <p:spPr>
            <a:xfrm>
              <a:off x="588233" y="31072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A</a:t>
              </a:r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6642EA5C-1A3E-4A86-9292-2BAF4A7E0371}"/>
                </a:ext>
              </a:extLst>
            </p:cNvPr>
            <p:cNvGrpSpPr/>
            <p:nvPr/>
          </p:nvGrpSpPr>
          <p:grpSpPr>
            <a:xfrm>
              <a:off x="158237" y="2894573"/>
              <a:ext cx="1495425" cy="942975"/>
              <a:chOff x="3157177" y="2629708"/>
              <a:chExt cx="1495425" cy="942975"/>
            </a:xfrm>
          </p:grpSpPr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841ECE30-AB79-40BB-AA9B-EA582EF76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57177" y="2629708"/>
                <a:ext cx="1495425" cy="942975"/>
              </a:xfrm>
              <a:prstGeom prst="rect">
                <a:avLst/>
              </a:prstGeom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84C8471-C23C-468B-97B3-530A8CE62CC4}"/>
                  </a:ext>
                </a:extLst>
              </p:cNvPr>
              <p:cNvSpPr txBox="1"/>
              <p:nvPr/>
            </p:nvSpPr>
            <p:spPr>
              <a:xfrm>
                <a:off x="3587173" y="284240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C</a:t>
                </a:r>
              </a:p>
            </p:txBody>
          </p:sp>
        </p:grp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2D76FB8-99F9-46B4-A7EA-2CB4B5BC0A57}"/>
              </a:ext>
            </a:extLst>
          </p:cNvPr>
          <p:cNvGrpSpPr/>
          <p:nvPr/>
        </p:nvGrpSpPr>
        <p:grpSpPr>
          <a:xfrm>
            <a:off x="9413803" y="1135897"/>
            <a:ext cx="1495425" cy="942975"/>
            <a:chOff x="158237" y="2894573"/>
            <a:chExt cx="1495425" cy="94297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C1FF7FD-8EC7-480A-8BB5-D05CEB559229}"/>
                </a:ext>
              </a:extLst>
            </p:cNvPr>
            <p:cNvSpPr txBox="1"/>
            <p:nvPr/>
          </p:nvSpPr>
          <p:spPr>
            <a:xfrm>
              <a:off x="588233" y="31072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A</a:t>
              </a: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172A31F6-8266-45AA-A515-EC7D849510F9}"/>
                </a:ext>
              </a:extLst>
            </p:cNvPr>
            <p:cNvGrpSpPr/>
            <p:nvPr/>
          </p:nvGrpSpPr>
          <p:grpSpPr>
            <a:xfrm>
              <a:off x="158237" y="2894573"/>
              <a:ext cx="1495425" cy="942975"/>
              <a:chOff x="3157177" y="2629708"/>
              <a:chExt cx="1495425" cy="942975"/>
            </a:xfrm>
          </p:grpSpPr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61918137-7C45-4D4A-B8F8-0E9CA54F8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57177" y="2629708"/>
                <a:ext cx="1495425" cy="942975"/>
              </a:xfrm>
              <a:prstGeom prst="rect">
                <a:avLst/>
              </a:prstGeom>
            </p:spPr>
          </p:pic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9AAD3FF-6DEE-4E70-843C-BBB39E296689}"/>
                  </a:ext>
                </a:extLst>
              </p:cNvPr>
              <p:cNvSpPr txBox="1"/>
              <p:nvPr/>
            </p:nvSpPr>
            <p:spPr>
              <a:xfrm>
                <a:off x="3587173" y="2842403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D</a:t>
                </a:r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E03B6A1-5CDA-42EC-848E-B979370994C8}"/>
              </a:ext>
            </a:extLst>
          </p:cNvPr>
          <p:cNvGrpSpPr/>
          <p:nvPr/>
        </p:nvGrpSpPr>
        <p:grpSpPr>
          <a:xfrm>
            <a:off x="9432871" y="2953195"/>
            <a:ext cx="1495425" cy="942975"/>
            <a:chOff x="158237" y="2894573"/>
            <a:chExt cx="1495425" cy="942975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0106A3E-18BA-4FAD-A398-31D3127FBC05}"/>
                </a:ext>
              </a:extLst>
            </p:cNvPr>
            <p:cNvSpPr txBox="1"/>
            <p:nvPr/>
          </p:nvSpPr>
          <p:spPr>
            <a:xfrm>
              <a:off x="588233" y="31072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A</a:t>
              </a:r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D1737660-B1D6-4FF9-A03B-4182C41796E0}"/>
                </a:ext>
              </a:extLst>
            </p:cNvPr>
            <p:cNvGrpSpPr/>
            <p:nvPr/>
          </p:nvGrpSpPr>
          <p:grpSpPr>
            <a:xfrm>
              <a:off x="158237" y="2894573"/>
              <a:ext cx="1495425" cy="942975"/>
              <a:chOff x="3157177" y="2629708"/>
              <a:chExt cx="1495425" cy="942975"/>
            </a:xfrm>
          </p:grpSpPr>
          <p:pic>
            <p:nvPicPr>
              <p:cNvPr id="22" name="Imagen 21">
                <a:extLst>
                  <a:ext uri="{FF2B5EF4-FFF2-40B4-BE49-F238E27FC236}">
                    <a16:creationId xmlns:a16="http://schemas.microsoft.com/office/drawing/2014/main" id="{285924BC-0E34-406A-8281-31B63367E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57177" y="2629708"/>
                <a:ext cx="1495425" cy="942975"/>
              </a:xfrm>
              <a:prstGeom prst="rect">
                <a:avLst/>
              </a:prstGeom>
            </p:spPr>
          </p:pic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B29839A2-845C-45D3-95F6-D42E4062D2C9}"/>
                  </a:ext>
                </a:extLst>
              </p:cNvPr>
              <p:cNvSpPr txBox="1"/>
              <p:nvPr/>
            </p:nvSpPr>
            <p:spPr>
              <a:xfrm>
                <a:off x="3587173" y="284240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E</a:t>
                </a:r>
              </a:p>
            </p:txBody>
          </p:sp>
        </p:grp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0B0572CA-C174-4ECE-9ABB-A8C0C8CC02BF}"/>
              </a:ext>
            </a:extLst>
          </p:cNvPr>
          <p:cNvGrpSpPr/>
          <p:nvPr/>
        </p:nvGrpSpPr>
        <p:grpSpPr>
          <a:xfrm>
            <a:off x="9707102" y="4836629"/>
            <a:ext cx="1495425" cy="942975"/>
            <a:chOff x="158237" y="2894573"/>
            <a:chExt cx="1495425" cy="942975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85806662-C62A-4F33-A397-700868B42DF0}"/>
                </a:ext>
              </a:extLst>
            </p:cNvPr>
            <p:cNvSpPr txBox="1"/>
            <p:nvPr/>
          </p:nvSpPr>
          <p:spPr>
            <a:xfrm>
              <a:off x="588233" y="31072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A</a:t>
              </a:r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9072704B-9629-41D8-8A6A-E4EE045F63C0}"/>
                </a:ext>
              </a:extLst>
            </p:cNvPr>
            <p:cNvGrpSpPr/>
            <p:nvPr/>
          </p:nvGrpSpPr>
          <p:grpSpPr>
            <a:xfrm>
              <a:off x="158237" y="2894573"/>
              <a:ext cx="1495425" cy="942975"/>
              <a:chOff x="3157177" y="2629708"/>
              <a:chExt cx="1495425" cy="942975"/>
            </a:xfrm>
          </p:grpSpPr>
          <p:pic>
            <p:nvPicPr>
              <p:cNvPr id="27" name="Imagen 26">
                <a:extLst>
                  <a:ext uri="{FF2B5EF4-FFF2-40B4-BE49-F238E27FC236}">
                    <a16:creationId xmlns:a16="http://schemas.microsoft.com/office/drawing/2014/main" id="{44667393-D123-4EC4-AC94-AE5240B6F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57177" y="2629708"/>
                <a:ext cx="1495425" cy="942975"/>
              </a:xfrm>
              <a:prstGeom prst="rect">
                <a:avLst/>
              </a:prstGeom>
            </p:spPr>
          </p:pic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6EF0AC6-A430-49DB-9CA0-A14B156BC124}"/>
                  </a:ext>
                </a:extLst>
              </p:cNvPr>
              <p:cNvSpPr txBox="1"/>
              <p:nvPr/>
            </p:nvSpPr>
            <p:spPr>
              <a:xfrm>
                <a:off x="3587173" y="2842403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F</a:t>
                </a:r>
              </a:p>
            </p:txBody>
          </p:sp>
        </p:grp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32CE8E18-7800-4EF8-B265-ED82632F3F5C}"/>
              </a:ext>
            </a:extLst>
          </p:cNvPr>
          <p:cNvGrpSpPr/>
          <p:nvPr/>
        </p:nvGrpSpPr>
        <p:grpSpPr>
          <a:xfrm>
            <a:off x="1600487" y="842004"/>
            <a:ext cx="1495425" cy="942975"/>
            <a:chOff x="158237" y="2894573"/>
            <a:chExt cx="1495425" cy="942975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3E3B33A0-DDDF-4DE2-8CE2-7AAEAA5014ED}"/>
                </a:ext>
              </a:extLst>
            </p:cNvPr>
            <p:cNvSpPr txBox="1"/>
            <p:nvPr/>
          </p:nvSpPr>
          <p:spPr>
            <a:xfrm>
              <a:off x="588233" y="31072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A</a:t>
              </a:r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C90CF6DD-AF15-4712-98F7-BF7033373C92}"/>
                </a:ext>
              </a:extLst>
            </p:cNvPr>
            <p:cNvGrpSpPr/>
            <p:nvPr/>
          </p:nvGrpSpPr>
          <p:grpSpPr>
            <a:xfrm>
              <a:off x="158237" y="2894573"/>
              <a:ext cx="1495425" cy="942975"/>
              <a:chOff x="3157177" y="2629708"/>
              <a:chExt cx="1495425" cy="942975"/>
            </a:xfrm>
          </p:grpSpPr>
          <p:pic>
            <p:nvPicPr>
              <p:cNvPr id="32" name="Imagen 31">
                <a:extLst>
                  <a:ext uri="{FF2B5EF4-FFF2-40B4-BE49-F238E27FC236}">
                    <a16:creationId xmlns:a16="http://schemas.microsoft.com/office/drawing/2014/main" id="{73957B2C-7A38-4728-841A-C24BA05C5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57177" y="2629708"/>
                <a:ext cx="1495425" cy="942975"/>
              </a:xfrm>
              <a:prstGeom prst="rect">
                <a:avLst/>
              </a:prstGeom>
            </p:spPr>
          </p:pic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8ED6D02-D9E7-41C3-B857-E1A3A5F6A437}"/>
                  </a:ext>
                </a:extLst>
              </p:cNvPr>
              <p:cNvSpPr txBox="1"/>
              <p:nvPr/>
            </p:nvSpPr>
            <p:spPr>
              <a:xfrm>
                <a:off x="3587173" y="284240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A</a:t>
                </a:r>
              </a:p>
            </p:txBody>
          </p:sp>
        </p:grp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66F2B2E1-06E2-49F6-B0F3-032CC41F1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876" y="2861090"/>
            <a:ext cx="924965" cy="38945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16CF235-5D25-4F41-BB9D-F00A3312FB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30" y="3229952"/>
            <a:ext cx="924965" cy="38945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7725E9D-F6B1-4EE9-BAEA-4D0AE3B44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169" y="3622411"/>
            <a:ext cx="718891" cy="422447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964A219A-5E92-468F-9D17-5806F6C14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87" y="3684946"/>
            <a:ext cx="718891" cy="422447"/>
          </a:xfrm>
          <a:prstGeom prst="rect">
            <a:avLst/>
          </a:prstGeom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47D62E6-5460-4E21-B0A3-57466354A447}"/>
              </a:ext>
            </a:extLst>
          </p:cNvPr>
          <p:cNvCxnSpPr>
            <a:stCxn id="33" idx="3"/>
            <a:endCxn id="34" idx="0"/>
          </p:cNvCxnSpPr>
          <p:nvPr/>
        </p:nvCxnSpPr>
        <p:spPr>
          <a:xfrm>
            <a:off x="2348199" y="1239365"/>
            <a:ext cx="1705160" cy="162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454D56C2-B91A-49E2-B0DF-F989FC7297D4}"/>
              </a:ext>
            </a:extLst>
          </p:cNvPr>
          <p:cNvCxnSpPr>
            <a:stCxn id="8" idx="3"/>
            <a:endCxn id="34" idx="1"/>
          </p:cNvCxnSpPr>
          <p:nvPr/>
        </p:nvCxnSpPr>
        <p:spPr>
          <a:xfrm>
            <a:off x="2187174" y="3045756"/>
            <a:ext cx="1403702" cy="10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1D9B1F8-054F-436E-AD5C-EF230854543E}"/>
              </a:ext>
            </a:extLst>
          </p:cNvPr>
          <p:cNvCxnSpPr>
            <a:stCxn id="13" idx="3"/>
            <a:endCxn id="34" idx="2"/>
          </p:cNvCxnSpPr>
          <p:nvPr/>
        </p:nvCxnSpPr>
        <p:spPr>
          <a:xfrm flipV="1">
            <a:off x="2348200" y="3250549"/>
            <a:ext cx="1705159" cy="144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EBF1E31D-EF90-4FD3-93CE-062F29FF88A5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4515841" y="3055820"/>
            <a:ext cx="467328" cy="777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511D641D-AB3C-4A74-B844-BF27DB982AC7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5702060" y="3833635"/>
            <a:ext cx="638627" cy="6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9640F16-CD8A-46D7-9C6E-79B81643D0FC}"/>
              </a:ext>
            </a:extLst>
          </p:cNvPr>
          <p:cNvCxnSpPr>
            <a:stCxn id="38" idx="3"/>
            <a:endCxn id="35" idx="1"/>
          </p:cNvCxnSpPr>
          <p:nvPr/>
        </p:nvCxnSpPr>
        <p:spPr>
          <a:xfrm flipV="1">
            <a:off x="7059578" y="3424682"/>
            <a:ext cx="540152" cy="47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ED1BAB07-07DB-4941-8A42-2D2EA7E2797C}"/>
              </a:ext>
            </a:extLst>
          </p:cNvPr>
          <p:cNvCxnSpPr>
            <a:stCxn id="35" idx="0"/>
            <a:endCxn id="18" idx="1"/>
          </p:cNvCxnSpPr>
          <p:nvPr/>
        </p:nvCxnSpPr>
        <p:spPr>
          <a:xfrm flipV="1">
            <a:off x="8062213" y="1533258"/>
            <a:ext cx="1781586" cy="1696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B1646A0D-BCA4-4C4C-B3C1-9599C8CE656F}"/>
              </a:ext>
            </a:extLst>
          </p:cNvPr>
          <p:cNvCxnSpPr>
            <a:stCxn id="35" idx="3"/>
            <a:endCxn id="23" idx="1"/>
          </p:cNvCxnSpPr>
          <p:nvPr/>
        </p:nvCxnSpPr>
        <p:spPr>
          <a:xfrm flipV="1">
            <a:off x="8524695" y="3350556"/>
            <a:ext cx="1338172" cy="74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BE7FEB70-E6E7-48A5-BCC0-2BC6C11A03B0}"/>
              </a:ext>
            </a:extLst>
          </p:cNvPr>
          <p:cNvCxnSpPr>
            <a:stCxn id="35" idx="2"/>
            <a:endCxn id="28" idx="1"/>
          </p:cNvCxnSpPr>
          <p:nvPr/>
        </p:nvCxnSpPr>
        <p:spPr>
          <a:xfrm>
            <a:off x="8062213" y="3619411"/>
            <a:ext cx="2074885" cy="1614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C4068A56-1543-4978-97C3-A18CC45F45B3}"/>
              </a:ext>
            </a:extLst>
          </p:cNvPr>
          <p:cNvSpPr txBox="1"/>
          <p:nvPr/>
        </p:nvSpPr>
        <p:spPr>
          <a:xfrm>
            <a:off x="1176961" y="1722183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MAC: E1</a:t>
            </a:r>
          </a:p>
          <a:p>
            <a:r>
              <a:rPr lang="es-ES" dirty="0"/>
              <a:t>IP: 192.168.1.50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D145652B-C9A7-416F-9042-3E706E22BCBB}"/>
              </a:ext>
            </a:extLst>
          </p:cNvPr>
          <p:cNvSpPr txBox="1"/>
          <p:nvPr/>
        </p:nvSpPr>
        <p:spPr>
          <a:xfrm>
            <a:off x="990682" y="3490946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MAC: E2</a:t>
            </a:r>
          </a:p>
          <a:p>
            <a:r>
              <a:rPr lang="es-ES" dirty="0"/>
              <a:t>IP: 192.168.1.51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076F7E69-25E7-4AD9-91A4-7E81C290E83C}"/>
              </a:ext>
            </a:extLst>
          </p:cNvPr>
          <p:cNvSpPr txBox="1"/>
          <p:nvPr/>
        </p:nvSpPr>
        <p:spPr>
          <a:xfrm>
            <a:off x="1176961" y="5192997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MAC: E3</a:t>
            </a:r>
          </a:p>
          <a:p>
            <a:r>
              <a:rPr lang="es-ES" dirty="0"/>
              <a:t>IP: 192.168.1.52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3F590E6E-EBE1-41FD-B738-427E361A9317}"/>
              </a:ext>
            </a:extLst>
          </p:cNvPr>
          <p:cNvSpPr txBox="1"/>
          <p:nvPr/>
        </p:nvSpPr>
        <p:spPr>
          <a:xfrm>
            <a:off x="9709118" y="205304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MAC: E4</a:t>
            </a:r>
          </a:p>
          <a:p>
            <a:r>
              <a:rPr lang="es-ES" dirty="0"/>
              <a:t>IP: 10.20.1.3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4C087DF-C83B-4A3B-BEB6-AF1F856C0A6E}"/>
              </a:ext>
            </a:extLst>
          </p:cNvPr>
          <p:cNvSpPr txBox="1"/>
          <p:nvPr/>
        </p:nvSpPr>
        <p:spPr>
          <a:xfrm>
            <a:off x="9905874" y="383273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MAC: E5</a:t>
            </a:r>
          </a:p>
          <a:p>
            <a:r>
              <a:rPr lang="es-ES" dirty="0"/>
              <a:t>IP: 10.20.1.7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33A92E88-E9FD-4B77-945F-EC32AEFB1FAE}"/>
              </a:ext>
            </a:extLst>
          </p:cNvPr>
          <p:cNvSpPr txBox="1"/>
          <p:nvPr/>
        </p:nvSpPr>
        <p:spPr>
          <a:xfrm>
            <a:off x="10011305" y="5763570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MAC: E6</a:t>
            </a:r>
          </a:p>
          <a:p>
            <a:r>
              <a:rPr lang="es-ES" dirty="0"/>
              <a:t>IP: 10.20.1.29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88A5728A-A107-4500-B69E-7AA5B57D6C28}"/>
              </a:ext>
            </a:extLst>
          </p:cNvPr>
          <p:cNvSpPr txBox="1"/>
          <p:nvPr/>
        </p:nvSpPr>
        <p:spPr>
          <a:xfrm>
            <a:off x="3892768" y="547689"/>
            <a:ext cx="3969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Escribir tablas ARP en equipos A y E tras</a:t>
            </a:r>
          </a:p>
          <a:p>
            <a:pPr marL="285750" indent="-285750">
              <a:buFontTx/>
              <a:buChar char="-"/>
            </a:pPr>
            <a:r>
              <a:rPr lang="es-ES" dirty="0"/>
              <a:t>Comunicación entre A y B</a:t>
            </a:r>
          </a:p>
          <a:p>
            <a:pPr marL="285750" indent="-285750">
              <a:buFontTx/>
              <a:buChar char="-"/>
            </a:pPr>
            <a:r>
              <a:rPr lang="es-ES" dirty="0"/>
              <a:t>Comunicación entre A y E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76EAB35-939D-415F-B73C-430D72677000}"/>
              </a:ext>
            </a:extLst>
          </p:cNvPr>
          <p:cNvSpPr txBox="1"/>
          <p:nvPr/>
        </p:nvSpPr>
        <p:spPr>
          <a:xfrm>
            <a:off x="4792888" y="2897295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MAC: R1</a:t>
            </a:r>
          </a:p>
          <a:p>
            <a:r>
              <a:rPr lang="es-ES" dirty="0"/>
              <a:t>IP: 192.168.1.2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805EA8F-7627-4593-98D3-505E1E2FBF63}"/>
              </a:ext>
            </a:extLst>
          </p:cNvPr>
          <p:cNvSpPr txBox="1"/>
          <p:nvPr/>
        </p:nvSpPr>
        <p:spPr>
          <a:xfrm>
            <a:off x="6377424" y="4122144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MAC: R1</a:t>
            </a:r>
          </a:p>
          <a:p>
            <a:r>
              <a:rPr lang="es-ES" dirty="0"/>
              <a:t>IP: 10.20.1.254</a:t>
            </a:r>
          </a:p>
        </p:txBody>
      </p:sp>
      <p:graphicFrame>
        <p:nvGraphicFramePr>
          <p:cNvPr id="67" name="Tabla 66">
            <a:extLst>
              <a:ext uri="{FF2B5EF4-FFF2-40B4-BE49-F238E27FC236}">
                <a16:creationId xmlns:a16="http://schemas.microsoft.com/office/drawing/2014/main" id="{C0283BE8-C60C-45BF-81A9-E2A8F4676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100028"/>
              </p:ext>
            </p:extLst>
          </p:nvPr>
        </p:nvGraphicFramePr>
        <p:xfrm>
          <a:off x="3519440" y="5223223"/>
          <a:ext cx="21514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728">
                  <a:extLst>
                    <a:ext uri="{9D8B030D-6E8A-4147-A177-3AD203B41FA5}">
                      <a16:colId xmlns:a16="http://schemas.microsoft.com/office/drawing/2014/main" val="3280424382"/>
                    </a:ext>
                  </a:extLst>
                </a:gridCol>
                <a:gridCol w="1075728">
                  <a:extLst>
                    <a:ext uri="{9D8B030D-6E8A-4147-A177-3AD203B41FA5}">
                      <a16:colId xmlns:a16="http://schemas.microsoft.com/office/drawing/2014/main" val="3121840351"/>
                    </a:ext>
                  </a:extLst>
                </a:gridCol>
              </a:tblGrid>
              <a:tr h="235744">
                <a:tc>
                  <a:txBody>
                    <a:bodyPr/>
                    <a:lstStyle/>
                    <a:p>
                      <a:r>
                        <a:rPr lang="es-ES" sz="12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50563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r>
                        <a:rPr lang="es-ES" sz="1200" dirty="0"/>
                        <a:t>192.168.1.51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99510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r>
                        <a:rPr lang="es-ES" sz="1200" dirty="0"/>
                        <a:t>192.168.1.2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18711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49799"/>
                  </a:ext>
                </a:extLst>
              </a:tr>
            </a:tbl>
          </a:graphicData>
        </a:graphic>
      </p:graphicFrame>
      <p:graphicFrame>
        <p:nvGraphicFramePr>
          <p:cNvPr id="68" name="Tabla 67">
            <a:extLst>
              <a:ext uri="{FF2B5EF4-FFF2-40B4-BE49-F238E27FC236}">
                <a16:creationId xmlns:a16="http://schemas.microsoft.com/office/drawing/2014/main" id="{45421724-BE87-4B3D-A1ED-9904752E0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57018"/>
              </p:ext>
            </p:extLst>
          </p:nvPr>
        </p:nvGraphicFramePr>
        <p:xfrm>
          <a:off x="6517925" y="5213031"/>
          <a:ext cx="194419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97">
                  <a:extLst>
                    <a:ext uri="{9D8B030D-6E8A-4147-A177-3AD203B41FA5}">
                      <a16:colId xmlns:a16="http://schemas.microsoft.com/office/drawing/2014/main" val="3280424382"/>
                    </a:ext>
                  </a:extLst>
                </a:gridCol>
                <a:gridCol w="972097">
                  <a:extLst>
                    <a:ext uri="{9D8B030D-6E8A-4147-A177-3AD203B41FA5}">
                      <a16:colId xmlns:a16="http://schemas.microsoft.com/office/drawing/2014/main" val="3121840351"/>
                    </a:ext>
                  </a:extLst>
                </a:gridCol>
              </a:tblGrid>
              <a:tr h="235744">
                <a:tc>
                  <a:txBody>
                    <a:bodyPr/>
                    <a:lstStyle/>
                    <a:p>
                      <a:r>
                        <a:rPr lang="es-ES" sz="12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50563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r>
                        <a:rPr lang="es-ES" sz="1200" dirty="0"/>
                        <a:t>10.20.1.254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99510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18711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49799"/>
                  </a:ext>
                </a:extLst>
              </a:tr>
            </a:tbl>
          </a:graphicData>
        </a:graphic>
      </p:graphicFrame>
      <p:sp>
        <p:nvSpPr>
          <p:cNvPr id="69" name="CuadroTexto 68">
            <a:extLst>
              <a:ext uri="{FF2B5EF4-FFF2-40B4-BE49-F238E27FC236}">
                <a16:creationId xmlns:a16="http://schemas.microsoft.com/office/drawing/2014/main" id="{D60446EF-007A-4980-ADAA-77DC8538F4E1}"/>
              </a:ext>
            </a:extLst>
          </p:cNvPr>
          <p:cNvSpPr txBox="1"/>
          <p:nvPr/>
        </p:nvSpPr>
        <p:spPr>
          <a:xfrm>
            <a:off x="4298368" y="4798332"/>
            <a:ext cx="80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Host A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7A2F9D0-3303-424D-B6AF-11D024349026}"/>
              </a:ext>
            </a:extLst>
          </p:cNvPr>
          <p:cNvSpPr txBox="1"/>
          <p:nvPr/>
        </p:nvSpPr>
        <p:spPr>
          <a:xfrm>
            <a:off x="7104767" y="4798332"/>
            <a:ext cx="80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Host E</a:t>
            </a:r>
          </a:p>
        </p:txBody>
      </p:sp>
    </p:spTree>
    <p:extLst>
      <p:ext uri="{BB962C8B-B14F-4D97-AF65-F5344CB8AC3E}">
        <p14:creationId xmlns:p14="http://schemas.microsoft.com/office/powerpoint/2010/main" val="191122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619A4C4-07EE-47BB-8BD4-D7818CFDB0BF}"/>
              </a:ext>
            </a:extLst>
          </p:cNvPr>
          <p:cNvSpPr txBox="1"/>
          <p:nvPr/>
        </p:nvSpPr>
        <p:spPr>
          <a:xfrm>
            <a:off x="3114135" y="690113"/>
            <a:ext cx="578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Codificar en los siguientes métodos la trama 110011101011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FB68472-B676-4227-91E1-B9BBF9A442D2}"/>
              </a:ext>
            </a:extLst>
          </p:cNvPr>
          <p:cNvSpPr txBox="1"/>
          <p:nvPr/>
        </p:nvSpPr>
        <p:spPr>
          <a:xfrm>
            <a:off x="1543191" y="1775632"/>
            <a:ext cx="1595052" cy="3954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Unipolar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sz="500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Polar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sz="1100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Bipolar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sz="800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Manchester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sz="1100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B52C7D60-2911-4C85-B2CC-F72E2AF9B455}"/>
              </a:ext>
            </a:extLst>
          </p:cNvPr>
          <p:cNvGrpSpPr/>
          <p:nvPr/>
        </p:nvGrpSpPr>
        <p:grpSpPr>
          <a:xfrm>
            <a:off x="4201064" y="1552754"/>
            <a:ext cx="6176513" cy="4942936"/>
            <a:chOff x="4201064" y="1552754"/>
            <a:chExt cx="6176513" cy="4942936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D162A294-13D4-4F66-B860-5110D724646C}"/>
                </a:ext>
              </a:extLst>
            </p:cNvPr>
            <p:cNvCxnSpPr>
              <a:cxnSpLocks/>
            </p:cNvCxnSpPr>
            <p:nvPr/>
          </p:nvCxnSpPr>
          <p:spPr>
            <a:xfrm>
              <a:off x="4477109" y="1552754"/>
              <a:ext cx="0" cy="4873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39EE5576-EDC7-429E-90FE-212AA896932F}"/>
                </a:ext>
              </a:extLst>
            </p:cNvPr>
            <p:cNvCxnSpPr>
              <a:cxnSpLocks/>
            </p:cNvCxnSpPr>
            <p:nvPr/>
          </p:nvCxnSpPr>
          <p:spPr>
            <a:xfrm>
              <a:off x="4201064" y="2360430"/>
              <a:ext cx="60039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98099E99-0F16-4992-89FB-FED52E86A1F1}"/>
                </a:ext>
              </a:extLst>
            </p:cNvPr>
            <p:cNvCxnSpPr>
              <a:cxnSpLocks/>
            </p:cNvCxnSpPr>
            <p:nvPr/>
          </p:nvCxnSpPr>
          <p:spPr>
            <a:xfrm>
              <a:off x="4201064" y="3336017"/>
              <a:ext cx="60902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CE4F7CC1-18FB-481A-A2EC-BDB73CCB5FEE}"/>
                </a:ext>
              </a:extLst>
            </p:cNvPr>
            <p:cNvCxnSpPr>
              <a:cxnSpLocks/>
            </p:cNvCxnSpPr>
            <p:nvPr/>
          </p:nvCxnSpPr>
          <p:spPr>
            <a:xfrm>
              <a:off x="4201064" y="4311604"/>
              <a:ext cx="60816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B56A05DF-6995-4103-93A1-17A5645A6F87}"/>
                </a:ext>
              </a:extLst>
            </p:cNvPr>
            <p:cNvCxnSpPr>
              <a:cxnSpLocks/>
            </p:cNvCxnSpPr>
            <p:nvPr/>
          </p:nvCxnSpPr>
          <p:spPr>
            <a:xfrm>
              <a:off x="4201064" y="5287191"/>
              <a:ext cx="61765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C46E85A8-0BB7-4FC9-8A43-96780E124775}"/>
                </a:ext>
              </a:extLst>
            </p:cNvPr>
            <p:cNvCxnSpPr/>
            <p:nvPr/>
          </p:nvCxnSpPr>
          <p:spPr>
            <a:xfrm>
              <a:off x="4938480" y="1552754"/>
              <a:ext cx="0" cy="4942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A0BE45C-C03D-4410-9D5C-1F59EC05852F}"/>
                </a:ext>
              </a:extLst>
            </p:cNvPr>
            <p:cNvCxnSpPr/>
            <p:nvPr/>
          </p:nvCxnSpPr>
          <p:spPr>
            <a:xfrm>
              <a:off x="5399851" y="1552754"/>
              <a:ext cx="0" cy="4942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DD2CD863-752F-4F7E-9F39-66266C4769A5}"/>
                </a:ext>
              </a:extLst>
            </p:cNvPr>
            <p:cNvCxnSpPr/>
            <p:nvPr/>
          </p:nvCxnSpPr>
          <p:spPr>
            <a:xfrm>
              <a:off x="5861222" y="1552754"/>
              <a:ext cx="0" cy="4942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28755616-5961-400D-8587-D4DA16099C9A}"/>
                </a:ext>
              </a:extLst>
            </p:cNvPr>
            <p:cNvCxnSpPr/>
            <p:nvPr/>
          </p:nvCxnSpPr>
          <p:spPr>
            <a:xfrm>
              <a:off x="6322593" y="1552754"/>
              <a:ext cx="0" cy="4942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AC73879D-FFD3-4D98-9F22-46684FF8F3DE}"/>
                </a:ext>
              </a:extLst>
            </p:cNvPr>
            <p:cNvCxnSpPr/>
            <p:nvPr/>
          </p:nvCxnSpPr>
          <p:spPr>
            <a:xfrm>
              <a:off x="6783964" y="1552754"/>
              <a:ext cx="0" cy="4942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D7F7DE31-E073-47FE-A742-A237CB7BCEFD}"/>
                </a:ext>
              </a:extLst>
            </p:cNvPr>
            <p:cNvCxnSpPr/>
            <p:nvPr/>
          </p:nvCxnSpPr>
          <p:spPr>
            <a:xfrm>
              <a:off x="7245335" y="1552754"/>
              <a:ext cx="0" cy="4942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A5784279-C43E-4262-BD21-C7B5C98BE68C}"/>
                </a:ext>
              </a:extLst>
            </p:cNvPr>
            <p:cNvCxnSpPr/>
            <p:nvPr/>
          </p:nvCxnSpPr>
          <p:spPr>
            <a:xfrm>
              <a:off x="7706706" y="1552754"/>
              <a:ext cx="0" cy="4942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AB3F463E-8C13-47AF-9E01-1DBB700757D0}"/>
                </a:ext>
              </a:extLst>
            </p:cNvPr>
            <p:cNvCxnSpPr/>
            <p:nvPr/>
          </p:nvCxnSpPr>
          <p:spPr>
            <a:xfrm>
              <a:off x="8168077" y="1552754"/>
              <a:ext cx="0" cy="4942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ABFC5F3-8DF2-4241-8A60-5CD9F7FB4DBB}"/>
                </a:ext>
              </a:extLst>
            </p:cNvPr>
            <p:cNvCxnSpPr/>
            <p:nvPr/>
          </p:nvCxnSpPr>
          <p:spPr>
            <a:xfrm>
              <a:off x="8629448" y="1552754"/>
              <a:ext cx="0" cy="4942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321ED8CB-A62A-4A80-AB4F-4502E670FAD8}"/>
                </a:ext>
              </a:extLst>
            </p:cNvPr>
            <p:cNvCxnSpPr/>
            <p:nvPr/>
          </p:nvCxnSpPr>
          <p:spPr>
            <a:xfrm>
              <a:off x="10013558" y="1552754"/>
              <a:ext cx="0" cy="4942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83E6DC78-32D6-4C6E-B85B-467E3DA80550}"/>
                </a:ext>
              </a:extLst>
            </p:cNvPr>
            <p:cNvCxnSpPr/>
            <p:nvPr/>
          </p:nvCxnSpPr>
          <p:spPr>
            <a:xfrm>
              <a:off x="9552190" y="1552754"/>
              <a:ext cx="0" cy="4942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FE5EBF1-C67B-486F-99C2-0FEC8A45091F}"/>
                </a:ext>
              </a:extLst>
            </p:cNvPr>
            <p:cNvCxnSpPr/>
            <p:nvPr/>
          </p:nvCxnSpPr>
          <p:spPr>
            <a:xfrm>
              <a:off x="9090819" y="1552754"/>
              <a:ext cx="0" cy="4942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D076A1E2-CF5A-46D3-B688-CDE196D1ECE5}"/>
              </a:ext>
            </a:extLst>
          </p:cNvPr>
          <p:cNvSpPr/>
          <p:nvPr/>
        </p:nvSpPr>
        <p:spPr>
          <a:xfrm>
            <a:off x="4550946" y="5832921"/>
            <a:ext cx="5397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1       1       0      0       1      1       1      0       1      0      1       1</a:t>
            </a:r>
          </a:p>
        </p:txBody>
      </p:sp>
      <p:sp>
        <p:nvSpPr>
          <p:cNvPr id="166" name="Rectángulo 165">
            <a:extLst>
              <a:ext uri="{FF2B5EF4-FFF2-40B4-BE49-F238E27FC236}">
                <a16:creationId xmlns:a16="http://schemas.microsoft.com/office/drawing/2014/main" id="{A310630A-2E4F-4701-BA23-C5106B6F57BD}"/>
              </a:ext>
            </a:extLst>
          </p:cNvPr>
          <p:cNvSpPr/>
          <p:nvPr/>
        </p:nvSpPr>
        <p:spPr>
          <a:xfrm>
            <a:off x="4575781" y="1310899"/>
            <a:ext cx="5397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1       1       0      0       1      1       1      0       1      0      1       1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56C22AEF-E2C6-F210-F77B-9E3E7EE68448}"/>
                  </a:ext>
                </a:extLst>
              </p14:cNvPr>
              <p14:cNvContentPartPr/>
              <p14:nvPr/>
            </p14:nvContentPartPr>
            <p14:xfrm>
              <a:off x="4498960" y="1778760"/>
              <a:ext cx="906120" cy="115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56C22AEF-E2C6-F210-F77B-9E3E7EE684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9960" y="1769760"/>
                <a:ext cx="9237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C48D57EE-2066-BC9F-55AB-CFF26203BADB}"/>
                  </a:ext>
                </a:extLst>
              </p14:cNvPr>
              <p14:cNvContentPartPr/>
              <p14:nvPr/>
            </p14:nvContentPartPr>
            <p14:xfrm>
              <a:off x="5391040" y="1778760"/>
              <a:ext cx="920880" cy="5896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C48D57EE-2066-BC9F-55AB-CFF26203BA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2400" y="1769760"/>
                <a:ext cx="93852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107121D2-764C-A223-D183-861E05E20C76}"/>
                  </a:ext>
                </a:extLst>
              </p14:cNvPr>
              <p14:cNvContentPartPr/>
              <p14:nvPr/>
            </p14:nvContentPartPr>
            <p14:xfrm>
              <a:off x="6320200" y="1742400"/>
              <a:ext cx="1399320" cy="61524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107121D2-764C-A223-D183-861E05E20C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11560" y="1733760"/>
                <a:ext cx="141696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425C1108-9804-28D1-05C1-1704E98240EF}"/>
                  </a:ext>
                </a:extLst>
              </p14:cNvPr>
              <p14:cNvContentPartPr/>
              <p14:nvPr/>
            </p14:nvContentPartPr>
            <p14:xfrm>
              <a:off x="7683880" y="1777320"/>
              <a:ext cx="938160" cy="6105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425C1108-9804-28D1-05C1-1704E98240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74880" y="1768680"/>
                <a:ext cx="95580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1412221E-894A-F8C4-7E16-C3499DD30998}"/>
                  </a:ext>
                </a:extLst>
              </p14:cNvPr>
              <p14:cNvContentPartPr/>
              <p14:nvPr/>
            </p14:nvContentPartPr>
            <p14:xfrm>
              <a:off x="8626720" y="1767960"/>
              <a:ext cx="1407600" cy="61560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1412221E-894A-F8C4-7E16-C3499DD309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17720" y="1759320"/>
                <a:ext cx="142524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3" name="Entrada de lápiz 52">
                <a:extLst>
                  <a:ext uri="{FF2B5EF4-FFF2-40B4-BE49-F238E27FC236}">
                    <a16:creationId xmlns:a16="http://schemas.microsoft.com/office/drawing/2014/main" id="{64AB3972-D3AA-A49E-5EFD-C63B3CAABE1D}"/>
                  </a:ext>
                </a:extLst>
              </p14:cNvPr>
              <p14:cNvContentPartPr/>
              <p14:nvPr/>
            </p14:nvContentPartPr>
            <p14:xfrm>
              <a:off x="4521280" y="2538360"/>
              <a:ext cx="895320" cy="793080"/>
            </p14:xfrm>
          </p:contentPart>
        </mc:Choice>
        <mc:Fallback>
          <p:pic>
            <p:nvPicPr>
              <p:cNvPr id="53" name="Entrada de lápiz 52">
                <a:extLst>
                  <a:ext uri="{FF2B5EF4-FFF2-40B4-BE49-F238E27FC236}">
                    <a16:creationId xmlns:a16="http://schemas.microsoft.com/office/drawing/2014/main" id="{64AB3972-D3AA-A49E-5EFD-C63B3CAABE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12280" y="2529360"/>
                <a:ext cx="912960" cy="8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34FE9F87-3560-8DE3-3278-A276C53AC21B}"/>
                  </a:ext>
                </a:extLst>
              </p14:cNvPr>
              <p14:cNvContentPartPr/>
              <p14:nvPr/>
            </p14:nvContentPartPr>
            <p14:xfrm>
              <a:off x="4489960" y="2874960"/>
              <a:ext cx="338400" cy="36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34FE9F87-3560-8DE3-3278-A276C53AC2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81320" y="2866320"/>
                <a:ext cx="356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DC2AD9F0-5C76-81AC-402B-0481B72360FF}"/>
                  </a:ext>
                </a:extLst>
              </p14:cNvPr>
              <p14:cNvContentPartPr/>
              <p14:nvPr/>
            </p14:nvContentPartPr>
            <p14:xfrm>
              <a:off x="4835560" y="2874960"/>
              <a:ext cx="294840" cy="36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DC2AD9F0-5C76-81AC-402B-0481B72360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26920" y="2866320"/>
                <a:ext cx="312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F07F1FEF-54C4-22E4-AB5A-9D2F78166EEC}"/>
                  </a:ext>
                </a:extLst>
              </p14:cNvPr>
              <p14:cNvContentPartPr/>
              <p14:nvPr/>
            </p14:nvContentPartPr>
            <p14:xfrm>
              <a:off x="5263600" y="2874960"/>
              <a:ext cx="88920" cy="360"/>
            </p14:xfrm>
          </p:contentPart>
        </mc:Choice>
        <mc:Fallback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F07F1FEF-54C4-22E4-AB5A-9D2F78166E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54600" y="2866320"/>
                <a:ext cx="106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C13AF97D-1BF6-32B7-564E-1B6F2F3E6ECA}"/>
                  </a:ext>
                </a:extLst>
              </p14:cNvPr>
              <p14:cNvContentPartPr/>
              <p14:nvPr/>
            </p14:nvContentPartPr>
            <p14:xfrm>
              <a:off x="5523160" y="2903400"/>
              <a:ext cx="310680" cy="360"/>
            </p14:xfrm>
          </p:contentPart>
        </mc:Choice>
        <mc:Fallback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C13AF97D-1BF6-32B7-564E-1B6F2F3E6E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14520" y="2894400"/>
                <a:ext cx="328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7A35E250-8BC3-26FC-873F-DA6F5B42D9DB}"/>
                  </a:ext>
                </a:extLst>
              </p14:cNvPr>
              <p14:cNvContentPartPr/>
              <p14:nvPr/>
            </p14:nvContentPartPr>
            <p14:xfrm>
              <a:off x="5997280" y="2903400"/>
              <a:ext cx="196200" cy="360"/>
            </p14:xfrm>
          </p:contentPart>
        </mc:Choice>
        <mc:Fallback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7A35E250-8BC3-26FC-873F-DA6F5B42D9D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88640" y="2894400"/>
                <a:ext cx="213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C98ECAF7-E24F-1897-4828-C767BA288307}"/>
                  </a:ext>
                </a:extLst>
              </p14:cNvPr>
              <p14:cNvContentPartPr/>
              <p14:nvPr/>
            </p14:nvContentPartPr>
            <p14:xfrm>
              <a:off x="6344680" y="2906280"/>
              <a:ext cx="254880" cy="360"/>
            </p14:xfrm>
          </p:contentPart>
        </mc:Choice>
        <mc:Fallback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C98ECAF7-E24F-1897-4828-C767BA2883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35680" y="2897280"/>
                <a:ext cx="272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752705E7-6166-8416-094C-933129CAA68A}"/>
                  </a:ext>
                </a:extLst>
              </p14:cNvPr>
              <p14:cNvContentPartPr/>
              <p14:nvPr/>
            </p14:nvContentPartPr>
            <p14:xfrm>
              <a:off x="6763360" y="2906280"/>
              <a:ext cx="105480" cy="360"/>
            </p14:xfrm>
          </p:contentPart>
        </mc:Choice>
        <mc:Fallback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752705E7-6166-8416-094C-933129CAA68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54720" y="2897280"/>
                <a:ext cx="123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C4E8BE1D-D1FF-F760-E2C8-A781A4E6A8F7}"/>
                  </a:ext>
                </a:extLst>
              </p14:cNvPr>
              <p14:cNvContentPartPr/>
              <p14:nvPr/>
            </p14:nvContentPartPr>
            <p14:xfrm>
              <a:off x="6988360" y="2921760"/>
              <a:ext cx="456840" cy="360"/>
            </p14:xfrm>
          </p:contentPart>
        </mc:Choice>
        <mc:Fallback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C4E8BE1D-D1FF-F760-E2C8-A781A4E6A8F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79720" y="2913120"/>
                <a:ext cx="47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59FA6AAF-A045-5C84-6E0B-B5F683C8CCDA}"/>
                  </a:ext>
                </a:extLst>
              </p14:cNvPr>
              <p14:cNvContentPartPr/>
              <p14:nvPr/>
            </p14:nvContentPartPr>
            <p14:xfrm>
              <a:off x="7445200" y="2921760"/>
              <a:ext cx="274320" cy="360"/>
            </p14:xfrm>
          </p:contentPart>
        </mc:Choice>
        <mc:Fallback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59FA6AAF-A045-5C84-6E0B-B5F683C8CCD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36200" y="2913120"/>
                <a:ext cx="291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D0D5C517-1AED-6CDE-ED6C-601AC52525B1}"/>
                  </a:ext>
                </a:extLst>
              </p14:cNvPr>
              <p14:cNvContentPartPr/>
              <p14:nvPr/>
            </p14:nvContentPartPr>
            <p14:xfrm>
              <a:off x="7920040" y="2925000"/>
              <a:ext cx="237240" cy="360"/>
            </p14:xfrm>
          </p:contentPart>
        </mc:Choice>
        <mc:Fallback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D0D5C517-1AED-6CDE-ED6C-601AC52525B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11400" y="2916000"/>
                <a:ext cx="254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DE689DC1-3C71-9A32-CE0A-47F2E769CBAF}"/>
                  </a:ext>
                </a:extLst>
              </p14:cNvPr>
              <p14:cNvContentPartPr/>
              <p14:nvPr/>
            </p14:nvContentPartPr>
            <p14:xfrm>
              <a:off x="8399560" y="2922120"/>
              <a:ext cx="245520" cy="360"/>
            </p14:xfrm>
          </p:contentPart>
        </mc:Choice>
        <mc:Fallback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DE689DC1-3C71-9A32-CE0A-47F2E769CBA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90560" y="2913480"/>
                <a:ext cx="263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602364D7-3155-2DA4-B619-EEA36B08AEA7}"/>
                  </a:ext>
                </a:extLst>
              </p14:cNvPr>
              <p14:cNvContentPartPr/>
              <p14:nvPr/>
            </p14:nvContentPartPr>
            <p14:xfrm>
              <a:off x="8909680" y="2925360"/>
              <a:ext cx="208800" cy="360"/>
            </p14:xfrm>
          </p:contentPart>
        </mc:Choice>
        <mc:Fallback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602364D7-3155-2DA4-B619-EEA36B08AEA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01040" y="2916360"/>
                <a:ext cx="22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B5AF9A1A-8ACE-663F-FDB4-987595DA0333}"/>
                  </a:ext>
                </a:extLst>
              </p14:cNvPr>
              <p14:cNvContentPartPr/>
              <p14:nvPr/>
            </p14:nvContentPartPr>
            <p14:xfrm>
              <a:off x="9349600" y="2936880"/>
              <a:ext cx="343080" cy="360"/>
            </p14:xfrm>
          </p:contentPart>
        </mc:Choice>
        <mc:Fallback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B5AF9A1A-8ACE-663F-FDB4-987595DA033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40600" y="2928240"/>
                <a:ext cx="360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FD33A389-B6B6-10F6-6E49-738C95F68391}"/>
                  </a:ext>
                </a:extLst>
              </p14:cNvPr>
              <p14:cNvContentPartPr/>
              <p14:nvPr/>
            </p14:nvContentPartPr>
            <p14:xfrm>
              <a:off x="9769360" y="2936880"/>
              <a:ext cx="360000" cy="360"/>
            </p14:xfrm>
          </p:contentPart>
        </mc:Choice>
        <mc:Fallback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FD33A389-B6B6-10F6-6E49-738C95F6839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60360" y="2928240"/>
                <a:ext cx="377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3DFCCF33-2D31-3D23-0ECE-29BAC3AD48F7}"/>
                  </a:ext>
                </a:extLst>
              </p14:cNvPr>
              <p14:cNvContentPartPr/>
              <p14:nvPr/>
            </p14:nvContentPartPr>
            <p14:xfrm>
              <a:off x="10241680" y="2887560"/>
              <a:ext cx="191520" cy="200520"/>
            </p14:xfrm>
          </p:contentPart>
        </mc:Choice>
        <mc:Fallback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3DFCCF33-2D31-3D23-0ECE-29BAC3AD48F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33040" y="2878560"/>
                <a:ext cx="2091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6B0F59E6-901D-3D36-A788-61C9E5DB1301}"/>
                  </a:ext>
                </a:extLst>
              </p14:cNvPr>
              <p14:cNvContentPartPr/>
              <p14:nvPr/>
            </p14:nvContentPartPr>
            <p14:xfrm>
              <a:off x="10419520" y="3350160"/>
              <a:ext cx="152280" cy="2880"/>
            </p14:xfrm>
          </p:contentPart>
        </mc:Choice>
        <mc:Fallback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6B0F59E6-901D-3D36-A788-61C9E5DB130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410880" y="3341160"/>
                <a:ext cx="1699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5" name="Entrada de lápiz 54">
                <a:extLst>
                  <a:ext uri="{FF2B5EF4-FFF2-40B4-BE49-F238E27FC236}">
                    <a16:creationId xmlns:a16="http://schemas.microsoft.com/office/drawing/2014/main" id="{78E9A5C1-5B9F-436C-0F90-78FE3C5B0AD4}"/>
                  </a:ext>
                </a:extLst>
              </p14:cNvPr>
              <p14:cNvContentPartPr/>
              <p14:nvPr/>
            </p14:nvContentPartPr>
            <p14:xfrm>
              <a:off x="5393200" y="2588400"/>
              <a:ext cx="934200" cy="782280"/>
            </p14:xfrm>
          </p:contentPart>
        </mc:Choice>
        <mc:Fallback>
          <p:pic>
            <p:nvPicPr>
              <p:cNvPr id="55" name="Entrada de lápiz 54">
                <a:extLst>
                  <a:ext uri="{FF2B5EF4-FFF2-40B4-BE49-F238E27FC236}">
                    <a16:creationId xmlns:a16="http://schemas.microsoft.com/office/drawing/2014/main" id="{78E9A5C1-5B9F-436C-0F90-78FE3C5B0A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84200" y="2579760"/>
                <a:ext cx="95184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6" name="Entrada de lápiz 55">
                <a:extLst>
                  <a:ext uri="{FF2B5EF4-FFF2-40B4-BE49-F238E27FC236}">
                    <a16:creationId xmlns:a16="http://schemas.microsoft.com/office/drawing/2014/main" id="{BB3E9730-8584-C763-E6EA-2A207B4F31E3}"/>
                  </a:ext>
                </a:extLst>
              </p14:cNvPr>
              <p14:cNvContentPartPr/>
              <p14:nvPr/>
            </p14:nvContentPartPr>
            <p14:xfrm>
              <a:off x="6326680" y="2562480"/>
              <a:ext cx="1349640" cy="28080"/>
            </p14:xfrm>
          </p:contentPart>
        </mc:Choice>
        <mc:Fallback>
          <p:pic>
            <p:nvPicPr>
              <p:cNvPr id="56" name="Entrada de lápiz 55">
                <a:extLst>
                  <a:ext uri="{FF2B5EF4-FFF2-40B4-BE49-F238E27FC236}">
                    <a16:creationId xmlns:a16="http://schemas.microsoft.com/office/drawing/2014/main" id="{BB3E9730-8584-C763-E6EA-2A207B4F31E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18040" y="2553840"/>
                <a:ext cx="13672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7" name="Entrada de lápiz 56">
                <a:extLst>
                  <a:ext uri="{FF2B5EF4-FFF2-40B4-BE49-F238E27FC236}">
                    <a16:creationId xmlns:a16="http://schemas.microsoft.com/office/drawing/2014/main" id="{70E32CF4-C25C-1C6F-F86F-2E15ED65420F}"/>
                  </a:ext>
                </a:extLst>
              </p14:cNvPr>
              <p14:cNvContentPartPr/>
              <p14:nvPr/>
            </p14:nvContentPartPr>
            <p14:xfrm>
              <a:off x="7675960" y="2580480"/>
              <a:ext cx="27000" cy="770040"/>
            </p14:xfrm>
          </p:contentPart>
        </mc:Choice>
        <mc:Fallback>
          <p:pic>
            <p:nvPicPr>
              <p:cNvPr id="57" name="Entrada de lápiz 56">
                <a:extLst>
                  <a:ext uri="{FF2B5EF4-FFF2-40B4-BE49-F238E27FC236}">
                    <a16:creationId xmlns:a16="http://schemas.microsoft.com/office/drawing/2014/main" id="{70E32CF4-C25C-1C6F-F86F-2E15ED65420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67320" y="2571480"/>
                <a:ext cx="4464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8" name="Entrada de lápiz 57">
                <a:extLst>
                  <a:ext uri="{FF2B5EF4-FFF2-40B4-BE49-F238E27FC236}">
                    <a16:creationId xmlns:a16="http://schemas.microsoft.com/office/drawing/2014/main" id="{CE279452-CA00-2177-84E4-E84FD687DDB4}"/>
                  </a:ext>
                </a:extLst>
              </p14:cNvPr>
              <p14:cNvContentPartPr/>
              <p14:nvPr/>
            </p14:nvContentPartPr>
            <p14:xfrm>
              <a:off x="7696120" y="3322440"/>
              <a:ext cx="489600" cy="28080"/>
            </p14:xfrm>
          </p:contentPart>
        </mc:Choice>
        <mc:Fallback>
          <p:pic>
            <p:nvPicPr>
              <p:cNvPr id="58" name="Entrada de lápiz 57">
                <a:extLst>
                  <a:ext uri="{FF2B5EF4-FFF2-40B4-BE49-F238E27FC236}">
                    <a16:creationId xmlns:a16="http://schemas.microsoft.com/office/drawing/2014/main" id="{CE279452-CA00-2177-84E4-E84FD687DDB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87480" y="3313800"/>
                <a:ext cx="507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9" name="Entrada de lápiz 58">
                <a:extLst>
                  <a:ext uri="{FF2B5EF4-FFF2-40B4-BE49-F238E27FC236}">
                    <a16:creationId xmlns:a16="http://schemas.microsoft.com/office/drawing/2014/main" id="{43E7E263-3506-DE7F-40B6-7DAC29947090}"/>
                  </a:ext>
                </a:extLst>
              </p14:cNvPr>
              <p14:cNvContentPartPr/>
              <p14:nvPr/>
            </p14:nvContentPartPr>
            <p14:xfrm>
              <a:off x="8172400" y="2630520"/>
              <a:ext cx="18360" cy="692640"/>
            </p14:xfrm>
          </p:contentPart>
        </mc:Choice>
        <mc:Fallback>
          <p:pic>
            <p:nvPicPr>
              <p:cNvPr id="59" name="Entrada de lápiz 58">
                <a:extLst>
                  <a:ext uri="{FF2B5EF4-FFF2-40B4-BE49-F238E27FC236}">
                    <a16:creationId xmlns:a16="http://schemas.microsoft.com/office/drawing/2014/main" id="{43E7E263-3506-DE7F-40B6-7DAC2994709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63760" y="2621520"/>
                <a:ext cx="3600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0" name="Entrada de lápiz 59">
                <a:extLst>
                  <a:ext uri="{FF2B5EF4-FFF2-40B4-BE49-F238E27FC236}">
                    <a16:creationId xmlns:a16="http://schemas.microsoft.com/office/drawing/2014/main" id="{FABE1534-46D7-D2DF-744A-DE1126940738}"/>
                  </a:ext>
                </a:extLst>
              </p14:cNvPr>
              <p14:cNvContentPartPr/>
              <p14:nvPr/>
            </p14:nvContentPartPr>
            <p14:xfrm>
              <a:off x="8169880" y="2629800"/>
              <a:ext cx="481680" cy="8280"/>
            </p14:xfrm>
          </p:contentPart>
        </mc:Choice>
        <mc:Fallback>
          <p:pic>
            <p:nvPicPr>
              <p:cNvPr id="60" name="Entrada de lápiz 59">
                <a:extLst>
                  <a:ext uri="{FF2B5EF4-FFF2-40B4-BE49-F238E27FC236}">
                    <a16:creationId xmlns:a16="http://schemas.microsoft.com/office/drawing/2014/main" id="{FABE1534-46D7-D2DF-744A-DE112694073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61240" y="2621160"/>
                <a:ext cx="4993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1" name="Entrada de lápiz 60">
                <a:extLst>
                  <a:ext uri="{FF2B5EF4-FFF2-40B4-BE49-F238E27FC236}">
                    <a16:creationId xmlns:a16="http://schemas.microsoft.com/office/drawing/2014/main" id="{9FEDC4B2-2379-C52F-8A1B-2C2CDDC49CE5}"/>
                  </a:ext>
                </a:extLst>
              </p14:cNvPr>
              <p14:cNvContentPartPr/>
              <p14:nvPr/>
            </p14:nvContentPartPr>
            <p14:xfrm>
              <a:off x="8634640" y="2629800"/>
              <a:ext cx="21960" cy="682200"/>
            </p14:xfrm>
          </p:contentPart>
        </mc:Choice>
        <mc:Fallback>
          <p:pic>
            <p:nvPicPr>
              <p:cNvPr id="61" name="Entrada de lápiz 60">
                <a:extLst>
                  <a:ext uri="{FF2B5EF4-FFF2-40B4-BE49-F238E27FC236}">
                    <a16:creationId xmlns:a16="http://schemas.microsoft.com/office/drawing/2014/main" id="{9FEDC4B2-2379-C52F-8A1B-2C2CDDC49CE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26000" y="2621160"/>
                <a:ext cx="3960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2" name="Entrada de lápiz 61">
                <a:extLst>
                  <a:ext uri="{FF2B5EF4-FFF2-40B4-BE49-F238E27FC236}">
                    <a16:creationId xmlns:a16="http://schemas.microsoft.com/office/drawing/2014/main" id="{642E88C4-6D1F-2066-7FF7-4F7E729529FF}"/>
                  </a:ext>
                </a:extLst>
              </p14:cNvPr>
              <p14:cNvContentPartPr/>
              <p14:nvPr/>
            </p14:nvContentPartPr>
            <p14:xfrm>
              <a:off x="8629600" y="3305160"/>
              <a:ext cx="453960" cy="11880"/>
            </p14:xfrm>
          </p:contentPart>
        </mc:Choice>
        <mc:Fallback>
          <p:pic>
            <p:nvPicPr>
              <p:cNvPr id="62" name="Entrada de lápiz 61">
                <a:extLst>
                  <a:ext uri="{FF2B5EF4-FFF2-40B4-BE49-F238E27FC236}">
                    <a16:creationId xmlns:a16="http://schemas.microsoft.com/office/drawing/2014/main" id="{642E88C4-6D1F-2066-7FF7-4F7E729529F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20600" y="3296520"/>
                <a:ext cx="4716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3" name="Entrada de lápiz 62">
                <a:extLst>
                  <a:ext uri="{FF2B5EF4-FFF2-40B4-BE49-F238E27FC236}">
                    <a16:creationId xmlns:a16="http://schemas.microsoft.com/office/drawing/2014/main" id="{05D7CAB0-9BEB-26EA-AEF7-B166F6145891}"/>
                  </a:ext>
                </a:extLst>
              </p14:cNvPr>
              <p14:cNvContentPartPr/>
              <p14:nvPr/>
            </p14:nvContentPartPr>
            <p14:xfrm>
              <a:off x="9074920" y="2658240"/>
              <a:ext cx="8280" cy="647280"/>
            </p14:xfrm>
          </p:contentPart>
        </mc:Choice>
        <mc:Fallback>
          <p:pic>
            <p:nvPicPr>
              <p:cNvPr id="63" name="Entrada de lápiz 62">
                <a:extLst>
                  <a:ext uri="{FF2B5EF4-FFF2-40B4-BE49-F238E27FC236}">
                    <a16:creationId xmlns:a16="http://schemas.microsoft.com/office/drawing/2014/main" id="{05D7CAB0-9BEB-26EA-AEF7-B166F614589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66280" y="2649600"/>
                <a:ext cx="2592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8" name="Entrada de lápiz 127">
                <a:extLst>
                  <a:ext uri="{FF2B5EF4-FFF2-40B4-BE49-F238E27FC236}">
                    <a16:creationId xmlns:a16="http://schemas.microsoft.com/office/drawing/2014/main" id="{BC20B9D2-E4DD-C2FA-2C79-538E2104E592}"/>
                  </a:ext>
                </a:extLst>
              </p14:cNvPr>
              <p14:cNvContentPartPr/>
              <p14:nvPr/>
            </p14:nvContentPartPr>
            <p14:xfrm>
              <a:off x="9074920" y="2647800"/>
              <a:ext cx="955080" cy="24840"/>
            </p14:xfrm>
          </p:contentPart>
        </mc:Choice>
        <mc:Fallback>
          <p:pic>
            <p:nvPicPr>
              <p:cNvPr id="128" name="Entrada de lápiz 127">
                <a:extLst>
                  <a:ext uri="{FF2B5EF4-FFF2-40B4-BE49-F238E27FC236}">
                    <a16:creationId xmlns:a16="http://schemas.microsoft.com/office/drawing/2014/main" id="{BC20B9D2-E4DD-C2FA-2C79-538E2104E59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066280" y="2639160"/>
                <a:ext cx="97272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upo 133">
            <a:extLst>
              <a:ext uri="{FF2B5EF4-FFF2-40B4-BE49-F238E27FC236}">
                <a16:creationId xmlns:a16="http://schemas.microsoft.com/office/drawing/2014/main" id="{AA1F3C4E-9E15-8390-B025-D99B10313BC7}"/>
              </a:ext>
            </a:extLst>
          </p:cNvPr>
          <p:cNvGrpSpPr/>
          <p:nvPr/>
        </p:nvGrpSpPr>
        <p:grpSpPr>
          <a:xfrm>
            <a:off x="10159600" y="1704240"/>
            <a:ext cx="244800" cy="203760"/>
            <a:chOff x="10159600" y="1704240"/>
            <a:chExt cx="24480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DA988C7F-B118-880B-2BCC-DE5E2AD15878}"/>
                    </a:ext>
                  </a:extLst>
                </p14:cNvPr>
                <p14:cNvContentPartPr/>
                <p14:nvPr/>
              </p14:nvContentPartPr>
              <p14:xfrm>
                <a:off x="10223680" y="1704240"/>
                <a:ext cx="360" cy="203760"/>
              </p14:xfrm>
            </p:contentPart>
          </mc:Choice>
          <mc:Fallback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DA988C7F-B118-880B-2BCC-DE5E2AD1587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14680" y="1695240"/>
                  <a:ext cx="18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21681978-F9F0-C236-971D-7434CC536FE9}"/>
                    </a:ext>
                  </a:extLst>
                </p14:cNvPr>
                <p14:cNvContentPartPr/>
                <p14:nvPr/>
              </p14:nvContentPartPr>
              <p14:xfrm>
                <a:off x="10159600" y="1804680"/>
                <a:ext cx="244800" cy="360"/>
              </p14:xfrm>
            </p:contentPart>
          </mc:Choice>
          <mc:Fallback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21681978-F9F0-C236-971D-7434CC536F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50600" y="1796040"/>
                  <a:ext cx="2624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C5A3E445-5E42-AD89-08BD-78E064AA96B5}"/>
              </a:ext>
            </a:extLst>
          </p:cNvPr>
          <p:cNvGrpSpPr/>
          <p:nvPr/>
        </p:nvGrpSpPr>
        <p:grpSpPr>
          <a:xfrm>
            <a:off x="10133320" y="2210760"/>
            <a:ext cx="445320" cy="364320"/>
            <a:chOff x="10133320" y="2210760"/>
            <a:chExt cx="44532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B308FE6A-3D76-D221-1F84-657273D3A710}"/>
                    </a:ext>
                  </a:extLst>
                </p14:cNvPr>
                <p14:cNvContentPartPr/>
                <p14:nvPr/>
              </p14:nvContentPartPr>
              <p14:xfrm>
                <a:off x="10446520" y="2419560"/>
                <a:ext cx="360" cy="15552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B308FE6A-3D76-D221-1F84-657273D3A71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437520" y="2410920"/>
                  <a:ext cx="18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81DEABC2-D10B-9058-C8A9-1B890BB31341}"/>
                    </a:ext>
                  </a:extLst>
                </p14:cNvPr>
                <p14:cNvContentPartPr/>
                <p14:nvPr/>
              </p14:nvContentPartPr>
              <p14:xfrm>
                <a:off x="10394680" y="2485440"/>
                <a:ext cx="183960" cy="2232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81DEABC2-D10B-9058-C8A9-1B890BB3134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86040" y="2476800"/>
                  <a:ext cx="201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0A6326BC-0A26-A3B4-D651-33CCBA6998E0}"/>
                    </a:ext>
                  </a:extLst>
                </p14:cNvPr>
                <p14:cNvContentPartPr/>
                <p14:nvPr/>
              </p14:nvContentPartPr>
              <p14:xfrm>
                <a:off x="10133320" y="2210760"/>
                <a:ext cx="206640" cy="201600"/>
              </p14:xfrm>
            </p:contentPart>
          </mc:Choice>
          <mc:Fallback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0A6326BC-0A26-A3B4-D651-33CCBA6998E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24320" y="2202120"/>
                  <a:ext cx="22428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D60045BF-6ACD-53C2-DB80-9548856F2936}"/>
              </a:ext>
            </a:extLst>
          </p:cNvPr>
          <p:cNvGrpSpPr/>
          <p:nvPr/>
        </p:nvGrpSpPr>
        <p:grpSpPr>
          <a:xfrm>
            <a:off x="4489000" y="3486960"/>
            <a:ext cx="5962680" cy="856440"/>
            <a:chOff x="4489000" y="3486960"/>
            <a:chExt cx="5962680" cy="85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2AC4F0A7-9954-1179-09BE-10E823947AC8}"/>
                    </a:ext>
                  </a:extLst>
                </p14:cNvPr>
                <p14:cNvContentPartPr/>
                <p14:nvPr/>
              </p14:nvContentPartPr>
              <p14:xfrm>
                <a:off x="8191240" y="3926520"/>
                <a:ext cx="921960" cy="363960"/>
              </p14:xfrm>
            </p:contentPart>
          </mc:Choice>
          <mc:Fallback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2AC4F0A7-9954-1179-09BE-10E823947AC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82600" y="3917880"/>
                  <a:ext cx="9396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D2667265-48A7-C0CF-BD41-7A9213AEE7A0}"/>
                    </a:ext>
                  </a:extLst>
                </p14:cNvPr>
                <p14:cNvContentPartPr/>
                <p14:nvPr/>
              </p14:nvContentPartPr>
              <p14:xfrm>
                <a:off x="4507360" y="3935520"/>
                <a:ext cx="114480" cy="360"/>
              </p14:xfrm>
            </p:contentPart>
          </mc:Choice>
          <mc:Fallback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D2667265-48A7-C0CF-BD41-7A9213AEE7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98720" y="3926520"/>
                  <a:ext cx="132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AE4BCBB0-D7E1-0092-A985-1D3CD66DAA40}"/>
                    </a:ext>
                  </a:extLst>
                </p14:cNvPr>
                <p14:cNvContentPartPr/>
                <p14:nvPr/>
              </p14:nvContentPartPr>
              <p14:xfrm>
                <a:off x="4787080" y="3935520"/>
                <a:ext cx="118080" cy="360"/>
              </p14:xfrm>
            </p:contentPart>
          </mc:Choice>
          <mc:Fallback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AE4BCBB0-D7E1-0092-A985-1D3CD66DAA4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78080" y="3926520"/>
                  <a:ext cx="135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E9A37646-0229-C72C-EDBE-9FBE82034D53}"/>
                    </a:ext>
                  </a:extLst>
                </p14:cNvPr>
                <p14:cNvContentPartPr/>
                <p14:nvPr/>
              </p14:nvContentPartPr>
              <p14:xfrm>
                <a:off x="5032600" y="3935520"/>
                <a:ext cx="78120" cy="360"/>
              </p14:xfrm>
            </p:contentPart>
          </mc:Choice>
          <mc:Fallback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E9A37646-0229-C72C-EDBE-9FBE82034D5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23960" y="3926520"/>
                  <a:ext cx="95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50BF879A-A77B-8B8A-4D88-898419FCE66A}"/>
                    </a:ext>
                  </a:extLst>
                </p14:cNvPr>
                <p14:cNvContentPartPr/>
                <p14:nvPr/>
              </p14:nvContentPartPr>
              <p14:xfrm>
                <a:off x="5333200" y="3938040"/>
                <a:ext cx="293040" cy="360"/>
              </p14:xfrm>
            </p:contentPart>
          </mc:Choice>
          <mc:Fallback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50BF879A-A77B-8B8A-4D88-898419FCE66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24560" y="3929400"/>
                  <a:ext cx="310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D1D05DBE-0CCA-E049-AF10-1D2799AD565F}"/>
                    </a:ext>
                  </a:extLst>
                </p14:cNvPr>
                <p14:cNvContentPartPr/>
                <p14:nvPr/>
              </p14:nvContentPartPr>
              <p14:xfrm>
                <a:off x="5851240" y="3938040"/>
                <a:ext cx="130680" cy="360"/>
              </p14:xfrm>
            </p:contentPart>
          </mc:Choice>
          <mc:Fallback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D1D05DBE-0CCA-E049-AF10-1D2799AD565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42600" y="3929400"/>
                  <a:ext cx="148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A2D31077-763A-A897-E864-D9AF1C9D763D}"/>
                    </a:ext>
                  </a:extLst>
                </p14:cNvPr>
                <p14:cNvContentPartPr/>
                <p14:nvPr/>
              </p14:nvContentPartPr>
              <p14:xfrm>
                <a:off x="6269920" y="3972600"/>
                <a:ext cx="98640" cy="360"/>
              </p14:xfrm>
            </p:contentPart>
          </mc:Choice>
          <mc:Fallback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A2D31077-763A-A897-E864-D9AF1C9D763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61280" y="3963600"/>
                  <a:ext cx="11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6A013D2F-2BCD-0070-D0AC-C65C7FCC33B9}"/>
                    </a:ext>
                  </a:extLst>
                </p14:cNvPr>
                <p14:cNvContentPartPr/>
                <p14:nvPr/>
              </p14:nvContentPartPr>
              <p14:xfrm>
                <a:off x="6741520" y="3952440"/>
                <a:ext cx="224640" cy="3240"/>
              </p14:xfrm>
            </p:contentPart>
          </mc:Choice>
          <mc:Fallback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6A013D2F-2BCD-0070-D0AC-C65C7FCC33B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32520" y="3943800"/>
                  <a:ext cx="2422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6281D1AD-367E-0952-5E8D-D18343084D6A}"/>
                    </a:ext>
                  </a:extLst>
                </p14:cNvPr>
                <p14:cNvContentPartPr/>
                <p14:nvPr/>
              </p14:nvContentPartPr>
              <p14:xfrm>
                <a:off x="7251280" y="3947040"/>
                <a:ext cx="137520" cy="5760"/>
              </p14:xfrm>
            </p:contentPart>
          </mc:Choice>
          <mc:Fallback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6281D1AD-367E-0952-5E8D-D18343084D6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42280" y="3938400"/>
                  <a:ext cx="155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330C6BF4-A1B1-1B15-BD84-F9DC4C1FFD20}"/>
                    </a:ext>
                  </a:extLst>
                </p14:cNvPr>
                <p14:cNvContentPartPr/>
                <p14:nvPr/>
              </p14:nvContentPartPr>
              <p14:xfrm>
                <a:off x="7768240" y="3960720"/>
                <a:ext cx="151920" cy="360"/>
              </p14:xfrm>
            </p:contentPart>
          </mc:Choice>
          <mc:Fallback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330C6BF4-A1B1-1B15-BD84-F9DC4C1FFD2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59240" y="3952080"/>
                  <a:ext cx="169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38D4426D-F2E7-B55C-E169-72439A63E8E9}"/>
                    </a:ext>
                  </a:extLst>
                </p14:cNvPr>
                <p14:cNvContentPartPr/>
                <p14:nvPr/>
              </p14:nvContentPartPr>
              <p14:xfrm>
                <a:off x="8206360" y="3960720"/>
                <a:ext cx="150480" cy="360"/>
              </p14:xfrm>
            </p:contentPart>
          </mc:Choice>
          <mc:Fallback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38D4426D-F2E7-B55C-E169-72439A63E8E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97360" y="3952080"/>
                  <a:ext cx="168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67763656-D983-4098-B556-E137DE4D0FBF}"/>
                    </a:ext>
                  </a:extLst>
                </p14:cNvPr>
                <p14:cNvContentPartPr/>
                <p14:nvPr/>
              </p14:nvContentPartPr>
              <p14:xfrm>
                <a:off x="8591920" y="3960720"/>
                <a:ext cx="161640" cy="360"/>
              </p14:xfrm>
            </p:contentPart>
          </mc:Choice>
          <mc:Fallback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67763656-D983-4098-B556-E137DE4D0FB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82920" y="3952080"/>
                  <a:ext cx="179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A51038F8-6D4F-4CC4-3097-FA2214D4DF10}"/>
                    </a:ext>
                  </a:extLst>
                </p14:cNvPr>
                <p14:cNvContentPartPr/>
                <p14:nvPr/>
              </p14:nvContentPartPr>
              <p14:xfrm>
                <a:off x="8970280" y="3941280"/>
                <a:ext cx="127080" cy="360"/>
              </p14:xfrm>
            </p:contentPart>
          </mc:Choice>
          <mc:Fallback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A51038F8-6D4F-4CC4-3097-FA2214D4DF1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61640" y="3932640"/>
                  <a:ext cx="144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1BDE4CEB-E218-362D-057A-09ADB64F1C80}"/>
                    </a:ext>
                  </a:extLst>
                </p14:cNvPr>
                <p14:cNvContentPartPr/>
                <p14:nvPr/>
              </p14:nvContentPartPr>
              <p14:xfrm>
                <a:off x="9350440" y="3941280"/>
                <a:ext cx="204480" cy="360"/>
              </p14:xfrm>
            </p:contentPart>
          </mc:Choice>
          <mc:Fallback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1BDE4CEB-E218-362D-057A-09ADB64F1C8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41440" y="3932640"/>
                  <a:ext cx="222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D3EBC46B-64AF-2BE7-EF54-A8C0907FEB9D}"/>
                    </a:ext>
                  </a:extLst>
                </p14:cNvPr>
                <p14:cNvContentPartPr/>
                <p14:nvPr/>
              </p14:nvContentPartPr>
              <p14:xfrm>
                <a:off x="9821320" y="3913200"/>
                <a:ext cx="116280" cy="5760"/>
              </p14:xfrm>
            </p:contentPart>
          </mc:Choice>
          <mc:Fallback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D3EBC46B-64AF-2BE7-EF54-A8C0907FEB9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12680" y="3904560"/>
                  <a:ext cx="133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7BE9974F-F53E-0275-346E-EE88355017D2}"/>
                    </a:ext>
                  </a:extLst>
                </p14:cNvPr>
                <p14:cNvContentPartPr/>
                <p14:nvPr/>
              </p14:nvContentPartPr>
              <p14:xfrm>
                <a:off x="10145680" y="3878280"/>
                <a:ext cx="159840" cy="162720"/>
              </p14:xfrm>
            </p:contentPart>
          </mc:Choice>
          <mc:Fallback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7BE9974F-F53E-0275-346E-EE88355017D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36680" y="3869280"/>
                  <a:ext cx="177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51EF42B6-7DB9-A5A8-F355-98E2FF8FF73C}"/>
                    </a:ext>
                  </a:extLst>
                </p14:cNvPr>
                <p14:cNvContentPartPr/>
                <p14:nvPr/>
              </p14:nvContentPartPr>
              <p14:xfrm>
                <a:off x="10245040" y="3486960"/>
                <a:ext cx="360" cy="360"/>
              </p14:xfrm>
            </p:contentPart>
          </mc:Choice>
          <mc:Fallback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51EF42B6-7DB9-A5A8-F355-98E2FF8FF73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36400" y="3478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866EDCC4-4C0F-A4E1-69A2-A7372FEC68B6}"/>
                    </a:ext>
                  </a:extLst>
                </p14:cNvPr>
                <p14:cNvContentPartPr/>
                <p14:nvPr/>
              </p14:nvContentPartPr>
              <p14:xfrm>
                <a:off x="10245040" y="3486960"/>
                <a:ext cx="360" cy="114120"/>
              </p14:xfrm>
            </p:contentPart>
          </mc:Choice>
          <mc:Fallback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866EDCC4-4C0F-A4E1-69A2-A7372FEC68B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236400" y="3478320"/>
                  <a:ext cx="18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12088E2B-7931-338C-87ED-6D1771D1A5EE}"/>
                    </a:ext>
                  </a:extLst>
                </p14:cNvPr>
                <p14:cNvContentPartPr/>
                <p14:nvPr/>
              </p14:nvContentPartPr>
              <p14:xfrm>
                <a:off x="10212280" y="3561120"/>
                <a:ext cx="120600" cy="360"/>
              </p14:xfrm>
            </p:contentPart>
          </mc:Choice>
          <mc:Fallback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12088E2B-7931-338C-87ED-6D1771D1A5E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03280" y="3552480"/>
                  <a:ext cx="138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A794280F-E527-1648-E985-86F4F7585021}"/>
                    </a:ext>
                  </a:extLst>
                </p14:cNvPr>
                <p14:cNvContentPartPr/>
                <p14:nvPr/>
              </p14:nvContentPartPr>
              <p14:xfrm>
                <a:off x="10327120" y="4303800"/>
                <a:ext cx="124560" cy="360"/>
              </p14:xfrm>
            </p:contentPart>
          </mc:Choice>
          <mc:Fallback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A794280F-E527-1648-E985-86F4F758502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18480" y="4295160"/>
                  <a:ext cx="142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FE62CB97-4870-ABC4-8C70-6EC2013BD626}"/>
                    </a:ext>
                  </a:extLst>
                </p14:cNvPr>
                <p14:cNvContentPartPr/>
                <p14:nvPr/>
              </p14:nvContentPartPr>
              <p14:xfrm>
                <a:off x="4489000" y="3575160"/>
                <a:ext cx="898920" cy="750600"/>
              </p14:xfrm>
            </p:contentPart>
          </mc:Choice>
          <mc:Fallback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FE62CB97-4870-ABC4-8C70-6EC2013BD62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80000" y="3566160"/>
                  <a:ext cx="91656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4DFF45B7-F787-9607-FF0F-C87949B624C0}"/>
                    </a:ext>
                  </a:extLst>
                </p14:cNvPr>
                <p14:cNvContentPartPr/>
                <p14:nvPr/>
              </p14:nvContentPartPr>
              <p14:xfrm>
                <a:off x="5368480" y="3942000"/>
                <a:ext cx="929880" cy="9000"/>
              </p14:xfrm>
            </p:contentPart>
          </mc:Choice>
          <mc:Fallback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4DFF45B7-F787-9607-FF0F-C87949B624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59480" y="3933360"/>
                  <a:ext cx="947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64CA9DBA-CFDC-9D58-7EBE-D522AA4EB904}"/>
                    </a:ext>
                  </a:extLst>
                </p14:cNvPr>
                <p14:cNvContentPartPr/>
                <p14:nvPr/>
              </p14:nvContentPartPr>
              <p14:xfrm>
                <a:off x="6317440" y="3572640"/>
                <a:ext cx="1363680" cy="770760"/>
              </p14:xfrm>
            </p:contentPart>
          </mc:Choice>
          <mc:Fallback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64CA9DBA-CFDC-9D58-7EBE-D522AA4EB90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08440" y="3564000"/>
                  <a:ext cx="1381320" cy="78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E0611411-F946-C6D1-C188-C8A8D98C8FB8}"/>
                    </a:ext>
                  </a:extLst>
                </p14:cNvPr>
                <p14:cNvContentPartPr/>
                <p14:nvPr/>
              </p14:nvContentPartPr>
              <p14:xfrm>
                <a:off x="7675360" y="3647160"/>
                <a:ext cx="516240" cy="306000"/>
              </p14:xfrm>
            </p:contentPart>
          </mc:Choice>
          <mc:Fallback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E0611411-F946-C6D1-C188-C8A8D98C8FB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66720" y="3638160"/>
                  <a:ext cx="533880" cy="32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65" name="Entrada de lápiz 164">
                <a:extLst>
                  <a:ext uri="{FF2B5EF4-FFF2-40B4-BE49-F238E27FC236}">
                    <a16:creationId xmlns:a16="http://schemas.microsoft.com/office/drawing/2014/main" id="{BAA0432B-C263-5FD4-9927-A7408D51A740}"/>
                  </a:ext>
                </a:extLst>
              </p14:cNvPr>
              <p14:cNvContentPartPr/>
              <p14:nvPr/>
            </p14:nvContentPartPr>
            <p14:xfrm>
              <a:off x="9104200" y="3519000"/>
              <a:ext cx="837720" cy="756000"/>
            </p14:xfrm>
          </p:contentPart>
        </mc:Choice>
        <mc:Fallback>
          <p:pic>
            <p:nvPicPr>
              <p:cNvPr id="165" name="Entrada de lápiz 164">
                <a:extLst>
                  <a:ext uri="{FF2B5EF4-FFF2-40B4-BE49-F238E27FC236}">
                    <a16:creationId xmlns:a16="http://schemas.microsoft.com/office/drawing/2014/main" id="{BAA0432B-C263-5FD4-9927-A7408D51A74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095200" y="3510360"/>
                <a:ext cx="85536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69" name="Entrada de lápiz 168">
                <a:extLst>
                  <a:ext uri="{FF2B5EF4-FFF2-40B4-BE49-F238E27FC236}">
                    <a16:creationId xmlns:a16="http://schemas.microsoft.com/office/drawing/2014/main" id="{9042B229-E1D6-F216-0FBC-12EE25196B1B}"/>
                  </a:ext>
                </a:extLst>
              </p14:cNvPr>
              <p14:cNvContentPartPr/>
              <p14:nvPr/>
            </p14:nvContentPartPr>
            <p14:xfrm>
              <a:off x="4475320" y="4887360"/>
              <a:ext cx="432360" cy="892440"/>
            </p14:xfrm>
          </p:contentPart>
        </mc:Choice>
        <mc:Fallback>
          <p:pic>
            <p:nvPicPr>
              <p:cNvPr id="169" name="Entrada de lápiz 168">
                <a:extLst>
                  <a:ext uri="{FF2B5EF4-FFF2-40B4-BE49-F238E27FC236}">
                    <a16:creationId xmlns:a16="http://schemas.microsoft.com/office/drawing/2014/main" id="{9042B229-E1D6-F216-0FBC-12EE25196B1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466320" y="4878720"/>
                <a:ext cx="450000" cy="9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72" name="Entrada de lápiz 171">
                <a:extLst>
                  <a:ext uri="{FF2B5EF4-FFF2-40B4-BE49-F238E27FC236}">
                    <a16:creationId xmlns:a16="http://schemas.microsoft.com/office/drawing/2014/main" id="{742E1362-E6D6-B222-9EF0-B90BB02976F9}"/>
                  </a:ext>
                </a:extLst>
              </p14:cNvPr>
              <p14:cNvContentPartPr/>
              <p14:nvPr/>
            </p14:nvContentPartPr>
            <p14:xfrm>
              <a:off x="4913440" y="4854960"/>
              <a:ext cx="453600" cy="923400"/>
            </p14:xfrm>
          </p:contentPart>
        </mc:Choice>
        <mc:Fallback>
          <p:pic>
            <p:nvPicPr>
              <p:cNvPr id="172" name="Entrada de lápiz 171">
                <a:extLst>
                  <a:ext uri="{FF2B5EF4-FFF2-40B4-BE49-F238E27FC236}">
                    <a16:creationId xmlns:a16="http://schemas.microsoft.com/office/drawing/2014/main" id="{742E1362-E6D6-B222-9EF0-B90BB02976F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904440" y="4846320"/>
                <a:ext cx="47124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73" name="Entrada de lápiz 172">
                <a:extLst>
                  <a:ext uri="{FF2B5EF4-FFF2-40B4-BE49-F238E27FC236}">
                    <a16:creationId xmlns:a16="http://schemas.microsoft.com/office/drawing/2014/main" id="{FCDAADD4-41D2-67B0-F835-BF23940E5BD3}"/>
                  </a:ext>
                </a:extLst>
              </p14:cNvPr>
              <p14:cNvContentPartPr/>
              <p14:nvPr/>
            </p14:nvContentPartPr>
            <p14:xfrm>
              <a:off x="5378920" y="4869360"/>
              <a:ext cx="299520" cy="896400"/>
            </p14:xfrm>
          </p:contentPart>
        </mc:Choice>
        <mc:Fallback>
          <p:pic>
            <p:nvPicPr>
              <p:cNvPr id="173" name="Entrada de lápiz 172">
                <a:extLst>
                  <a:ext uri="{FF2B5EF4-FFF2-40B4-BE49-F238E27FC236}">
                    <a16:creationId xmlns:a16="http://schemas.microsoft.com/office/drawing/2014/main" id="{FCDAADD4-41D2-67B0-F835-BF23940E5BD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369920" y="4860360"/>
                <a:ext cx="317160" cy="9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75" name="Entrada de lápiz 174">
                <a:extLst>
                  <a:ext uri="{FF2B5EF4-FFF2-40B4-BE49-F238E27FC236}">
                    <a16:creationId xmlns:a16="http://schemas.microsoft.com/office/drawing/2014/main" id="{84BFA389-C6EF-32E9-7123-6E34538F52CB}"/>
                  </a:ext>
                </a:extLst>
              </p14:cNvPr>
              <p14:cNvContentPartPr/>
              <p14:nvPr/>
            </p14:nvContentPartPr>
            <p14:xfrm>
              <a:off x="5674120" y="4824720"/>
              <a:ext cx="654120" cy="976680"/>
            </p14:xfrm>
          </p:contentPart>
        </mc:Choice>
        <mc:Fallback>
          <p:pic>
            <p:nvPicPr>
              <p:cNvPr id="175" name="Entrada de lápiz 174">
                <a:extLst>
                  <a:ext uri="{FF2B5EF4-FFF2-40B4-BE49-F238E27FC236}">
                    <a16:creationId xmlns:a16="http://schemas.microsoft.com/office/drawing/2014/main" id="{84BFA389-C6EF-32E9-7123-6E34538F52C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65480" y="4816080"/>
                <a:ext cx="671760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76" name="Entrada de lápiz 175">
                <a:extLst>
                  <a:ext uri="{FF2B5EF4-FFF2-40B4-BE49-F238E27FC236}">
                    <a16:creationId xmlns:a16="http://schemas.microsoft.com/office/drawing/2014/main" id="{3EEF87AB-C909-090F-746D-6E495EDEFA06}"/>
                  </a:ext>
                </a:extLst>
              </p14:cNvPr>
              <p14:cNvContentPartPr/>
              <p14:nvPr/>
            </p14:nvContentPartPr>
            <p14:xfrm>
              <a:off x="6348040" y="4833000"/>
              <a:ext cx="1346040" cy="989280"/>
            </p14:xfrm>
          </p:contentPart>
        </mc:Choice>
        <mc:Fallback>
          <p:pic>
            <p:nvPicPr>
              <p:cNvPr id="176" name="Entrada de lápiz 175">
                <a:extLst>
                  <a:ext uri="{FF2B5EF4-FFF2-40B4-BE49-F238E27FC236}">
                    <a16:creationId xmlns:a16="http://schemas.microsoft.com/office/drawing/2014/main" id="{3EEF87AB-C909-090F-746D-6E495EDEFA0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339400" y="4824360"/>
                <a:ext cx="1363680" cy="10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77" name="Entrada de lápiz 176">
                <a:extLst>
                  <a:ext uri="{FF2B5EF4-FFF2-40B4-BE49-F238E27FC236}">
                    <a16:creationId xmlns:a16="http://schemas.microsoft.com/office/drawing/2014/main" id="{B115037F-BF1C-7849-A999-56B0225C2EB5}"/>
                  </a:ext>
                </a:extLst>
              </p14:cNvPr>
              <p14:cNvContentPartPr/>
              <p14:nvPr/>
            </p14:nvContentPartPr>
            <p14:xfrm>
              <a:off x="7693720" y="4840560"/>
              <a:ext cx="461520" cy="962280"/>
            </p14:xfrm>
          </p:contentPart>
        </mc:Choice>
        <mc:Fallback>
          <p:pic>
            <p:nvPicPr>
              <p:cNvPr id="177" name="Entrada de lápiz 176">
                <a:extLst>
                  <a:ext uri="{FF2B5EF4-FFF2-40B4-BE49-F238E27FC236}">
                    <a16:creationId xmlns:a16="http://schemas.microsoft.com/office/drawing/2014/main" id="{B115037F-BF1C-7849-A999-56B0225C2EB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684720" y="4831560"/>
                <a:ext cx="479160" cy="9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78" name="Entrada de lápiz 177">
                <a:extLst>
                  <a:ext uri="{FF2B5EF4-FFF2-40B4-BE49-F238E27FC236}">
                    <a16:creationId xmlns:a16="http://schemas.microsoft.com/office/drawing/2014/main" id="{82F9A777-8F3E-AEB1-D774-BA3A7B98E76E}"/>
                  </a:ext>
                </a:extLst>
              </p14:cNvPr>
              <p14:cNvContentPartPr/>
              <p14:nvPr/>
            </p14:nvContentPartPr>
            <p14:xfrm>
              <a:off x="8154880" y="4881600"/>
              <a:ext cx="694440" cy="926280"/>
            </p14:xfrm>
          </p:contentPart>
        </mc:Choice>
        <mc:Fallback>
          <p:pic>
            <p:nvPicPr>
              <p:cNvPr id="178" name="Entrada de lápiz 177">
                <a:extLst>
                  <a:ext uri="{FF2B5EF4-FFF2-40B4-BE49-F238E27FC236}">
                    <a16:creationId xmlns:a16="http://schemas.microsoft.com/office/drawing/2014/main" id="{82F9A777-8F3E-AEB1-D774-BA3A7B98E76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145880" y="4872960"/>
                <a:ext cx="712080" cy="9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79" name="Entrada de lápiz 178">
                <a:extLst>
                  <a:ext uri="{FF2B5EF4-FFF2-40B4-BE49-F238E27FC236}">
                    <a16:creationId xmlns:a16="http://schemas.microsoft.com/office/drawing/2014/main" id="{1544AF0F-989A-545E-A221-1AE3A8F5AC74}"/>
                  </a:ext>
                </a:extLst>
              </p14:cNvPr>
              <p14:cNvContentPartPr/>
              <p14:nvPr/>
            </p14:nvContentPartPr>
            <p14:xfrm>
              <a:off x="8848960" y="4892760"/>
              <a:ext cx="1139400" cy="925560"/>
            </p14:xfrm>
          </p:contentPart>
        </mc:Choice>
        <mc:Fallback>
          <p:pic>
            <p:nvPicPr>
              <p:cNvPr id="179" name="Entrada de lápiz 178">
                <a:extLst>
                  <a:ext uri="{FF2B5EF4-FFF2-40B4-BE49-F238E27FC236}">
                    <a16:creationId xmlns:a16="http://schemas.microsoft.com/office/drawing/2014/main" id="{1544AF0F-989A-545E-A221-1AE3A8F5AC7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840320" y="4883760"/>
                <a:ext cx="1157040" cy="9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791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A8D57F32-3E63-46EE-8538-6E0548400A2A}"/>
              </a:ext>
            </a:extLst>
          </p:cNvPr>
          <p:cNvGrpSpPr/>
          <p:nvPr/>
        </p:nvGrpSpPr>
        <p:grpSpPr>
          <a:xfrm>
            <a:off x="3370301" y="3097287"/>
            <a:ext cx="781050" cy="571500"/>
            <a:chOff x="2802255" y="2990850"/>
            <a:chExt cx="781050" cy="57150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BDA3F1F-FDCD-423B-AF00-A35D214B8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2255" y="2990850"/>
              <a:ext cx="781050" cy="571500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6557949-52EA-4491-A852-891CF1929EE3}"/>
                </a:ext>
              </a:extLst>
            </p:cNvPr>
            <p:cNvSpPr txBox="1"/>
            <p:nvPr/>
          </p:nvSpPr>
          <p:spPr>
            <a:xfrm>
              <a:off x="2922824" y="3304768"/>
              <a:ext cx="370862" cy="1692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0" rtlCol="0">
              <a:spAutoFit/>
            </a:bodyPr>
            <a:lstStyle/>
            <a:p>
              <a:r>
                <a:rPr lang="es-ES" sz="1100" dirty="0"/>
                <a:t>ID 78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40405C2C-9555-40B9-A71F-6CA3609B5B52}"/>
              </a:ext>
            </a:extLst>
          </p:cNvPr>
          <p:cNvGrpSpPr/>
          <p:nvPr/>
        </p:nvGrpSpPr>
        <p:grpSpPr>
          <a:xfrm>
            <a:off x="6128239" y="4658345"/>
            <a:ext cx="781050" cy="571500"/>
            <a:chOff x="2802255" y="2990850"/>
            <a:chExt cx="781050" cy="57150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E2982F5-A59A-4551-94B5-BA71BAD2D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2255" y="2990850"/>
              <a:ext cx="781050" cy="57150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7AE216A3-53E4-48FF-A63D-6EC434C1A736}"/>
                </a:ext>
              </a:extLst>
            </p:cNvPr>
            <p:cNvSpPr txBox="1"/>
            <p:nvPr/>
          </p:nvSpPr>
          <p:spPr>
            <a:xfrm>
              <a:off x="2922824" y="3304768"/>
              <a:ext cx="370862" cy="1692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0" rtlCol="0">
              <a:spAutoFit/>
            </a:bodyPr>
            <a:lstStyle/>
            <a:p>
              <a:r>
                <a:rPr lang="es-ES" sz="1100" dirty="0"/>
                <a:t>ID 13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D4773FE-D4CB-4FE5-916F-766699417563}"/>
              </a:ext>
            </a:extLst>
          </p:cNvPr>
          <p:cNvGrpSpPr/>
          <p:nvPr/>
        </p:nvGrpSpPr>
        <p:grpSpPr>
          <a:xfrm>
            <a:off x="7432158" y="3804449"/>
            <a:ext cx="781050" cy="571500"/>
            <a:chOff x="2802255" y="2990850"/>
            <a:chExt cx="781050" cy="57150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77093DFA-3FDE-44CC-BC14-45052A1A6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2255" y="2990850"/>
              <a:ext cx="781050" cy="571500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A613D18F-A4A1-42AE-BA13-B12A62BBF65D}"/>
                </a:ext>
              </a:extLst>
            </p:cNvPr>
            <p:cNvSpPr txBox="1"/>
            <p:nvPr/>
          </p:nvSpPr>
          <p:spPr>
            <a:xfrm>
              <a:off x="2922824" y="3304768"/>
              <a:ext cx="370862" cy="1692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0" rtlCol="0">
              <a:spAutoFit/>
            </a:bodyPr>
            <a:lstStyle/>
            <a:p>
              <a:r>
                <a:rPr lang="es-ES" sz="1100" dirty="0"/>
                <a:t>ID 25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FA1CED3C-0346-4928-8F14-EDD5F1098570}"/>
              </a:ext>
            </a:extLst>
          </p:cNvPr>
          <p:cNvGrpSpPr/>
          <p:nvPr/>
        </p:nvGrpSpPr>
        <p:grpSpPr>
          <a:xfrm>
            <a:off x="8739340" y="1918727"/>
            <a:ext cx="781050" cy="571500"/>
            <a:chOff x="2802255" y="2990850"/>
            <a:chExt cx="781050" cy="57150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04B946FE-FC0E-407C-869D-447F28890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2255" y="2990850"/>
              <a:ext cx="781050" cy="571500"/>
            </a:xfrm>
            <a:prstGeom prst="rect">
              <a:avLst/>
            </a:prstGeom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ABD0AB58-35FF-4564-AC17-A59EA2085D81}"/>
                </a:ext>
              </a:extLst>
            </p:cNvPr>
            <p:cNvSpPr txBox="1"/>
            <p:nvPr/>
          </p:nvSpPr>
          <p:spPr>
            <a:xfrm>
              <a:off x="2922824" y="3304768"/>
              <a:ext cx="370862" cy="1692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0" rtlCol="0">
              <a:spAutoFit/>
            </a:bodyPr>
            <a:lstStyle/>
            <a:p>
              <a:r>
                <a:rPr lang="es-ES" sz="1100" dirty="0"/>
                <a:t>ID 88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FA127114-933B-4E2D-A4AE-4873F9ADC5FE}"/>
              </a:ext>
            </a:extLst>
          </p:cNvPr>
          <p:cNvGrpSpPr/>
          <p:nvPr/>
        </p:nvGrpSpPr>
        <p:grpSpPr>
          <a:xfrm>
            <a:off x="5343926" y="2691343"/>
            <a:ext cx="781050" cy="571500"/>
            <a:chOff x="2802255" y="2990850"/>
            <a:chExt cx="781050" cy="571500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E2B18AB5-D9A2-4BA7-BFD5-7DAF99D5D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2255" y="2990850"/>
              <a:ext cx="781050" cy="571500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56A2892F-7EA3-4F54-973F-6B81D02B7F22}"/>
                </a:ext>
              </a:extLst>
            </p:cNvPr>
            <p:cNvSpPr txBox="1"/>
            <p:nvPr/>
          </p:nvSpPr>
          <p:spPr>
            <a:xfrm>
              <a:off x="2922824" y="3304768"/>
              <a:ext cx="370862" cy="1692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0" rtlCol="0">
              <a:spAutoFit/>
            </a:bodyPr>
            <a:lstStyle/>
            <a:p>
              <a:r>
                <a:rPr lang="es-ES" sz="1100" dirty="0"/>
                <a:t>ID 12</a:t>
              </a:r>
            </a:p>
          </p:txBody>
        </p:sp>
      </p:grp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CDF5A832-5AD9-4131-AB6D-A7B73E36494B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4306878" y="3122734"/>
            <a:ext cx="1275308" cy="236741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A28A2782-8357-4909-93AD-12B646A38653}"/>
              </a:ext>
            </a:extLst>
          </p:cNvPr>
          <p:cNvCxnSpPr>
            <a:stCxn id="5" idx="0"/>
            <a:endCxn id="17" idx="1"/>
          </p:cNvCxnSpPr>
          <p:nvPr/>
        </p:nvCxnSpPr>
        <p:spPr>
          <a:xfrm rot="5400000" flipH="1" flipV="1">
            <a:off x="4492279" y="2245640"/>
            <a:ext cx="120194" cy="158310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4B360109-2A6D-4DE3-8A0A-B90CA080753E}"/>
              </a:ext>
            </a:extLst>
          </p:cNvPr>
          <p:cNvCxnSpPr>
            <a:stCxn id="17" idx="2"/>
            <a:endCxn id="11" idx="1"/>
          </p:cNvCxnSpPr>
          <p:nvPr/>
        </p:nvCxnSpPr>
        <p:spPr>
          <a:xfrm rot="16200000" flipH="1">
            <a:off x="6169626" y="2827667"/>
            <a:ext cx="827356" cy="169770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5F512F13-3124-4F21-95CC-5059EB6FE05C}"/>
              </a:ext>
            </a:extLst>
          </p:cNvPr>
          <p:cNvCxnSpPr>
            <a:stCxn id="14" idx="2"/>
            <a:endCxn id="11" idx="3"/>
          </p:cNvCxnSpPr>
          <p:nvPr/>
        </p:nvCxnSpPr>
        <p:spPr>
          <a:xfrm rot="5400000">
            <a:off x="7871551" y="2831885"/>
            <a:ext cx="1599972" cy="91665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C5E03A4D-32B5-49DB-9EEC-6C7005A2FC5A}"/>
              </a:ext>
            </a:extLst>
          </p:cNvPr>
          <p:cNvCxnSpPr>
            <a:stCxn id="11" idx="2"/>
            <a:endCxn id="8" idx="3"/>
          </p:cNvCxnSpPr>
          <p:nvPr/>
        </p:nvCxnSpPr>
        <p:spPr>
          <a:xfrm rot="5400000">
            <a:off x="7081913" y="4203325"/>
            <a:ext cx="568146" cy="91339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ADA901DA-679C-4914-AE6C-048559289708}"/>
              </a:ext>
            </a:extLst>
          </p:cNvPr>
          <p:cNvCxnSpPr>
            <a:cxnSpLocks/>
            <a:stCxn id="5" idx="1"/>
            <a:endCxn id="14" idx="0"/>
          </p:cNvCxnSpPr>
          <p:nvPr/>
        </p:nvCxnSpPr>
        <p:spPr>
          <a:xfrm rot="10800000" flipH="1">
            <a:off x="3370301" y="1918727"/>
            <a:ext cx="5759564" cy="1464310"/>
          </a:xfrm>
          <a:prstGeom prst="bentConnector4">
            <a:avLst>
              <a:gd name="adj1" fmla="val -3969"/>
              <a:gd name="adj2" fmla="val 11561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249E03B6-476B-4F77-BEB1-E6FD8048C1DF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6124976" y="2204477"/>
            <a:ext cx="2614364" cy="77261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C32C30C-61F2-4961-BFF0-5B7536E0200F}"/>
              </a:ext>
            </a:extLst>
          </p:cNvPr>
          <p:cNvSpPr txBox="1"/>
          <p:nvPr/>
        </p:nvSpPr>
        <p:spPr>
          <a:xfrm>
            <a:off x="5095247" y="1125672"/>
            <a:ext cx="1176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Segmento 1</a:t>
            </a:r>
          </a:p>
          <a:p>
            <a:pPr algn="ctr"/>
            <a:r>
              <a:rPr lang="es-ES" sz="1200" dirty="0"/>
              <a:t>100 Mb/s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C2FA7B3-3A40-49EE-B40D-36CAEFDB06A7}"/>
              </a:ext>
            </a:extLst>
          </p:cNvPr>
          <p:cNvSpPr txBox="1"/>
          <p:nvPr/>
        </p:nvSpPr>
        <p:spPr>
          <a:xfrm>
            <a:off x="3770930" y="2451184"/>
            <a:ext cx="1176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Segmento 2</a:t>
            </a:r>
          </a:p>
          <a:p>
            <a:pPr algn="ctr"/>
            <a:r>
              <a:rPr lang="es-ES" sz="1200" dirty="0"/>
              <a:t>100 Mb/s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CF42E89-5661-4BAC-B232-F34BE3950274}"/>
              </a:ext>
            </a:extLst>
          </p:cNvPr>
          <p:cNvSpPr txBox="1"/>
          <p:nvPr/>
        </p:nvSpPr>
        <p:spPr>
          <a:xfrm>
            <a:off x="8994258" y="3429000"/>
            <a:ext cx="1176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Segmento 6</a:t>
            </a:r>
          </a:p>
          <a:p>
            <a:pPr algn="ctr"/>
            <a:r>
              <a:rPr lang="es-ES" sz="1200" dirty="0"/>
              <a:t>10 Mb/s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30A926A-29CA-4E96-8A5A-55888695C90B}"/>
              </a:ext>
            </a:extLst>
          </p:cNvPr>
          <p:cNvSpPr txBox="1"/>
          <p:nvPr/>
        </p:nvSpPr>
        <p:spPr>
          <a:xfrm>
            <a:off x="5634136" y="4067655"/>
            <a:ext cx="1176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Segmento 5</a:t>
            </a:r>
          </a:p>
          <a:p>
            <a:pPr algn="ctr"/>
            <a:r>
              <a:rPr lang="es-ES" sz="1200" dirty="0"/>
              <a:t>10 Mb/s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2FE52D0-60FE-47AC-AA87-E3B260610D7C}"/>
              </a:ext>
            </a:extLst>
          </p:cNvPr>
          <p:cNvSpPr txBox="1"/>
          <p:nvPr/>
        </p:nvSpPr>
        <p:spPr>
          <a:xfrm>
            <a:off x="6255573" y="2020308"/>
            <a:ext cx="1176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Segmento 4</a:t>
            </a:r>
          </a:p>
          <a:p>
            <a:pPr algn="ctr"/>
            <a:r>
              <a:rPr lang="es-ES" sz="1200" dirty="0"/>
              <a:t>100 Mb/s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F5658EB-EB18-4381-92BE-03E17C8E95BC}"/>
              </a:ext>
            </a:extLst>
          </p:cNvPr>
          <p:cNvSpPr txBox="1"/>
          <p:nvPr/>
        </p:nvSpPr>
        <p:spPr>
          <a:xfrm>
            <a:off x="4095699" y="4394205"/>
            <a:ext cx="1176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Segmento 3</a:t>
            </a:r>
          </a:p>
          <a:p>
            <a:pPr algn="ctr"/>
            <a:r>
              <a:rPr lang="es-ES" sz="1200" dirty="0"/>
              <a:t>100 Mb/s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AEF2582-6D61-4726-ACCB-F81653383D07}"/>
              </a:ext>
            </a:extLst>
          </p:cNvPr>
          <p:cNvSpPr txBox="1"/>
          <p:nvPr/>
        </p:nvSpPr>
        <p:spPr>
          <a:xfrm>
            <a:off x="7569692" y="5000417"/>
            <a:ext cx="1176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Segmento 7</a:t>
            </a:r>
          </a:p>
          <a:p>
            <a:pPr algn="ctr"/>
            <a:r>
              <a:rPr lang="es-ES" sz="1200" dirty="0"/>
              <a:t>100 Mb/s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75848FD-6CEE-40E5-B900-B81CE38CEBE8}"/>
              </a:ext>
            </a:extLst>
          </p:cNvPr>
          <p:cNvSpPr txBox="1"/>
          <p:nvPr/>
        </p:nvSpPr>
        <p:spPr>
          <a:xfrm>
            <a:off x="3757376" y="3701278"/>
            <a:ext cx="369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P1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9CDE2CA-3DD8-4AA6-9026-ADDF8F6CC5AA}"/>
              </a:ext>
            </a:extLst>
          </p:cNvPr>
          <p:cNvSpPr txBox="1"/>
          <p:nvPr/>
        </p:nvSpPr>
        <p:spPr>
          <a:xfrm>
            <a:off x="7783226" y="4382090"/>
            <a:ext cx="369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B3A5A35-CED7-422C-A080-E7A5724C5A7C}"/>
              </a:ext>
            </a:extLst>
          </p:cNvPr>
          <p:cNvSpPr txBox="1"/>
          <p:nvPr/>
        </p:nvSpPr>
        <p:spPr>
          <a:xfrm>
            <a:off x="5747647" y="4636318"/>
            <a:ext cx="369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P1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7043969-B21E-4391-B84A-4D51170371D3}"/>
              </a:ext>
            </a:extLst>
          </p:cNvPr>
          <p:cNvSpPr txBox="1"/>
          <p:nvPr/>
        </p:nvSpPr>
        <p:spPr>
          <a:xfrm>
            <a:off x="6918142" y="4634694"/>
            <a:ext cx="369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P2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3726984-F144-4C46-AF6A-704492196B66}"/>
              </a:ext>
            </a:extLst>
          </p:cNvPr>
          <p:cNvSpPr txBox="1"/>
          <p:nvPr/>
        </p:nvSpPr>
        <p:spPr>
          <a:xfrm>
            <a:off x="2950652" y="3393501"/>
            <a:ext cx="369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P2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183F586-4BAE-46D5-84E8-7BFDDE8F0FE4}"/>
              </a:ext>
            </a:extLst>
          </p:cNvPr>
          <p:cNvSpPr txBox="1"/>
          <p:nvPr/>
        </p:nvSpPr>
        <p:spPr>
          <a:xfrm>
            <a:off x="6165899" y="2709252"/>
            <a:ext cx="369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P2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A193B95-B374-4A8E-AC5C-34C060A2134E}"/>
              </a:ext>
            </a:extLst>
          </p:cNvPr>
          <p:cNvSpPr txBox="1"/>
          <p:nvPr/>
        </p:nvSpPr>
        <p:spPr>
          <a:xfrm>
            <a:off x="5437790" y="3263256"/>
            <a:ext cx="369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P3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FC0923D-15D1-4D4D-8F62-C4832C075804}"/>
              </a:ext>
            </a:extLst>
          </p:cNvPr>
          <p:cNvSpPr txBox="1"/>
          <p:nvPr/>
        </p:nvSpPr>
        <p:spPr>
          <a:xfrm>
            <a:off x="8431298" y="1971452"/>
            <a:ext cx="369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P3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B1F9318-4A4D-4C5D-A2FA-401D5F31D0FF}"/>
              </a:ext>
            </a:extLst>
          </p:cNvPr>
          <p:cNvSpPr txBox="1"/>
          <p:nvPr/>
        </p:nvSpPr>
        <p:spPr>
          <a:xfrm>
            <a:off x="9158015" y="1721413"/>
            <a:ext cx="369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P1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E7E643A-1FCF-4AC4-9B06-7DCC4E98236C}"/>
              </a:ext>
            </a:extLst>
          </p:cNvPr>
          <p:cNvSpPr txBox="1"/>
          <p:nvPr/>
        </p:nvSpPr>
        <p:spPr>
          <a:xfrm>
            <a:off x="8215274" y="3728525"/>
            <a:ext cx="369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P2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CEB864D-7042-41AC-AE90-4CCE239F00E5}"/>
              </a:ext>
            </a:extLst>
          </p:cNvPr>
          <p:cNvSpPr txBox="1"/>
          <p:nvPr/>
        </p:nvSpPr>
        <p:spPr>
          <a:xfrm>
            <a:off x="8845826" y="2537454"/>
            <a:ext cx="369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6C1A0DF-F9AE-4469-8A42-306397A9DBBA}"/>
              </a:ext>
            </a:extLst>
          </p:cNvPr>
          <p:cNvSpPr txBox="1"/>
          <p:nvPr/>
        </p:nvSpPr>
        <p:spPr>
          <a:xfrm>
            <a:off x="7135154" y="3798308"/>
            <a:ext cx="369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P3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14E7F03-8E92-4F69-A82F-BBE911B4A976}"/>
              </a:ext>
            </a:extLst>
          </p:cNvPr>
          <p:cNvSpPr txBox="1"/>
          <p:nvPr/>
        </p:nvSpPr>
        <p:spPr>
          <a:xfrm>
            <a:off x="3370300" y="2770399"/>
            <a:ext cx="369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P3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8079366-7D69-4899-B546-BB5B1177AEB1}"/>
              </a:ext>
            </a:extLst>
          </p:cNvPr>
          <p:cNvSpPr txBox="1"/>
          <p:nvPr/>
        </p:nvSpPr>
        <p:spPr>
          <a:xfrm>
            <a:off x="5023097" y="2967954"/>
            <a:ext cx="369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E681089-681F-43C5-B5BE-90DA14F2B939}"/>
              </a:ext>
            </a:extLst>
          </p:cNvPr>
          <p:cNvSpPr txBox="1"/>
          <p:nvPr/>
        </p:nvSpPr>
        <p:spPr>
          <a:xfrm>
            <a:off x="5199910" y="4476846"/>
            <a:ext cx="255445" cy="2419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r>
              <a:rPr lang="es-ES" sz="11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3988B47-D4BB-46BB-8A72-2A34D5FB9AF5}"/>
              </a:ext>
            </a:extLst>
          </p:cNvPr>
          <p:cNvSpPr txBox="1"/>
          <p:nvPr/>
        </p:nvSpPr>
        <p:spPr>
          <a:xfrm>
            <a:off x="7406933" y="5094315"/>
            <a:ext cx="255445" cy="2419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r>
              <a:rPr lang="es-ES" sz="11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5E87210-00D0-4D11-A37C-4B31A873A8DE}"/>
              </a:ext>
            </a:extLst>
          </p:cNvPr>
          <p:cNvSpPr txBox="1"/>
          <p:nvPr/>
        </p:nvSpPr>
        <p:spPr>
          <a:xfrm>
            <a:off x="6212639" y="1251035"/>
            <a:ext cx="255445" cy="2419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r>
              <a:rPr lang="es-ES" sz="11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B7D22A97-0141-457C-9A13-DEB8B543DB4C}"/>
              </a:ext>
            </a:extLst>
          </p:cNvPr>
          <p:cNvSpPr txBox="1"/>
          <p:nvPr/>
        </p:nvSpPr>
        <p:spPr>
          <a:xfrm>
            <a:off x="7449136" y="1835754"/>
            <a:ext cx="255445" cy="2419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r>
              <a:rPr lang="es-ES" sz="11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BE3F48F-AD20-4450-B208-9F4501D1290D}"/>
              </a:ext>
            </a:extLst>
          </p:cNvPr>
          <p:cNvSpPr txBox="1"/>
          <p:nvPr/>
        </p:nvSpPr>
        <p:spPr>
          <a:xfrm>
            <a:off x="6134270" y="3724824"/>
            <a:ext cx="346817" cy="2419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r>
              <a:rPr lang="es-ES" sz="11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E1A317E-D5CC-4AB6-AC54-38DCE2032D77}"/>
              </a:ext>
            </a:extLst>
          </p:cNvPr>
          <p:cNvSpPr txBox="1"/>
          <p:nvPr/>
        </p:nvSpPr>
        <p:spPr>
          <a:xfrm>
            <a:off x="9265794" y="3191910"/>
            <a:ext cx="346817" cy="2419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r>
              <a:rPr lang="es-ES" sz="11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DB1F727-0F7D-4F28-848C-031F18A6D3D4}"/>
              </a:ext>
            </a:extLst>
          </p:cNvPr>
          <p:cNvSpPr txBox="1"/>
          <p:nvPr/>
        </p:nvSpPr>
        <p:spPr>
          <a:xfrm>
            <a:off x="4344148" y="3077170"/>
            <a:ext cx="255445" cy="2419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r>
              <a:rPr lang="es-ES" sz="11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F6E6708-4D1F-3433-E06F-8949D7285B13}"/>
              </a:ext>
            </a:extLst>
          </p:cNvPr>
          <p:cNvSpPr txBox="1"/>
          <p:nvPr/>
        </p:nvSpPr>
        <p:spPr>
          <a:xfrm>
            <a:off x="1300480" y="881703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Spanning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(eliminar bucles)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348AD8F-A161-1CFF-3BC5-4C54DD5D2439}"/>
              </a:ext>
            </a:extLst>
          </p:cNvPr>
          <p:cNvSpPr txBox="1"/>
          <p:nvPr/>
        </p:nvSpPr>
        <p:spPr>
          <a:xfrm>
            <a:off x="636566" y="2310442"/>
            <a:ext cx="162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Nodo Raíz: Id mas bajo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C520BF1-6DC6-E7BB-DBB6-8FE0566A2464}"/>
              </a:ext>
            </a:extLst>
          </p:cNvPr>
          <p:cNvSpPr txBox="1"/>
          <p:nvPr/>
        </p:nvSpPr>
        <p:spPr>
          <a:xfrm>
            <a:off x="5464495" y="2537454"/>
            <a:ext cx="8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Raiz</a:t>
            </a:r>
            <a:endParaRPr lang="es-ES" sz="12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F27FA6D-06C7-88CE-90FE-7298E338AA86}"/>
              </a:ext>
            </a:extLst>
          </p:cNvPr>
          <p:cNvSpPr txBox="1"/>
          <p:nvPr/>
        </p:nvSpPr>
        <p:spPr>
          <a:xfrm>
            <a:off x="626802" y="2627147"/>
            <a:ext cx="1629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Después: Cuales son los puertos raíz, en el nodo raíz no hay puertos </a:t>
            </a:r>
            <a:r>
              <a:rPr lang="es-ES" sz="1200" dirty="0" err="1"/>
              <a:t>raiz</a:t>
            </a:r>
            <a:endParaRPr lang="es-ES" sz="12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D3356CC-652C-9DA4-1297-D4FA2DCA7791}"/>
              </a:ext>
            </a:extLst>
          </p:cNvPr>
          <p:cNvSpPr txBox="1"/>
          <p:nvPr/>
        </p:nvSpPr>
        <p:spPr>
          <a:xfrm>
            <a:off x="639422" y="3458144"/>
            <a:ext cx="162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 cada puerto, ver la distancia mas pequeña al puerto </a:t>
            </a:r>
            <a:r>
              <a:rPr lang="es-ES" sz="1200" dirty="0" err="1"/>
              <a:t>raiz</a:t>
            </a:r>
            <a:endParaRPr lang="es-ES" sz="1200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16733AD-1B62-7966-DBE1-97B609017AE0}"/>
              </a:ext>
            </a:extLst>
          </p:cNvPr>
          <p:cNvSpPr txBox="1"/>
          <p:nvPr/>
        </p:nvSpPr>
        <p:spPr>
          <a:xfrm>
            <a:off x="626802" y="4098477"/>
            <a:ext cx="2127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Después: Puertos Designados (dentro de un segmento vemos cual de los dos puertos esta mas cerca del nodo raíz)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7" name="Entrada de lápiz 56">
                <a:extLst>
                  <a:ext uri="{FF2B5EF4-FFF2-40B4-BE49-F238E27FC236}">
                    <a16:creationId xmlns:a16="http://schemas.microsoft.com/office/drawing/2014/main" id="{1C524219-2B5B-7285-09CF-BE6A79DAB551}"/>
                  </a:ext>
                </a:extLst>
              </p14:cNvPr>
              <p14:cNvContentPartPr/>
              <p14:nvPr/>
            </p14:nvContentPartPr>
            <p14:xfrm>
              <a:off x="3426280" y="2788920"/>
              <a:ext cx="215640" cy="159840"/>
            </p14:xfrm>
          </p:contentPart>
        </mc:Choice>
        <mc:Fallback>
          <p:pic>
            <p:nvPicPr>
              <p:cNvPr id="57" name="Entrada de lápiz 56">
                <a:extLst>
                  <a:ext uri="{FF2B5EF4-FFF2-40B4-BE49-F238E27FC236}">
                    <a16:creationId xmlns:a16="http://schemas.microsoft.com/office/drawing/2014/main" id="{1C524219-2B5B-7285-09CF-BE6A79DAB5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7280" y="2779920"/>
                <a:ext cx="2332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8" name="Entrada de lápiz 57">
                <a:extLst>
                  <a:ext uri="{FF2B5EF4-FFF2-40B4-BE49-F238E27FC236}">
                    <a16:creationId xmlns:a16="http://schemas.microsoft.com/office/drawing/2014/main" id="{D4C59A86-1486-0B22-DA9D-CB7A61EFAF0A}"/>
                  </a:ext>
                </a:extLst>
              </p14:cNvPr>
              <p14:cNvContentPartPr/>
              <p14:nvPr/>
            </p14:nvContentPartPr>
            <p14:xfrm>
              <a:off x="8409040" y="1900080"/>
              <a:ext cx="369720" cy="382320"/>
            </p14:xfrm>
          </p:contentPart>
        </mc:Choice>
        <mc:Fallback>
          <p:pic>
            <p:nvPicPr>
              <p:cNvPr id="58" name="Entrada de lápiz 57">
                <a:extLst>
                  <a:ext uri="{FF2B5EF4-FFF2-40B4-BE49-F238E27FC236}">
                    <a16:creationId xmlns:a16="http://schemas.microsoft.com/office/drawing/2014/main" id="{D4C59A86-1486-0B22-DA9D-CB7A61EFAF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0040" y="1891440"/>
                <a:ext cx="38736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0" name="Entrada de lápiz 59">
                <a:extLst>
                  <a:ext uri="{FF2B5EF4-FFF2-40B4-BE49-F238E27FC236}">
                    <a16:creationId xmlns:a16="http://schemas.microsoft.com/office/drawing/2014/main" id="{F72C976C-A5F2-D8AE-C510-726D731274F0}"/>
                  </a:ext>
                </a:extLst>
              </p14:cNvPr>
              <p14:cNvContentPartPr/>
              <p14:nvPr/>
            </p14:nvContentPartPr>
            <p14:xfrm>
              <a:off x="7811800" y="4394880"/>
              <a:ext cx="328680" cy="302400"/>
            </p14:xfrm>
          </p:contentPart>
        </mc:Choice>
        <mc:Fallback>
          <p:pic>
            <p:nvPicPr>
              <p:cNvPr id="60" name="Entrada de lápiz 59">
                <a:extLst>
                  <a:ext uri="{FF2B5EF4-FFF2-40B4-BE49-F238E27FC236}">
                    <a16:creationId xmlns:a16="http://schemas.microsoft.com/office/drawing/2014/main" id="{F72C976C-A5F2-D8AE-C510-726D731274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02800" y="4386240"/>
                <a:ext cx="3463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2" name="Entrada de lápiz 61">
                <a:extLst>
                  <a:ext uri="{FF2B5EF4-FFF2-40B4-BE49-F238E27FC236}">
                    <a16:creationId xmlns:a16="http://schemas.microsoft.com/office/drawing/2014/main" id="{39F8D899-C24D-F205-7E08-1D612D05FD29}"/>
                  </a:ext>
                </a:extLst>
              </p14:cNvPr>
              <p14:cNvContentPartPr/>
              <p14:nvPr/>
            </p14:nvContentPartPr>
            <p14:xfrm>
              <a:off x="5756560" y="4672800"/>
              <a:ext cx="304560" cy="206640"/>
            </p14:xfrm>
          </p:contentPart>
        </mc:Choice>
        <mc:Fallback>
          <p:pic>
            <p:nvPicPr>
              <p:cNvPr id="62" name="Entrada de lápiz 61">
                <a:extLst>
                  <a:ext uri="{FF2B5EF4-FFF2-40B4-BE49-F238E27FC236}">
                    <a16:creationId xmlns:a16="http://schemas.microsoft.com/office/drawing/2014/main" id="{39F8D899-C24D-F205-7E08-1D612D05FD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47920" y="4663800"/>
                <a:ext cx="322200" cy="2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4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C02C438-3E2A-44E2-90B7-E0CBBFB6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78" y="325177"/>
            <a:ext cx="5266928" cy="1760931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67489AC-5176-47E5-9889-F1364F5BE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730027"/>
              </p:ext>
            </p:extLst>
          </p:nvPr>
        </p:nvGraphicFramePr>
        <p:xfrm>
          <a:off x="1321886" y="3429000"/>
          <a:ext cx="6940574" cy="17941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9893">
                  <a:extLst>
                    <a:ext uri="{9D8B030D-6E8A-4147-A177-3AD203B41FA5}">
                      <a16:colId xmlns:a16="http://schemas.microsoft.com/office/drawing/2014/main" val="12066671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381782924"/>
                    </a:ext>
                  </a:extLst>
                </a:gridCol>
                <a:gridCol w="1148814">
                  <a:extLst>
                    <a:ext uri="{9D8B030D-6E8A-4147-A177-3AD203B41FA5}">
                      <a16:colId xmlns:a16="http://schemas.microsoft.com/office/drawing/2014/main" val="2297463547"/>
                    </a:ext>
                  </a:extLst>
                </a:gridCol>
                <a:gridCol w="1011426">
                  <a:extLst>
                    <a:ext uri="{9D8B030D-6E8A-4147-A177-3AD203B41FA5}">
                      <a16:colId xmlns:a16="http://schemas.microsoft.com/office/drawing/2014/main" val="66705424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81437612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029416746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3741591949"/>
                    </a:ext>
                  </a:extLst>
                </a:gridCol>
              </a:tblGrid>
              <a:tr h="293255">
                <a:tc>
                  <a:txBody>
                    <a:bodyPr/>
                    <a:lstStyle/>
                    <a:p>
                      <a:r>
                        <a:rPr lang="es-ES" sz="1200" dirty="0"/>
                        <a:t>Hacia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Desde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44429"/>
                  </a:ext>
                </a:extLst>
              </a:tr>
              <a:tr h="293255">
                <a:tc>
                  <a:txBody>
                    <a:bodyPr/>
                    <a:lstStyle/>
                    <a:p>
                      <a:r>
                        <a:rPr lang="es-E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AD-HOC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Origen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BSSID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6140"/>
                  </a:ext>
                </a:extLst>
              </a:tr>
              <a:tr h="293255">
                <a:tc>
                  <a:txBody>
                    <a:bodyPr/>
                    <a:lstStyle/>
                    <a:p>
                      <a:r>
                        <a:rPr lang="es-E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Hacia 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BSSID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Origen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Destino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548988"/>
                  </a:ext>
                </a:extLst>
              </a:tr>
              <a:tr h="361548">
                <a:tc>
                  <a:txBody>
                    <a:bodyPr/>
                    <a:lstStyle/>
                    <a:p>
                      <a:r>
                        <a:rPr lang="es-E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Desde AP a dispositivo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BSSID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Origen inicial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326744"/>
                  </a:ext>
                </a:extLst>
              </a:tr>
              <a:tr h="361548">
                <a:tc>
                  <a:txBody>
                    <a:bodyPr/>
                    <a:lstStyle/>
                    <a:p>
                      <a:r>
                        <a:rPr lang="es-E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Entre </a:t>
                      </a:r>
                      <a:r>
                        <a:rPr lang="es-ES" sz="1200" dirty="0" err="1"/>
                        <a:t>APs</a:t>
                      </a:r>
                      <a:r>
                        <a:rPr lang="es-ES" sz="1200" dirty="0"/>
                        <a:t> (MBSS)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Receptor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Transmisor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Destino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Origen inicial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1298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88D1AFE-65AF-4729-976F-AA134BE5D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611086"/>
              </p:ext>
            </p:extLst>
          </p:nvPr>
        </p:nvGraphicFramePr>
        <p:xfrm>
          <a:off x="9300072" y="3874879"/>
          <a:ext cx="2053831" cy="902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71">
                  <a:extLst>
                    <a:ext uri="{9D8B030D-6E8A-4147-A177-3AD203B41FA5}">
                      <a16:colId xmlns:a16="http://schemas.microsoft.com/office/drawing/2014/main" val="145117606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21887674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785307550"/>
                    </a:ext>
                  </a:extLst>
                </a:gridCol>
              </a:tblGrid>
              <a:tr h="353766">
                <a:tc>
                  <a:txBody>
                    <a:bodyPr/>
                    <a:lstStyle/>
                    <a:p>
                      <a:r>
                        <a:rPr lang="es-ES" sz="1200" dirty="0"/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Origen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Destino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32075"/>
                  </a:ext>
                </a:extLst>
              </a:tr>
              <a:tr h="2211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97113"/>
                  </a:ext>
                </a:extLst>
              </a:tr>
              <a:tr h="2211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00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80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C02C438-3E2A-44E2-90B7-E0CBBFB6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78" y="325177"/>
            <a:ext cx="5266928" cy="1760931"/>
          </a:xfrm>
          <a:prstGeom prst="rect">
            <a:avLst/>
          </a:prstGeo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28EA891-FF18-4F87-97F2-140DB7BA0AE9}"/>
              </a:ext>
            </a:extLst>
          </p:cNvPr>
          <p:cNvCxnSpPr/>
          <p:nvPr/>
        </p:nvCxnSpPr>
        <p:spPr>
          <a:xfrm>
            <a:off x="4028536" y="879894"/>
            <a:ext cx="448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A78F37D-2474-402D-8001-7E2D455FC294}"/>
              </a:ext>
            </a:extLst>
          </p:cNvPr>
          <p:cNvCxnSpPr>
            <a:cxnSpLocks/>
          </p:cNvCxnSpPr>
          <p:nvPr/>
        </p:nvCxnSpPr>
        <p:spPr>
          <a:xfrm flipH="1">
            <a:off x="3968152" y="1233577"/>
            <a:ext cx="508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41EA826-A2B8-4000-A19D-3110365FB68C}"/>
              </a:ext>
            </a:extLst>
          </p:cNvPr>
          <p:cNvCxnSpPr>
            <a:cxnSpLocks/>
          </p:cNvCxnSpPr>
          <p:nvPr/>
        </p:nvCxnSpPr>
        <p:spPr>
          <a:xfrm>
            <a:off x="4899803" y="1311215"/>
            <a:ext cx="1647646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2671FB2-15C4-4FC0-83B6-D0D76FAA0CC0}"/>
              </a:ext>
            </a:extLst>
          </p:cNvPr>
          <p:cNvCxnSpPr>
            <a:cxnSpLocks/>
          </p:cNvCxnSpPr>
          <p:nvPr/>
        </p:nvCxnSpPr>
        <p:spPr>
          <a:xfrm flipV="1">
            <a:off x="6854841" y="1218711"/>
            <a:ext cx="0" cy="25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6519CA5-9408-493C-B2FE-D474C32FC69A}"/>
              </a:ext>
            </a:extLst>
          </p:cNvPr>
          <p:cNvCxnSpPr>
            <a:cxnSpLocks/>
          </p:cNvCxnSpPr>
          <p:nvPr/>
        </p:nvCxnSpPr>
        <p:spPr>
          <a:xfrm>
            <a:off x="7155120" y="1218710"/>
            <a:ext cx="0" cy="32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284282F-03FB-4322-BCB3-5BBD8BB8B7CB}"/>
              </a:ext>
            </a:extLst>
          </p:cNvPr>
          <p:cNvSpPr txBox="1"/>
          <p:nvPr/>
        </p:nvSpPr>
        <p:spPr>
          <a:xfrm>
            <a:off x="4114803" y="5950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BFE8EC5-7A96-4E65-8081-C55144E0EA49}"/>
              </a:ext>
            </a:extLst>
          </p:cNvPr>
          <p:cNvSpPr txBox="1"/>
          <p:nvPr/>
        </p:nvSpPr>
        <p:spPr>
          <a:xfrm>
            <a:off x="4134931" y="12579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2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80DB338-603F-4BCD-B2E5-1FE4B2A661FD}"/>
              </a:ext>
            </a:extLst>
          </p:cNvPr>
          <p:cNvSpPr txBox="1"/>
          <p:nvPr/>
        </p:nvSpPr>
        <p:spPr>
          <a:xfrm>
            <a:off x="5349094" y="11704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476F204-4ECC-4D42-BABA-7AFA9DA51B92}"/>
              </a:ext>
            </a:extLst>
          </p:cNvPr>
          <p:cNvSpPr txBox="1"/>
          <p:nvPr/>
        </p:nvSpPr>
        <p:spPr>
          <a:xfrm>
            <a:off x="6576019" y="12214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4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F7B7A23-D2BC-4A64-B845-1D1B7299DDD1}"/>
              </a:ext>
            </a:extLst>
          </p:cNvPr>
          <p:cNvSpPr txBox="1"/>
          <p:nvPr/>
        </p:nvSpPr>
        <p:spPr>
          <a:xfrm>
            <a:off x="7179361" y="12127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720CE039-9835-45DE-89C1-A25572DB4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96854"/>
              </p:ext>
            </p:extLst>
          </p:nvPr>
        </p:nvGraphicFramePr>
        <p:xfrm>
          <a:off x="1428151" y="2732837"/>
          <a:ext cx="5996319" cy="828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1210">
                  <a:extLst>
                    <a:ext uri="{9D8B030D-6E8A-4147-A177-3AD203B41FA5}">
                      <a16:colId xmlns:a16="http://schemas.microsoft.com/office/drawing/2014/main" val="1206667108"/>
                    </a:ext>
                  </a:extLst>
                </a:gridCol>
                <a:gridCol w="584285">
                  <a:extLst>
                    <a:ext uri="{9D8B030D-6E8A-4147-A177-3AD203B41FA5}">
                      <a16:colId xmlns:a16="http://schemas.microsoft.com/office/drawing/2014/main" val="1381782924"/>
                    </a:ext>
                  </a:extLst>
                </a:gridCol>
                <a:gridCol w="1200206">
                  <a:extLst>
                    <a:ext uri="{9D8B030D-6E8A-4147-A177-3AD203B41FA5}">
                      <a16:colId xmlns:a16="http://schemas.microsoft.com/office/drawing/2014/main" val="667054245"/>
                    </a:ext>
                  </a:extLst>
                </a:gridCol>
                <a:gridCol w="1200206">
                  <a:extLst>
                    <a:ext uri="{9D8B030D-6E8A-4147-A177-3AD203B41FA5}">
                      <a16:colId xmlns:a16="http://schemas.microsoft.com/office/drawing/2014/main" val="2814376120"/>
                    </a:ext>
                  </a:extLst>
                </a:gridCol>
                <a:gridCol w="1200206">
                  <a:extLst>
                    <a:ext uri="{9D8B030D-6E8A-4147-A177-3AD203B41FA5}">
                      <a16:colId xmlns:a16="http://schemas.microsoft.com/office/drawing/2014/main" val="3029416746"/>
                    </a:ext>
                  </a:extLst>
                </a:gridCol>
                <a:gridCol w="1200206">
                  <a:extLst>
                    <a:ext uri="{9D8B030D-6E8A-4147-A177-3AD203B41FA5}">
                      <a16:colId xmlns:a16="http://schemas.microsoft.com/office/drawing/2014/main" val="374159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Hacia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Desde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4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6140"/>
                  </a:ext>
                </a:extLst>
              </a:tr>
            </a:tbl>
          </a:graphicData>
        </a:graphic>
      </p:graphicFrame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EDAA6527-5139-4A2E-87D0-BE0FA4F91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96742"/>
              </p:ext>
            </p:extLst>
          </p:nvPr>
        </p:nvGraphicFramePr>
        <p:xfrm>
          <a:off x="1392681" y="4918029"/>
          <a:ext cx="5996319" cy="828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1210">
                  <a:extLst>
                    <a:ext uri="{9D8B030D-6E8A-4147-A177-3AD203B41FA5}">
                      <a16:colId xmlns:a16="http://schemas.microsoft.com/office/drawing/2014/main" val="1206667108"/>
                    </a:ext>
                  </a:extLst>
                </a:gridCol>
                <a:gridCol w="584285">
                  <a:extLst>
                    <a:ext uri="{9D8B030D-6E8A-4147-A177-3AD203B41FA5}">
                      <a16:colId xmlns:a16="http://schemas.microsoft.com/office/drawing/2014/main" val="1381782924"/>
                    </a:ext>
                  </a:extLst>
                </a:gridCol>
                <a:gridCol w="1200206">
                  <a:extLst>
                    <a:ext uri="{9D8B030D-6E8A-4147-A177-3AD203B41FA5}">
                      <a16:colId xmlns:a16="http://schemas.microsoft.com/office/drawing/2014/main" val="667054245"/>
                    </a:ext>
                  </a:extLst>
                </a:gridCol>
                <a:gridCol w="1200206">
                  <a:extLst>
                    <a:ext uri="{9D8B030D-6E8A-4147-A177-3AD203B41FA5}">
                      <a16:colId xmlns:a16="http://schemas.microsoft.com/office/drawing/2014/main" val="2814376120"/>
                    </a:ext>
                  </a:extLst>
                </a:gridCol>
                <a:gridCol w="1200206">
                  <a:extLst>
                    <a:ext uri="{9D8B030D-6E8A-4147-A177-3AD203B41FA5}">
                      <a16:colId xmlns:a16="http://schemas.microsoft.com/office/drawing/2014/main" val="3029416746"/>
                    </a:ext>
                  </a:extLst>
                </a:gridCol>
                <a:gridCol w="1200206">
                  <a:extLst>
                    <a:ext uri="{9D8B030D-6E8A-4147-A177-3AD203B41FA5}">
                      <a16:colId xmlns:a16="http://schemas.microsoft.com/office/drawing/2014/main" val="374159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Hacia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Desde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4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AP2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6140"/>
                  </a:ext>
                </a:extLst>
              </a:tr>
            </a:tbl>
          </a:graphicData>
        </a:graphic>
      </p:graphicFrame>
      <p:sp>
        <p:nvSpPr>
          <p:cNvPr id="32" name="CuadroTexto 31">
            <a:extLst>
              <a:ext uri="{FF2B5EF4-FFF2-40B4-BE49-F238E27FC236}">
                <a16:creationId xmlns:a16="http://schemas.microsoft.com/office/drawing/2014/main" id="{5C3E279F-9C22-415B-9D3C-33D874B09613}"/>
              </a:ext>
            </a:extLst>
          </p:cNvPr>
          <p:cNvSpPr txBox="1"/>
          <p:nvPr/>
        </p:nvSpPr>
        <p:spPr>
          <a:xfrm>
            <a:off x="828136" y="296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6AFE599-D1F2-46BE-9888-6F8A71FC3899}"/>
              </a:ext>
            </a:extLst>
          </p:cNvPr>
          <p:cNvSpPr txBox="1"/>
          <p:nvPr/>
        </p:nvSpPr>
        <p:spPr>
          <a:xfrm>
            <a:off x="905774" y="5147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1A0B9B90-3164-498F-AC81-8FEC691DB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26856"/>
              </p:ext>
            </p:extLst>
          </p:nvPr>
        </p:nvGraphicFramePr>
        <p:xfrm>
          <a:off x="1428151" y="3876853"/>
          <a:ext cx="2400412" cy="82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0206">
                  <a:extLst>
                    <a:ext uri="{9D8B030D-6E8A-4147-A177-3AD203B41FA5}">
                      <a16:colId xmlns:a16="http://schemas.microsoft.com/office/drawing/2014/main" val="667054245"/>
                    </a:ext>
                  </a:extLst>
                </a:gridCol>
                <a:gridCol w="1200206">
                  <a:extLst>
                    <a:ext uri="{9D8B030D-6E8A-4147-A177-3AD203B41FA5}">
                      <a16:colId xmlns:a16="http://schemas.microsoft.com/office/drawing/2014/main" val="2814376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origen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4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6140"/>
                  </a:ext>
                </a:extLst>
              </a:tr>
            </a:tbl>
          </a:graphicData>
        </a:graphic>
      </p:graphicFrame>
      <p:sp>
        <p:nvSpPr>
          <p:cNvPr id="36" name="CuadroTexto 35">
            <a:extLst>
              <a:ext uri="{FF2B5EF4-FFF2-40B4-BE49-F238E27FC236}">
                <a16:creationId xmlns:a16="http://schemas.microsoft.com/office/drawing/2014/main" id="{BBA84555-51B7-45DD-8500-77DC3242BC5E}"/>
              </a:ext>
            </a:extLst>
          </p:cNvPr>
          <p:cNvSpPr txBox="1"/>
          <p:nvPr/>
        </p:nvSpPr>
        <p:spPr>
          <a:xfrm>
            <a:off x="905774" y="4106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CC65C2A-E21A-4A6C-B3B6-B1A760DAD787}"/>
              </a:ext>
            </a:extLst>
          </p:cNvPr>
          <p:cNvSpPr txBox="1"/>
          <p:nvPr/>
        </p:nvSpPr>
        <p:spPr>
          <a:xfrm>
            <a:off x="1428151" y="1170483"/>
            <a:ext cx="12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 envía a C</a:t>
            </a:r>
          </a:p>
        </p:txBody>
      </p:sp>
    </p:spTree>
    <p:extLst>
      <p:ext uri="{BB962C8B-B14F-4D97-AF65-F5344CB8AC3E}">
        <p14:creationId xmlns:p14="http://schemas.microsoft.com/office/powerpoint/2010/main" val="124172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C02C438-3E2A-44E2-90B7-E0CBBFB6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78" y="325177"/>
            <a:ext cx="5266928" cy="1760931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41EA826-A2B8-4000-A19D-3110365FB68C}"/>
              </a:ext>
            </a:extLst>
          </p:cNvPr>
          <p:cNvCxnSpPr>
            <a:cxnSpLocks/>
          </p:cNvCxnSpPr>
          <p:nvPr/>
        </p:nvCxnSpPr>
        <p:spPr>
          <a:xfrm>
            <a:off x="4899803" y="1311215"/>
            <a:ext cx="1647646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1BE33EB-585D-40A9-AC92-0F8BDA699AC0}"/>
              </a:ext>
            </a:extLst>
          </p:cNvPr>
          <p:cNvCxnSpPr/>
          <p:nvPr/>
        </p:nvCxnSpPr>
        <p:spPr>
          <a:xfrm>
            <a:off x="7338203" y="1644770"/>
            <a:ext cx="448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AA0D983-7490-49B9-A1A3-6E0E75E5E349}"/>
              </a:ext>
            </a:extLst>
          </p:cNvPr>
          <p:cNvCxnSpPr>
            <a:cxnSpLocks/>
          </p:cNvCxnSpPr>
          <p:nvPr/>
        </p:nvCxnSpPr>
        <p:spPr>
          <a:xfrm flipH="1">
            <a:off x="7338203" y="1981200"/>
            <a:ext cx="508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2671FB2-15C4-4FC0-83B6-D0D76FAA0CC0}"/>
              </a:ext>
            </a:extLst>
          </p:cNvPr>
          <p:cNvCxnSpPr>
            <a:cxnSpLocks/>
          </p:cNvCxnSpPr>
          <p:nvPr/>
        </p:nvCxnSpPr>
        <p:spPr>
          <a:xfrm flipV="1">
            <a:off x="7962181" y="1311216"/>
            <a:ext cx="0" cy="25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6519CA5-9408-493C-B2FE-D474C32FC69A}"/>
              </a:ext>
            </a:extLst>
          </p:cNvPr>
          <p:cNvCxnSpPr>
            <a:cxnSpLocks/>
          </p:cNvCxnSpPr>
          <p:nvPr/>
        </p:nvCxnSpPr>
        <p:spPr>
          <a:xfrm>
            <a:off x="8262460" y="1311215"/>
            <a:ext cx="0" cy="32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80DB338-603F-4BCD-B2E5-1FE4B2A661FD}"/>
              </a:ext>
            </a:extLst>
          </p:cNvPr>
          <p:cNvSpPr txBox="1"/>
          <p:nvPr/>
        </p:nvSpPr>
        <p:spPr>
          <a:xfrm>
            <a:off x="5349094" y="11704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6E941AF-1B89-42AA-BD7F-8E8A68CF1FB0}"/>
              </a:ext>
            </a:extLst>
          </p:cNvPr>
          <p:cNvSpPr txBox="1"/>
          <p:nvPr/>
        </p:nvSpPr>
        <p:spPr>
          <a:xfrm>
            <a:off x="7372010" y="13859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9968FA3-281E-4E36-B1AC-6403F1F5BF18}"/>
              </a:ext>
            </a:extLst>
          </p:cNvPr>
          <p:cNvSpPr txBox="1"/>
          <p:nvPr/>
        </p:nvSpPr>
        <p:spPr>
          <a:xfrm>
            <a:off x="7424470" y="200985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476F204-4ECC-4D42-BABA-7AFA9DA51B92}"/>
              </a:ext>
            </a:extLst>
          </p:cNvPr>
          <p:cNvSpPr txBox="1"/>
          <p:nvPr/>
        </p:nvSpPr>
        <p:spPr>
          <a:xfrm>
            <a:off x="7683359" y="13139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4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F7B7A23-D2BC-4A64-B845-1D1B7299DDD1}"/>
              </a:ext>
            </a:extLst>
          </p:cNvPr>
          <p:cNvSpPr txBox="1"/>
          <p:nvPr/>
        </p:nvSpPr>
        <p:spPr>
          <a:xfrm>
            <a:off x="8286701" y="13052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EDAA6527-5139-4A2E-87D0-BE0FA4F91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42770"/>
              </p:ext>
            </p:extLst>
          </p:nvPr>
        </p:nvGraphicFramePr>
        <p:xfrm>
          <a:off x="1422880" y="4005540"/>
          <a:ext cx="5996319" cy="828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1210">
                  <a:extLst>
                    <a:ext uri="{9D8B030D-6E8A-4147-A177-3AD203B41FA5}">
                      <a16:colId xmlns:a16="http://schemas.microsoft.com/office/drawing/2014/main" val="1206667108"/>
                    </a:ext>
                  </a:extLst>
                </a:gridCol>
                <a:gridCol w="584285">
                  <a:extLst>
                    <a:ext uri="{9D8B030D-6E8A-4147-A177-3AD203B41FA5}">
                      <a16:colId xmlns:a16="http://schemas.microsoft.com/office/drawing/2014/main" val="1381782924"/>
                    </a:ext>
                  </a:extLst>
                </a:gridCol>
                <a:gridCol w="1200206">
                  <a:extLst>
                    <a:ext uri="{9D8B030D-6E8A-4147-A177-3AD203B41FA5}">
                      <a16:colId xmlns:a16="http://schemas.microsoft.com/office/drawing/2014/main" val="667054245"/>
                    </a:ext>
                  </a:extLst>
                </a:gridCol>
                <a:gridCol w="1200206">
                  <a:extLst>
                    <a:ext uri="{9D8B030D-6E8A-4147-A177-3AD203B41FA5}">
                      <a16:colId xmlns:a16="http://schemas.microsoft.com/office/drawing/2014/main" val="2814376120"/>
                    </a:ext>
                  </a:extLst>
                </a:gridCol>
                <a:gridCol w="1200206">
                  <a:extLst>
                    <a:ext uri="{9D8B030D-6E8A-4147-A177-3AD203B41FA5}">
                      <a16:colId xmlns:a16="http://schemas.microsoft.com/office/drawing/2014/main" val="3029416746"/>
                    </a:ext>
                  </a:extLst>
                </a:gridCol>
                <a:gridCol w="1200206">
                  <a:extLst>
                    <a:ext uri="{9D8B030D-6E8A-4147-A177-3AD203B41FA5}">
                      <a16:colId xmlns:a16="http://schemas.microsoft.com/office/drawing/2014/main" val="374159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Hacia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Desde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4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AP3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AP2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6140"/>
                  </a:ext>
                </a:extLst>
              </a:tr>
            </a:tbl>
          </a:graphicData>
        </a:graphic>
      </p:graphicFrame>
      <p:graphicFrame>
        <p:nvGraphicFramePr>
          <p:cNvPr id="31" name="Tabla 30">
            <a:extLst>
              <a:ext uri="{FF2B5EF4-FFF2-40B4-BE49-F238E27FC236}">
                <a16:creationId xmlns:a16="http://schemas.microsoft.com/office/drawing/2014/main" id="{06B5BD24-DA94-40FD-B62A-536AE55E1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60650"/>
              </p:ext>
            </p:extLst>
          </p:nvPr>
        </p:nvGraphicFramePr>
        <p:xfrm>
          <a:off x="1428151" y="4936420"/>
          <a:ext cx="5996319" cy="828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1210">
                  <a:extLst>
                    <a:ext uri="{9D8B030D-6E8A-4147-A177-3AD203B41FA5}">
                      <a16:colId xmlns:a16="http://schemas.microsoft.com/office/drawing/2014/main" val="1206667108"/>
                    </a:ext>
                  </a:extLst>
                </a:gridCol>
                <a:gridCol w="584285">
                  <a:extLst>
                    <a:ext uri="{9D8B030D-6E8A-4147-A177-3AD203B41FA5}">
                      <a16:colId xmlns:a16="http://schemas.microsoft.com/office/drawing/2014/main" val="1381782924"/>
                    </a:ext>
                  </a:extLst>
                </a:gridCol>
                <a:gridCol w="1200206">
                  <a:extLst>
                    <a:ext uri="{9D8B030D-6E8A-4147-A177-3AD203B41FA5}">
                      <a16:colId xmlns:a16="http://schemas.microsoft.com/office/drawing/2014/main" val="667054245"/>
                    </a:ext>
                  </a:extLst>
                </a:gridCol>
                <a:gridCol w="1200206">
                  <a:extLst>
                    <a:ext uri="{9D8B030D-6E8A-4147-A177-3AD203B41FA5}">
                      <a16:colId xmlns:a16="http://schemas.microsoft.com/office/drawing/2014/main" val="2814376120"/>
                    </a:ext>
                  </a:extLst>
                </a:gridCol>
                <a:gridCol w="1200206">
                  <a:extLst>
                    <a:ext uri="{9D8B030D-6E8A-4147-A177-3AD203B41FA5}">
                      <a16:colId xmlns:a16="http://schemas.microsoft.com/office/drawing/2014/main" val="3029416746"/>
                    </a:ext>
                  </a:extLst>
                </a:gridCol>
                <a:gridCol w="1200206">
                  <a:extLst>
                    <a:ext uri="{9D8B030D-6E8A-4147-A177-3AD203B41FA5}">
                      <a16:colId xmlns:a16="http://schemas.microsoft.com/office/drawing/2014/main" val="374159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Hacia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Desde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4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AP3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6140"/>
                  </a:ext>
                </a:extLst>
              </a:tr>
            </a:tbl>
          </a:graphicData>
        </a:graphic>
      </p:graphicFrame>
      <p:sp>
        <p:nvSpPr>
          <p:cNvPr id="33" name="CuadroTexto 32">
            <a:extLst>
              <a:ext uri="{FF2B5EF4-FFF2-40B4-BE49-F238E27FC236}">
                <a16:creationId xmlns:a16="http://schemas.microsoft.com/office/drawing/2014/main" id="{26AFE599-D1F2-46BE-9888-6F8A71FC3899}"/>
              </a:ext>
            </a:extLst>
          </p:cNvPr>
          <p:cNvSpPr txBox="1"/>
          <p:nvPr/>
        </p:nvSpPr>
        <p:spPr>
          <a:xfrm>
            <a:off x="935973" y="4234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4848BFB-41B4-432B-A943-AA73721483F8}"/>
              </a:ext>
            </a:extLst>
          </p:cNvPr>
          <p:cNvSpPr txBox="1"/>
          <p:nvPr/>
        </p:nvSpPr>
        <p:spPr>
          <a:xfrm>
            <a:off x="952988" y="5165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1A0B9B90-3164-498F-AC81-8FEC691DB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84000"/>
              </p:ext>
            </p:extLst>
          </p:nvPr>
        </p:nvGraphicFramePr>
        <p:xfrm>
          <a:off x="1458350" y="2964364"/>
          <a:ext cx="2400412" cy="82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0206">
                  <a:extLst>
                    <a:ext uri="{9D8B030D-6E8A-4147-A177-3AD203B41FA5}">
                      <a16:colId xmlns:a16="http://schemas.microsoft.com/office/drawing/2014/main" val="667054245"/>
                    </a:ext>
                  </a:extLst>
                </a:gridCol>
                <a:gridCol w="1200206">
                  <a:extLst>
                    <a:ext uri="{9D8B030D-6E8A-4147-A177-3AD203B41FA5}">
                      <a16:colId xmlns:a16="http://schemas.microsoft.com/office/drawing/2014/main" val="2814376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origen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4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6140"/>
                  </a:ext>
                </a:extLst>
              </a:tr>
            </a:tbl>
          </a:graphicData>
        </a:graphic>
      </p:graphicFrame>
      <p:sp>
        <p:nvSpPr>
          <p:cNvPr id="36" name="CuadroTexto 35">
            <a:extLst>
              <a:ext uri="{FF2B5EF4-FFF2-40B4-BE49-F238E27FC236}">
                <a16:creationId xmlns:a16="http://schemas.microsoft.com/office/drawing/2014/main" id="{BBA84555-51B7-45DD-8500-77DC3242BC5E}"/>
              </a:ext>
            </a:extLst>
          </p:cNvPr>
          <p:cNvSpPr txBox="1"/>
          <p:nvPr/>
        </p:nvSpPr>
        <p:spPr>
          <a:xfrm>
            <a:off x="935973" y="3193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18D7D62-2B59-44BF-B6BB-2888DBA2C9C3}"/>
              </a:ext>
            </a:extLst>
          </p:cNvPr>
          <p:cNvSpPr txBox="1"/>
          <p:nvPr/>
        </p:nvSpPr>
        <p:spPr>
          <a:xfrm>
            <a:off x="1428151" y="1170483"/>
            <a:ext cx="12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 envía a D</a:t>
            </a:r>
          </a:p>
        </p:txBody>
      </p:sp>
    </p:spTree>
    <p:extLst>
      <p:ext uri="{BB962C8B-B14F-4D97-AF65-F5344CB8AC3E}">
        <p14:creationId xmlns:p14="http://schemas.microsoft.com/office/powerpoint/2010/main" val="3435876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454</Words>
  <Application>Microsoft Macintosh PowerPoint</Application>
  <PresentationFormat>Panorámica</PresentationFormat>
  <Paragraphs>229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Prieto Conde</dc:creator>
  <cp:lastModifiedBy>Diego Viñals Lage</cp:lastModifiedBy>
  <cp:revision>28</cp:revision>
  <dcterms:created xsi:type="dcterms:W3CDTF">2023-03-14T18:55:45Z</dcterms:created>
  <dcterms:modified xsi:type="dcterms:W3CDTF">2023-03-15T19:51:58Z</dcterms:modified>
</cp:coreProperties>
</file>