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 autoAdjust="0"/>
    <p:restoredTop sz="94660"/>
  </p:normalViewPr>
  <p:slideViewPr>
    <p:cSldViewPr>
      <p:cViewPr>
        <p:scale>
          <a:sx n="100" d="100"/>
          <a:sy n="100" d="100"/>
        </p:scale>
        <p:origin x="-210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3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3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0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5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7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0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0092-31DD-4365-A096-24B07204FA60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F8FA-5263-4089-9BC7-1832B7D5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2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/>
              <a:t>Wrong&amp;Correct</a:t>
            </a:r>
            <a:endParaRPr lang="ko-KR" altLang="en-US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2015.10.20</a:t>
            </a:r>
            <a:endParaRPr lang="ko-KR" altLang="en-US" sz="2400" dirty="0" smtClean="0"/>
          </a:p>
          <a:p>
            <a:pPr algn="r"/>
            <a:endParaRPr lang="en-US" altLang="ko-KR" sz="2400" b="1" dirty="0" smtClean="0"/>
          </a:p>
          <a:p>
            <a:pPr algn="r"/>
            <a:r>
              <a:rPr lang="en-US" altLang="ko-KR" sz="2400" b="1" dirty="0" err="1" smtClean="0"/>
              <a:t>Hanyang</a:t>
            </a:r>
            <a:r>
              <a:rPr lang="en-US" altLang="ko-KR" sz="2400" b="1" dirty="0" smtClean="0"/>
              <a:t> Information Inc.</a:t>
            </a:r>
          </a:p>
          <a:p>
            <a:pPr algn="r"/>
            <a:r>
              <a:rPr lang="en-US" altLang="ko-KR" sz="2400" b="1" dirty="0" smtClean="0"/>
              <a:t>By JISU.</a:t>
            </a:r>
          </a:p>
        </p:txBody>
      </p:sp>
    </p:spTree>
    <p:extLst>
      <p:ext uri="{BB962C8B-B14F-4D97-AF65-F5344CB8AC3E}">
        <p14:creationId xmlns:p14="http://schemas.microsoft.com/office/powerpoint/2010/main" val="15428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Wrong Part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764704"/>
            <a:ext cx="5209267" cy="44614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91880" y="1879327"/>
            <a:ext cx="1968907" cy="1981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460787" y="2492896"/>
            <a:ext cx="1199445" cy="5025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60232" y="2421007"/>
            <a:ext cx="24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Please change this part.</a:t>
            </a:r>
          </a:p>
          <a:p>
            <a:r>
              <a:rPr lang="en-US" altLang="ko-KR" b="1" dirty="0" smtClean="0"/>
              <a:t>Like below image.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6731"/>
            <a:ext cx="3240360" cy="301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9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Correct Part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764704"/>
            <a:ext cx="5209267" cy="44614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79326"/>
            <a:ext cx="1922608" cy="198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 rot="18841026">
            <a:off x="4292660" y="2919707"/>
            <a:ext cx="927702" cy="25127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43843" y="2624472"/>
            <a:ext cx="825338" cy="841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169180" y="2744173"/>
            <a:ext cx="1491052" cy="5025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60232" y="2421007"/>
            <a:ext cx="24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Please make a allow about direction of wheel. </a:t>
            </a:r>
          </a:p>
        </p:txBody>
      </p:sp>
    </p:spTree>
    <p:extLst>
      <p:ext uri="{BB962C8B-B14F-4D97-AF65-F5344CB8AC3E}">
        <p14:creationId xmlns:p14="http://schemas.microsoft.com/office/powerpoint/2010/main" val="32336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3996"/>
            <a:ext cx="5280683" cy="452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Wrong the map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79326"/>
            <a:ext cx="1922608" cy="198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 rot="18841026">
            <a:off x="4292660" y="2919707"/>
            <a:ext cx="927702" cy="25127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22426" y="3054804"/>
            <a:ext cx="825338" cy="841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1152745" y="4527623"/>
            <a:ext cx="1764698" cy="5025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14269" y="5672343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Please configure the </a:t>
            </a:r>
            <a:r>
              <a:rPr lang="en-US" altLang="ko-KR" b="1" dirty="0" err="1" smtClean="0"/>
              <a:t>gps</a:t>
            </a:r>
            <a:r>
              <a:rPr lang="en-US" altLang="ko-KR" b="1" dirty="0" smtClean="0"/>
              <a:t> data.</a:t>
            </a:r>
          </a:p>
        </p:txBody>
      </p:sp>
      <p:pic>
        <p:nvPicPr>
          <p:cNvPr id="14" name="Picture 3" descr="C:\Users\LEE\Desktop\c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74" y="5445224"/>
            <a:ext cx="562326" cy="12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 flipV="1">
            <a:off x="1547664" y="4077072"/>
            <a:ext cx="315536" cy="720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V="1">
            <a:off x="1547664" y="4293096"/>
            <a:ext cx="315536" cy="720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flipV="1">
            <a:off x="1562408" y="4742896"/>
            <a:ext cx="315536" cy="720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V="1">
            <a:off x="1562408" y="4869160"/>
            <a:ext cx="315536" cy="720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flipV="1">
            <a:off x="1543358" y="4178597"/>
            <a:ext cx="315536" cy="720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flipV="1">
            <a:off x="1543358" y="3983335"/>
            <a:ext cx="315536" cy="720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Correct the map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14269" y="5672343"/>
            <a:ext cx="24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Please express the car and tracking on the road.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3996"/>
            <a:ext cx="5280683" cy="452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79326"/>
            <a:ext cx="1922608" cy="198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오른쪽 화살표 35"/>
          <p:cNvSpPr/>
          <p:nvPr/>
        </p:nvSpPr>
        <p:spPr>
          <a:xfrm rot="18841026">
            <a:off x="4292660" y="2919707"/>
            <a:ext cx="927702" cy="25127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5" t="52806" r="56242" b="25932"/>
          <a:stretch/>
        </p:blipFill>
        <p:spPr bwMode="auto">
          <a:xfrm>
            <a:off x="1578144" y="3246524"/>
            <a:ext cx="3503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5" t="52806" r="56242" b="25932"/>
          <a:stretch/>
        </p:blipFill>
        <p:spPr bwMode="auto">
          <a:xfrm>
            <a:off x="1547664" y="3931553"/>
            <a:ext cx="3503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1929587" y="3861048"/>
            <a:ext cx="74644" cy="76425"/>
          </a:xfrm>
          <a:prstGeom prst="ellipse">
            <a:avLst/>
          </a:prstGeom>
          <a:noFill/>
          <a:ln>
            <a:solidFill>
              <a:srgbClr val="05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937560" y="3999449"/>
            <a:ext cx="74644" cy="76425"/>
          </a:xfrm>
          <a:prstGeom prst="ellipse">
            <a:avLst/>
          </a:prstGeom>
          <a:noFill/>
          <a:ln>
            <a:solidFill>
              <a:srgbClr val="05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972967" y="4170799"/>
            <a:ext cx="74644" cy="76425"/>
          </a:xfrm>
          <a:prstGeom prst="ellipse">
            <a:avLst/>
          </a:prstGeom>
          <a:noFill/>
          <a:ln>
            <a:solidFill>
              <a:srgbClr val="05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75994" y="4372213"/>
            <a:ext cx="74644" cy="76425"/>
          </a:xfrm>
          <a:prstGeom prst="ellipse">
            <a:avLst/>
          </a:prstGeom>
          <a:noFill/>
          <a:ln>
            <a:solidFill>
              <a:srgbClr val="05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49928" y="4582631"/>
            <a:ext cx="74644" cy="76425"/>
          </a:xfrm>
          <a:prstGeom prst="ellipse">
            <a:avLst/>
          </a:prstGeom>
          <a:noFill/>
          <a:ln>
            <a:solidFill>
              <a:srgbClr val="05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65819" y="4791311"/>
            <a:ext cx="74644" cy="76425"/>
          </a:xfrm>
          <a:prstGeom prst="ellipse">
            <a:avLst/>
          </a:prstGeom>
          <a:noFill/>
          <a:ln>
            <a:solidFill>
              <a:srgbClr val="05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977076" y="5014679"/>
            <a:ext cx="74644" cy="76425"/>
          </a:xfrm>
          <a:prstGeom prst="ellipse">
            <a:avLst/>
          </a:prstGeom>
          <a:noFill/>
          <a:ln>
            <a:solidFill>
              <a:srgbClr val="05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5" t="52806" r="56242" b="25932"/>
          <a:stretch/>
        </p:blipFill>
        <p:spPr bwMode="auto">
          <a:xfrm>
            <a:off x="1439114" y="4437112"/>
            <a:ext cx="3503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5" t="52806" r="56242" b="25932"/>
          <a:stretch/>
        </p:blipFill>
        <p:spPr bwMode="auto">
          <a:xfrm>
            <a:off x="1088805" y="4279516"/>
            <a:ext cx="350309" cy="80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1622426" y="3054804"/>
            <a:ext cx="825338" cy="841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LEE\Desktop\c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87" y="3149325"/>
            <a:ext cx="277282" cy="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3996"/>
            <a:ext cx="5280683" cy="452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Wrong the expansion of the map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79326"/>
            <a:ext cx="1922608" cy="198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 rot="18841026">
            <a:off x="4292660" y="2919707"/>
            <a:ext cx="927702" cy="25127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87380" y="435042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Please extend the map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0276" y="1899403"/>
            <a:ext cx="3241124" cy="3201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461400" y="4348567"/>
            <a:ext cx="2751694" cy="5025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43929" r="51172" b="14617"/>
          <a:stretch/>
        </p:blipFill>
        <p:spPr bwMode="auto">
          <a:xfrm>
            <a:off x="5868144" y="1427110"/>
            <a:ext cx="2956619" cy="288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4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3996"/>
            <a:ext cx="5280683" cy="452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Correct the expansion of the map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79326"/>
            <a:ext cx="1922608" cy="198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 rot="18841026">
            <a:off x="4292660" y="2919707"/>
            <a:ext cx="927702" cy="25127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43929" r="51172" b="14617"/>
          <a:stretch/>
        </p:blipFill>
        <p:spPr bwMode="auto">
          <a:xfrm>
            <a:off x="220276" y="1936547"/>
            <a:ext cx="3241124" cy="316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20276" y="1899403"/>
            <a:ext cx="3241124" cy="3201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3996"/>
            <a:ext cx="5280683" cy="452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Wrong traffic signals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79326"/>
            <a:ext cx="1922608" cy="198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 rot="18841026">
            <a:off x="4292660" y="2919707"/>
            <a:ext cx="927702" cy="25127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94588" y="3754720"/>
            <a:ext cx="248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Please express the traffic signal(driving data)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Like queue.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91880" y="3861046"/>
            <a:ext cx="1922608" cy="433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414488" y="3826608"/>
            <a:ext cx="741688" cy="5025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43929" r="51172" b="14617"/>
          <a:stretch/>
        </p:blipFill>
        <p:spPr bwMode="auto">
          <a:xfrm>
            <a:off x="220276" y="1936547"/>
            <a:ext cx="3241124" cy="316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0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96</Words>
  <Application>Microsoft Office PowerPoint</Application>
  <PresentationFormat>화면 슬라이드 쇼(4:3)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Wrong&amp;Correct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20</cp:revision>
  <dcterms:created xsi:type="dcterms:W3CDTF">2015-10-20T02:45:10Z</dcterms:created>
  <dcterms:modified xsi:type="dcterms:W3CDTF">2015-10-20T06:25:50Z</dcterms:modified>
</cp:coreProperties>
</file>