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3.xml.rels" ContentType="application/vnd.openxmlformats-package.relationships+xml"/>
  <Override PartName="/ppt/notesSlides/_rels/notesSlide12.xml.rels" ContentType="application/vnd.openxmlformats-package.relationships+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media/image8.jpeg" ContentType="image/jpe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sldImg"/>
          </p:nvPr>
        </p:nvSpPr>
        <p:spPr>
          <a:xfrm>
            <a:off x="533520" y="764280"/>
            <a:ext cx="6704640" cy="3771360"/>
          </a:xfrm>
          <a:prstGeom prst="rect">
            <a:avLst/>
          </a:prstGeom>
        </p:spPr>
        <p:txBody>
          <a:bodyPr lIns="0" rIns="0" tIns="0" bIns="0" anchor="ctr"/>
          <a:p>
            <a:r>
              <a:rPr b="0" lang="es-PA" sz="1400" spc="-1" strike="noStrike">
                <a:solidFill>
                  <a:srgbClr val="000000"/>
                </a:solidFill>
                <a:latin typeface="Arial"/>
              </a:rPr>
              <a:t>Click to move the slide</a:t>
            </a:r>
            <a:endParaRPr b="0" lang="es-PA" sz="1400" spc="-1" strike="noStrike">
              <a:solidFill>
                <a:srgbClr val="000000"/>
              </a:solidFill>
              <a:latin typeface="Arial"/>
            </a:endParaRPr>
          </a:p>
        </p:txBody>
      </p:sp>
      <p:sp>
        <p:nvSpPr>
          <p:cNvPr id="518" name="PlaceHolder 2"/>
          <p:cNvSpPr>
            <a:spLocks noGrp="1"/>
          </p:cNvSpPr>
          <p:nvPr>
            <p:ph type="body"/>
          </p:nvPr>
        </p:nvSpPr>
        <p:spPr>
          <a:xfrm>
            <a:off x="777240" y="4777560"/>
            <a:ext cx="6217560" cy="4525920"/>
          </a:xfrm>
          <a:prstGeom prst="rect">
            <a:avLst/>
          </a:prstGeom>
        </p:spPr>
        <p:txBody>
          <a:bodyPr lIns="0" rIns="0" tIns="0" bIns="0"/>
          <a:p>
            <a:r>
              <a:rPr b="0" lang="es-PA" sz="2000" spc="-1" strike="noStrike">
                <a:latin typeface="Arial"/>
              </a:rPr>
              <a:t>Click to edit the notes format</a:t>
            </a:r>
            <a:endParaRPr b="0" lang="es-PA" sz="2000" spc="-1" strike="noStrike">
              <a:latin typeface="Arial"/>
            </a:endParaRPr>
          </a:p>
        </p:txBody>
      </p:sp>
      <p:sp>
        <p:nvSpPr>
          <p:cNvPr id="519" name="PlaceHolder 3"/>
          <p:cNvSpPr>
            <a:spLocks noGrp="1"/>
          </p:cNvSpPr>
          <p:nvPr>
            <p:ph type="hdr"/>
          </p:nvPr>
        </p:nvSpPr>
        <p:spPr>
          <a:xfrm>
            <a:off x="0" y="0"/>
            <a:ext cx="3372840" cy="502560"/>
          </a:xfrm>
          <a:prstGeom prst="rect">
            <a:avLst/>
          </a:prstGeom>
        </p:spPr>
        <p:txBody>
          <a:bodyPr lIns="0" rIns="0" tIns="0" bIns="0"/>
          <a:p>
            <a:r>
              <a:rPr b="0" lang="es-PA" sz="1400" spc="-1" strike="noStrike">
                <a:latin typeface="Times New Roman"/>
              </a:rPr>
              <a:t>&lt;header&gt;</a:t>
            </a:r>
            <a:endParaRPr b="0" lang="es-PA" sz="1400" spc="-1" strike="noStrike">
              <a:latin typeface="Times New Roman"/>
            </a:endParaRPr>
          </a:p>
        </p:txBody>
      </p:sp>
      <p:sp>
        <p:nvSpPr>
          <p:cNvPr id="520" name="PlaceHolder 4"/>
          <p:cNvSpPr>
            <a:spLocks noGrp="1"/>
          </p:cNvSpPr>
          <p:nvPr>
            <p:ph type="dt"/>
          </p:nvPr>
        </p:nvSpPr>
        <p:spPr>
          <a:xfrm>
            <a:off x="4399200" y="0"/>
            <a:ext cx="3372840" cy="502560"/>
          </a:xfrm>
          <a:prstGeom prst="rect">
            <a:avLst/>
          </a:prstGeom>
        </p:spPr>
        <p:txBody>
          <a:bodyPr lIns="0" rIns="0" tIns="0" bIns="0"/>
          <a:p>
            <a:pPr algn="r"/>
            <a:r>
              <a:rPr b="0" lang="es-PA" sz="1400" spc="-1" strike="noStrike">
                <a:latin typeface="Times New Roman"/>
              </a:rPr>
              <a:t>&lt;date/time&gt;</a:t>
            </a:r>
            <a:endParaRPr b="0" lang="es-PA" sz="1400" spc="-1" strike="noStrike">
              <a:latin typeface="Times New Roman"/>
            </a:endParaRPr>
          </a:p>
        </p:txBody>
      </p:sp>
      <p:sp>
        <p:nvSpPr>
          <p:cNvPr id="521" name="PlaceHolder 5"/>
          <p:cNvSpPr>
            <a:spLocks noGrp="1"/>
          </p:cNvSpPr>
          <p:nvPr>
            <p:ph type="ftr"/>
          </p:nvPr>
        </p:nvSpPr>
        <p:spPr>
          <a:xfrm>
            <a:off x="0" y="9555480"/>
            <a:ext cx="3372840" cy="502560"/>
          </a:xfrm>
          <a:prstGeom prst="rect">
            <a:avLst/>
          </a:prstGeom>
        </p:spPr>
        <p:txBody>
          <a:bodyPr lIns="0" rIns="0" tIns="0" bIns="0" anchor="b"/>
          <a:p>
            <a:r>
              <a:rPr b="0" lang="es-PA" sz="1400" spc="-1" strike="noStrike">
                <a:latin typeface="Times New Roman"/>
              </a:rPr>
              <a:t>&lt;footer&gt;</a:t>
            </a:r>
            <a:endParaRPr b="0" lang="es-PA" sz="1400" spc="-1" strike="noStrike">
              <a:latin typeface="Times New Roman"/>
            </a:endParaRPr>
          </a:p>
        </p:txBody>
      </p:sp>
      <p:sp>
        <p:nvSpPr>
          <p:cNvPr id="522" name="PlaceHolder 6"/>
          <p:cNvSpPr>
            <a:spLocks noGrp="1"/>
          </p:cNvSpPr>
          <p:nvPr>
            <p:ph type="sldNum"/>
          </p:nvPr>
        </p:nvSpPr>
        <p:spPr>
          <a:xfrm>
            <a:off x="4399200" y="9555480"/>
            <a:ext cx="3372840" cy="502560"/>
          </a:xfrm>
          <a:prstGeom prst="rect">
            <a:avLst/>
          </a:prstGeom>
        </p:spPr>
        <p:txBody>
          <a:bodyPr lIns="0" rIns="0" tIns="0" bIns="0" anchor="b"/>
          <a:p>
            <a:pPr algn="r"/>
            <a:fld id="{794A3862-F427-4DA3-9E58-3B6BE7DE8937}" type="slidenum">
              <a:rPr b="0" lang="es-PA" sz="1400" spc="-1" strike="noStrike">
                <a:latin typeface="Times New Roman"/>
              </a:rPr>
              <a:t>&lt;number&gt;</a:t>
            </a:fld>
            <a:endParaRPr b="0" lang="es-P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hyperlink" Target="https://www.caracteristicas.co/plastico/#ixzz5pkqESbhc" TargetMode="External"/><Relationship Id="rId2" Type="http://schemas.openxmlformats.org/officeDocument/2006/relationships/slide" Target="../slides/slide3.xml"/><Relationship Id="rId3"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sldImg"/>
          </p:nvPr>
        </p:nvSpPr>
        <p:spPr>
          <a:xfrm>
            <a:off x="380880" y="685800"/>
            <a:ext cx="6095520" cy="3428640"/>
          </a:xfrm>
          <a:prstGeom prst="rect">
            <a:avLst/>
          </a:prstGeom>
        </p:spPr>
      </p:sp>
      <p:sp>
        <p:nvSpPr>
          <p:cNvPr id="575" name="PlaceHolder 2"/>
          <p:cNvSpPr>
            <a:spLocks noGrp="1"/>
          </p:cNvSpPr>
          <p:nvPr>
            <p:ph type="body"/>
          </p:nvPr>
        </p:nvSpPr>
        <p:spPr>
          <a:xfrm>
            <a:off x="685800" y="4343400"/>
            <a:ext cx="5486040" cy="4114440"/>
          </a:xfrm>
          <a:prstGeom prst="rect">
            <a:avLst/>
          </a:prstGeom>
        </p:spPr>
        <p:txBody>
          <a:bodyPr tIns="91440" bIns="91440"/>
          <a:p>
            <a:pPr marL="216000" indent="-216000">
              <a:lnSpc>
                <a:spcPct val="100000"/>
              </a:lnSpc>
              <a:buClr>
                <a:srgbClr val="000000"/>
              </a:buClr>
              <a:buFont typeface="Wingdings" charset="2"/>
              <a:buChar char=""/>
            </a:pPr>
            <a:r>
              <a:rPr b="0" lang="es-PA" sz="1100" spc="-1" strike="noStrike">
                <a:latin typeface="Arial"/>
              </a:rPr>
              <a:t>La Extrusión consiste principalmente en:</a:t>
            </a:r>
            <a:endParaRPr b="0" lang="es-PA" sz="1100" spc="-1" strike="noStrike">
              <a:latin typeface="Arial"/>
            </a:endParaRPr>
          </a:p>
          <a:p>
            <a:pPr marL="216000" indent="-216000">
              <a:lnSpc>
                <a:spcPct val="100000"/>
              </a:lnSpc>
              <a:buClr>
                <a:srgbClr val="000000"/>
              </a:buClr>
              <a:buFont typeface="Wingdings" charset="2"/>
              <a:buChar char=""/>
            </a:pPr>
            <a:r>
              <a:rPr b="0" lang="es-PA" sz="1100" spc="-1" strike="noStrike">
                <a:latin typeface="Arial"/>
              </a:rPr>
              <a:t>–  </a:t>
            </a:r>
            <a:r>
              <a:rPr b="0" lang="es-PA" sz="1100" spc="-1" strike="noStrike">
                <a:latin typeface="Arial"/>
              </a:rPr>
              <a:t>Fundir un material sólido y homogeneizarlo.</a:t>
            </a:r>
            <a:endParaRPr b="0" lang="es-PA" sz="1100" spc="-1" strike="noStrike">
              <a:latin typeface="Arial"/>
            </a:endParaRPr>
          </a:p>
          <a:p>
            <a:pPr marL="216000" indent="-216000">
              <a:lnSpc>
                <a:spcPct val="100000"/>
              </a:lnSpc>
              <a:buClr>
                <a:srgbClr val="000000"/>
              </a:buClr>
              <a:buFont typeface="Wingdings" charset="2"/>
              <a:buChar char=""/>
            </a:pPr>
            <a:r>
              <a:rPr b="0" lang="es-PA" sz="1100" spc="-1" strike="noStrike">
                <a:latin typeface="Arial"/>
              </a:rPr>
              <a:t>– </a:t>
            </a:r>
            <a:r>
              <a:rPr b="0" lang="es-PA" sz="1100" spc="-1" strike="noStrike">
                <a:latin typeface="Arial"/>
              </a:rPr>
              <a:t>Direccionar el material fundido a través de una cavidad cilíndrica.</a:t>
            </a:r>
            <a:endParaRPr b="0" lang="es-PA" sz="1100" spc="-1" strike="noStrike">
              <a:latin typeface="Arial"/>
            </a:endParaRPr>
          </a:p>
          <a:p>
            <a:pPr marL="216000" indent="-216000">
              <a:lnSpc>
                <a:spcPct val="100000"/>
              </a:lnSpc>
              <a:buClr>
                <a:srgbClr val="000000"/>
              </a:buClr>
              <a:buFont typeface="Wingdings" charset="2"/>
              <a:buChar char=""/>
            </a:pPr>
            <a:r>
              <a:rPr b="0" lang="es-PA" sz="1100" spc="-1" strike="noStrike">
                <a:latin typeface="Arial"/>
              </a:rPr>
              <a:t>–  </a:t>
            </a:r>
            <a:r>
              <a:rPr b="0" lang="es-PA" sz="1100" spc="-1" strike="noStrike">
                <a:latin typeface="Arial"/>
              </a:rPr>
              <a:t>Restringir el flujo en una boquilla o matriz formadora, que le proporcionará el diseño o   figura deseada</a:t>
            </a:r>
            <a:endParaRPr b="0" lang="es-PA" sz="1100" spc="-1" strike="noStrike">
              <a:latin typeface="Arial"/>
            </a:endParaRPr>
          </a:p>
          <a:p>
            <a:pPr marL="216000" indent="-216000">
              <a:lnSpc>
                <a:spcPct val="100000"/>
              </a:lnSpc>
            </a:pPr>
            <a:endParaRPr b="0" lang="es-PA" sz="1100" spc="-1" strike="noStrike">
              <a:latin typeface="Arial"/>
            </a:endParaRPr>
          </a:p>
          <a:p>
            <a:pPr marL="216000" indent="-216000">
              <a:lnSpc>
                <a:spcPct val="100000"/>
              </a:lnSpc>
            </a:pPr>
            <a:endParaRPr b="0" lang="es-PA"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PlaceHolder 1"/>
          <p:cNvSpPr>
            <a:spLocks noGrp="1"/>
          </p:cNvSpPr>
          <p:nvPr>
            <p:ph type="sldImg"/>
          </p:nvPr>
        </p:nvSpPr>
        <p:spPr>
          <a:xfrm>
            <a:off x="380880" y="685800"/>
            <a:ext cx="6095520" cy="3428640"/>
          </a:xfrm>
          <a:prstGeom prst="rect">
            <a:avLst/>
          </a:prstGeom>
        </p:spPr>
      </p:sp>
      <p:sp>
        <p:nvSpPr>
          <p:cNvPr id="577" name="PlaceHolder 2"/>
          <p:cNvSpPr>
            <a:spLocks noGrp="1"/>
          </p:cNvSpPr>
          <p:nvPr>
            <p:ph type="body"/>
          </p:nvPr>
        </p:nvSpPr>
        <p:spPr>
          <a:xfrm>
            <a:off x="685800" y="4343400"/>
            <a:ext cx="5486040" cy="4114440"/>
          </a:xfrm>
          <a:prstGeom prst="rect">
            <a:avLst/>
          </a:prstGeom>
        </p:spPr>
        <p:txBody>
          <a:bodyPr tIns="91440" bIns="91440"/>
          <a:p>
            <a:pPr marL="216000" indent="-216000">
              <a:lnSpc>
                <a:spcPct val="100000"/>
              </a:lnSpc>
              <a:buClr>
                <a:srgbClr val="000000"/>
              </a:buClr>
              <a:buFont typeface="Wingdings" charset="2"/>
              <a:buChar char=""/>
            </a:pPr>
            <a:r>
              <a:rPr b="0" lang="es-PA" sz="1100" spc="-1" strike="noStrike">
                <a:latin typeface="Arial"/>
              </a:rPr>
              <a:t>La Extrusión consiste principalmente en:</a:t>
            </a:r>
            <a:endParaRPr b="0" lang="es-PA" sz="1100" spc="-1" strike="noStrike">
              <a:latin typeface="Arial"/>
            </a:endParaRPr>
          </a:p>
          <a:p>
            <a:pPr marL="216000" indent="-216000">
              <a:lnSpc>
                <a:spcPct val="100000"/>
              </a:lnSpc>
              <a:buClr>
                <a:srgbClr val="000000"/>
              </a:buClr>
              <a:buFont typeface="Wingdings" charset="2"/>
              <a:buChar char=""/>
            </a:pPr>
            <a:r>
              <a:rPr b="0" lang="es-PA" sz="1100" spc="-1" strike="noStrike">
                <a:latin typeface="Arial"/>
              </a:rPr>
              <a:t>–  </a:t>
            </a:r>
            <a:r>
              <a:rPr b="0" lang="es-PA" sz="1100" spc="-1" strike="noStrike">
                <a:latin typeface="Arial"/>
              </a:rPr>
              <a:t>Fundir un material sólido y homogeneizarlo.</a:t>
            </a:r>
            <a:endParaRPr b="0" lang="es-PA" sz="1100" spc="-1" strike="noStrike">
              <a:latin typeface="Arial"/>
            </a:endParaRPr>
          </a:p>
          <a:p>
            <a:pPr marL="216000" indent="-216000">
              <a:lnSpc>
                <a:spcPct val="100000"/>
              </a:lnSpc>
              <a:buClr>
                <a:srgbClr val="000000"/>
              </a:buClr>
              <a:buFont typeface="Wingdings" charset="2"/>
              <a:buChar char=""/>
            </a:pPr>
            <a:r>
              <a:rPr b="0" lang="es-PA" sz="1100" spc="-1" strike="noStrike">
                <a:latin typeface="Arial"/>
              </a:rPr>
              <a:t>– </a:t>
            </a:r>
            <a:r>
              <a:rPr b="0" lang="es-PA" sz="1100" spc="-1" strike="noStrike">
                <a:latin typeface="Arial"/>
              </a:rPr>
              <a:t>Direccionar el material fundido a través de una cavidad cilíndrica.</a:t>
            </a:r>
            <a:endParaRPr b="0" lang="es-PA" sz="1100" spc="-1" strike="noStrike">
              <a:latin typeface="Arial"/>
            </a:endParaRPr>
          </a:p>
          <a:p>
            <a:pPr marL="216000" indent="-216000">
              <a:lnSpc>
                <a:spcPct val="100000"/>
              </a:lnSpc>
              <a:buClr>
                <a:srgbClr val="000000"/>
              </a:buClr>
              <a:buFont typeface="Wingdings" charset="2"/>
              <a:buChar char=""/>
            </a:pPr>
            <a:r>
              <a:rPr b="0" lang="es-PA" sz="1100" spc="-1" strike="noStrike">
                <a:latin typeface="Arial"/>
              </a:rPr>
              <a:t>–  </a:t>
            </a:r>
            <a:r>
              <a:rPr b="0" lang="es-PA" sz="1100" spc="-1" strike="noStrike">
                <a:latin typeface="Arial"/>
              </a:rPr>
              <a:t>Restringir el flujo en una boquilla o matriz formadora, que le proporcionará el diseño o   figura deseada</a:t>
            </a:r>
            <a:endParaRPr b="0" lang="es-PA" sz="1100" spc="-1" strike="noStrike">
              <a:latin typeface="Arial"/>
            </a:endParaRPr>
          </a:p>
          <a:p>
            <a:pPr marL="216000" indent="-216000">
              <a:lnSpc>
                <a:spcPct val="100000"/>
              </a:lnSpc>
            </a:pPr>
            <a:endParaRPr b="0" lang="es-PA" sz="1100" spc="-1" strike="noStrike">
              <a:latin typeface="Arial"/>
            </a:endParaRPr>
          </a:p>
          <a:p>
            <a:pPr marL="216000" indent="-216000">
              <a:lnSpc>
                <a:spcPct val="100000"/>
              </a:lnSpc>
            </a:pPr>
            <a:endParaRPr b="0" lang="es-PA" sz="1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sldImg"/>
          </p:nvPr>
        </p:nvSpPr>
        <p:spPr>
          <a:xfrm>
            <a:off x="380880" y="685800"/>
            <a:ext cx="6095520" cy="3428640"/>
          </a:xfrm>
          <a:prstGeom prst="rect">
            <a:avLst/>
          </a:prstGeom>
        </p:spPr>
      </p:sp>
      <p:sp>
        <p:nvSpPr>
          <p:cNvPr id="579" name="PlaceHolder 2"/>
          <p:cNvSpPr>
            <a:spLocks noGrp="1"/>
          </p:cNvSpPr>
          <p:nvPr>
            <p:ph type="body"/>
          </p:nvPr>
        </p:nvSpPr>
        <p:spPr>
          <a:xfrm>
            <a:off x="685800" y="4343400"/>
            <a:ext cx="5486040" cy="4114440"/>
          </a:xfrm>
          <a:prstGeom prst="rect">
            <a:avLst/>
          </a:prstGeom>
        </p:spPr>
        <p:txBody>
          <a:bodyPr tIns="91440" bIns="91440"/>
          <a:p>
            <a:pPr marL="216000" indent="-216000">
              <a:lnSpc>
                <a:spcPct val="100000"/>
              </a:lnSpc>
              <a:buClr>
                <a:srgbClr val="000000"/>
              </a:buClr>
              <a:buFont typeface="Wingdings" charset="2"/>
              <a:buChar char=""/>
            </a:pPr>
            <a:r>
              <a:rPr b="0" lang="es-PA" sz="1100" spc="-1" strike="noStrike">
                <a:latin typeface="Arial"/>
              </a:rPr>
              <a:t>La Extrusión consiste principalmente en:</a:t>
            </a:r>
            <a:endParaRPr b="0" lang="es-PA" sz="1100" spc="-1" strike="noStrike">
              <a:latin typeface="Arial"/>
            </a:endParaRPr>
          </a:p>
          <a:p>
            <a:pPr marL="216000" indent="-216000">
              <a:lnSpc>
                <a:spcPct val="100000"/>
              </a:lnSpc>
              <a:buClr>
                <a:srgbClr val="000000"/>
              </a:buClr>
              <a:buFont typeface="Wingdings" charset="2"/>
              <a:buChar char=""/>
            </a:pPr>
            <a:r>
              <a:rPr b="0" lang="es-PA" sz="1100" spc="-1" strike="noStrike">
                <a:latin typeface="Arial"/>
              </a:rPr>
              <a:t>–  </a:t>
            </a:r>
            <a:r>
              <a:rPr b="0" lang="es-PA" sz="1100" spc="-1" strike="noStrike">
                <a:latin typeface="Arial"/>
              </a:rPr>
              <a:t>Fundir un material sólido y homogeneizarlo.</a:t>
            </a:r>
            <a:endParaRPr b="0" lang="es-PA" sz="1100" spc="-1" strike="noStrike">
              <a:latin typeface="Arial"/>
            </a:endParaRPr>
          </a:p>
          <a:p>
            <a:pPr marL="216000" indent="-216000">
              <a:lnSpc>
                <a:spcPct val="100000"/>
              </a:lnSpc>
              <a:buClr>
                <a:srgbClr val="000000"/>
              </a:buClr>
              <a:buFont typeface="Wingdings" charset="2"/>
              <a:buChar char=""/>
            </a:pPr>
            <a:r>
              <a:rPr b="0" lang="es-PA" sz="1100" spc="-1" strike="noStrike">
                <a:latin typeface="Arial"/>
              </a:rPr>
              <a:t>– </a:t>
            </a:r>
            <a:r>
              <a:rPr b="0" lang="es-PA" sz="1100" spc="-1" strike="noStrike">
                <a:latin typeface="Arial"/>
              </a:rPr>
              <a:t>Direccionar el material fundido a través de una cavidad cilíndrica.</a:t>
            </a:r>
            <a:endParaRPr b="0" lang="es-PA" sz="1100" spc="-1" strike="noStrike">
              <a:latin typeface="Arial"/>
            </a:endParaRPr>
          </a:p>
          <a:p>
            <a:pPr marL="216000" indent="-216000">
              <a:lnSpc>
                <a:spcPct val="100000"/>
              </a:lnSpc>
              <a:buClr>
                <a:srgbClr val="000000"/>
              </a:buClr>
              <a:buFont typeface="Wingdings" charset="2"/>
              <a:buChar char=""/>
            </a:pPr>
            <a:r>
              <a:rPr b="0" lang="es-PA" sz="1100" spc="-1" strike="noStrike">
                <a:latin typeface="Arial"/>
              </a:rPr>
              <a:t>–  </a:t>
            </a:r>
            <a:r>
              <a:rPr b="0" lang="es-PA" sz="1100" spc="-1" strike="noStrike">
                <a:latin typeface="Arial"/>
              </a:rPr>
              <a:t>Restringir el flujo en una boquilla o matriz formadora, que le proporcionará el diseño o   figura deseada</a:t>
            </a:r>
            <a:endParaRPr b="0" lang="es-PA" sz="1100" spc="-1" strike="noStrike">
              <a:latin typeface="Arial"/>
            </a:endParaRPr>
          </a:p>
          <a:p>
            <a:pPr marL="216000" indent="-216000">
              <a:lnSpc>
                <a:spcPct val="100000"/>
              </a:lnSpc>
            </a:pPr>
            <a:endParaRPr b="0" lang="es-PA" sz="1100" spc="-1" strike="noStrike">
              <a:latin typeface="Arial"/>
            </a:endParaRPr>
          </a:p>
          <a:p>
            <a:pPr marL="216000" indent="-216000">
              <a:lnSpc>
                <a:spcPct val="100000"/>
              </a:lnSpc>
            </a:pPr>
            <a:endParaRPr b="0" lang="es-PA"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sldImg"/>
          </p:nvPr>
        </p:nvSpPr>
        <p:spPr>
          <a:xfrm>
            <a:off x="380880" y="685800"/>
            <a:ext cx="6095520" cy="3428640"/>
          </a:xfrm>
          <a:prstGeom prst="rect">
            <a:avLst/>
          </a:prstGeom>
        </p:spPr>
      </p:sp>
      <p:sp>
        <p:nvSpPr>
          <p:cNvPr id="573" name="PlaceHolder 2"/>
          <p:cNvSpPr>
            <a:spLocks noGrp="1"/>
          </p:cNvSpPr>
          <p:nvPr>
            <p:ph type="body"/>
          </p:nvPr>
        </p:nvSpPr>
        <p:spPr>
          <a:xfrm>
            <a:off x="685800" y="4343400"/>
            <a:ext cx="5486040" cy="4114440"/>
          </a:xfrm>
          <a:prstGeom prst="rect">
            <a:avLst/>
          </a:prstGeom>
        </p:spPr>
        <p:txBody>
          <a:bodyPr tIns="91440" bIns="91440"/>
          <a:p>
            <a:pPr marL="216000" indent="-216000">
              <a:lnSpc>
                <a:spcPct val="100000"/>
              </a:lnSpc>
              <a:buClr>
                <a:srgbClr val="000000"/>
              </a:buClr>
              <a:buFont typeface="Wingdings" charset="2"/>
              <a:buChar char=""/>
            </a:pPr>
            <a:r>
              <a:rPr b="1" lang="es-PA" sz="1100" spc="-1" strike="noStrike">
                <a:solidFill>
                  <a:srgbClr val="000000"/>
                </a:solidFill>
                <a:latin typeface="+mn-lt"/>
                <a:ea typeface="+mn-ea"/>
              </a:rPr>
              <a:t>¿Qué es el plástico?</a:t>
            </a:r>
            <a:endParaRPr b="0" lang="es-PA" sz="1100" spc="-1" strike="noStrike">
              <a:latin typeface="Arial"/>
            </a:endParaRPr>
          </a:p>
          <a:p>
            <a:pPr marL="216000" indent="-216000">
              <a:lnSpc>
                <a:spcPct val="100000"/>
              </a:lnSpc>
              <a:buClr>
                <a:srgbClr val="000000"/>
              </a:buClr>
              <a:buFont typeface="Wingdings" charset="2"/>
              <a:buChar char=""/>
            </a:pPr>
            <a:r>
              <a:rPr b="0" lang="es-PA" sz="1100" spc="-1" strike="noStrike">
                <a:solidFill>
                  <a:srgbClr val="000000"/>
                </a:solidFill>
                <a:latin typeface="+mn-lt"/>
                <a:ea typeface="+mn-ea"/>
              </a:rPr>
              <a:t>El </a:t>
            </a:r>
            <a:r>
              <a:rPr b="1" lang="es-PA" sz="1100" spc="-1" strike="noStrike">
                <a:solidFill>
                  <a:srgbClr val="000000"/>
                </a:solidFill>
                <a:latin typeface="+mn-lt"/>
                <a:ea typeface="+mn-ea"/>
              </a:rPr>
              <a:t>plástico</a:t>
            </a:r>
            <a:r>
              <a:rPr b="0" lang="es-PA" sz="1100" spc="-1" strike="noStrike">
                <a:solidFill>
                  <a:srgbClr val="000000"/>
                </a:solidFill>
                <a:latin typeface="+mn-lt"/>
                <a:ea typeface="+mn-ea"/>
              </a:rPr>
              <a:t> es un material que está compuesto por proteínas, resinas u otras sustancias. Es fácil de moldear al exponerse a altas temperaturas pudiendo permaneces inalterable luego de dicha exposición. Por esta razón se dice que el plástico posee propiedades de </a:t>
            </a:r>
            <a:r>
              <a:rPr b="0" i="1" lang="es-PA" sz="1100" spc="-1" strike="noStrike">
                <a:solidFill>
                  <a:srgbClr val="000000"/>
                </a:solidFill>
                <a:latin typeface="+mn-lt"/>
                <a:ea typeface="+mn-ea"/>
              </a:rPr>
              <a:t>flexibilidad</a:t>
            </a:r>
            <a:r>
              <a:rPr b="0" lang="es-PA" sz="1100" spc="-1" strike="noStrike">
                <a:solidFill>
                  <a:srgbClr val="000000"/>
                </a:solidFill>
                <a:latin typeface="+mn-lt"/>
                <a:ea typeface="+mn-ea"/>
              </a:rPr>
              <a:t> y </a:t>
            </a:r>
            <a:r>
              <a:rPr b="0" i="1" lang="es-PA" sz="1100" spc="-1" strike="noStrike">
                <a:solidFill>
                  <a:srgbClr val="000000"/>
                </a:solidFill>
                <a:latin typeface="+mn-lt"/>
                <a:ea typeface="+mn-ea"/>
              </a:rPr>
              <a:t>elasticidad</a:t>
            </a:r>
            <a:r>
              <a:rPr b="0" lang="es-PA" sz="1100" spc="-1" strike="noStrike">
                <a:solidFill>
                  <a:srgbClr val="000000"/>
                </a:solidFill>
                <a:latin typeface="+mn-lt"/>
                <a:ea typeface="+mn-ea"/>
              </a:rPr>
              <a:t> ya que permite su adaptación a determinadas formas.</a:t>
            </a:r>
            <a:endParaRPr b="0" lang="es-PA" sz="1100" spc="-1" strike="noStrike">
              <a:latin typeface="Arial"/>
            </a:endParaRPr>
          </a:p>
          <a:p>
            <a:pPr marL="216000" indent="-216000">
              <a:lnSpc>
                <a:spcPct val="100000"/>
              </a:lnSpc>
              <a:buClr>
                <a:srgbClr val="000000"/>
              </a:buClr>
              <a:buFont typeface="Wingdings" charset="2"/>
              <a:buChar char=""/>
            </a:pPr>
            <a:r>
              <a:rPr b="0" lang="es-PA" sz="1100" spc="-1" strike="noStrike">
                <a:solidFill>
                  <a:srgbClr val="000000"/>
                </a:solidFill>
                <a:latin typeface="+mn-lt"/>
                <a:ea typeface="+mn-ea"/>
              </a:rPr>
              <a:t>El </a:t>
            </a:r>
            <a:r>
              <a:rPr b="1" lang="es-PA" sz="1100" spc="-1" strike="noStrike">
                <a:solidFill>
                  <a:srgbClr val="000000"/>
                </a:solidFill>
                <a:latin typeface="+mn-lt"/>
                <a:ea typeface="+mn-ea"/>
              </a:rPr>
              <a:t>plástico</a:t>
            </a:r>
            <a:r>
              <a:rPr b="0" lang="es-PA" sz="1100" spc="-1" strike="noStrike">
                <a:solidFill>
                  <a:srgbClr val="000000"/>
                </a:solidFill>
                <a:latin typeface="+mn-lt"/>
                <a:ea typeface="+mn-ea"/>
              </a:rPr>
              <a:t>, una vez que alcanza su forma final, resulta ser bastante resistente y difícil de degradar. Sus utilidades son variadas, se utiliza para la construcción de botellas, mesas, floreros, entre otras.</a:t>
            </a:r>
            <a:endParaRPr b="0" lang="es-PA" sz="1100" spc="-1" strike="noStrike">
              <a:latin typeface="Arial"/>
            </a:endParaRPr>
          </a:p>
          <a:p>
            <a:pPr marL="216000" indent="-216000">
              <a:lnSpc>
                <a:spcPct val="100000"/>
              </a:lnSpc>
              <a:buClr>
                <a:srgbClr val="000000"/>
              </a:buClr>
              <a:buFont typeface="Wingdings" charset="2"/>
              <a:buChar char=""/>
            </a:pPr>
            <a:r>
              <a:rPr b="0" lang="es-PA" sz="1100" spc="-1" strike="noStrike">
                <a:solidFill>
                  <a:srgbClr val="000000"/>
                </a:solidFill>
                <a:latin typeface="+mn-lt"/>
                <a:ea typeface="+mn-ea"/>
              </a:rPr>
              <a:t>La resistencia al deterioro, la impermeabilidad y el bajo costo convierten a este material en uno de los más utilizados tanto en la industria como en el consumo cotidiano. Sin embargo este material no es fácil de reciclar, pudiendo contaminar el medio ambiente durante miles de años.</a:t>
            </a:r>
            <a:endParaRPr b="0" lang="es-PA" sz="1100" spc="-1" strike="noStrike">
              <a:latin typeface="Arial"/>
            </a:endParaRPr>
          </a:p>
          <a:p>
            <a:pPr marL="216000" indent="-216000">
              <a:lnSpc>
                <a:spcPct val="100000"/>
              </a:lnSpc>
              <a:buClr>
                <a:srgbClr val="000000"/>
              </a:buClr>
              <a:buFont typeface="Wingdings" charset="2"/>
              <a:buChar char=""/>
            </a:pPr>
            <a:br/>
            <a:br/>
            <a:r>
              <a:rPr b="0" lang="es-PA" sz="1100" spc="-1" strike="noStrike">
                <a:solidFill>
                  <a:srgbClr val="000000"/>
                </a:solidFill>
                <a:latin typeface="+mn-lt"/>
                <a:ea typeface="+mn-ea"/>
              </a:rPr>
              <a:t>Fuente: </a:t>
            </a:r>
            <a:r>
              <a:rPr b="0" lang="es-PA" sz="1100" spc="-1" strike="noStrike">
                <a:solidFill>
                  <a:srgbClr val="000000"/>
                </a:solidFill>
                <a:latin typeface="+mn-lt"/>
                <a:ea typeface="+mn-ea"/>
                <a:hlinkClick r:id="rId1"/>
              </a:rPr>
              <a:t>https://www.caracteristicas.co/plastico/#ixzz5pkqESbhc</a:t>
            </a:r>
            <a:endParaRPr b="0" lang="es-PA"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8" name="PlaceHolder 2"/>
          <p:cNvSpPr>
            <a:spLocks noGrp="1"/>
          </p:cNvSpPr>
          <p:nvPr>
            <p:ph type="body"/>
          </p:nvPr>
        </p:nvSpPr>
        <p:spPr>
          <a:xfrm>
            <a:off x="457200" y="120348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9" name="PlaceHolder 3"/>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56" name="PlaceHolder 2"/>
          <p:cNvSpPr>
            <a:spLocks noGrp="1"/>
          </p:cNvSpPr>
          <p:nvPr>
            <p:ph type="body"/>
          </p:nvPr>
        </p:nvSpPr>
        <p:spPr>
          <a:xfrm>
            <a:off x="45720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9" name="PlaceHolder 5"/>
          <p:cNvSpPr>
            <a:spLocks noGrp="1"/>
          </p:cNvSpPr>
          <p:nvPr>
            <p:ph type="body"/>
          </p:nvPr>
        </p:nvSpPr>
        <p:spPr>
          <a:xfrm>
            <a:off x="45720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6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6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9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93" name="PlaceHolder 2"/>
          <p:cNvSpPr>
            <a:spLocks noGrp="1"/>
          </p:cNvSpPr>
          <p:nvPr>
            <p:ph type="body"/>
          </p:nvPr>
        </p:nvSpPr>
        <p:spPr>
          <a:xfrm>
            <a:off x="457200" y="1203480"/>
            <a:ext cx="822924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9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102"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0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08"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0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10" name="PlaceHolder 4"/>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12" name="PlaceHolder 2"/>
          <p:cNvSpPr>
            <a:spLocks noGrp="1"/>
          </p:cNvSpPr>
          <p:nvPr>
            <p:ph type="body"/>
          </p:nvPr>
        </p:nvSpPr>
        <p:spPr>
          <a:xfrm>
            <a:off x="457200" y="120348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13" name="PlaceHolder 3"/>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15"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1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17"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18" name="PlaceHolder 5"/>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20" name="PlaceHolder 2"/>
          <p:cNvSpPr>
            <a:spLocks noGrp="1"/>
          </p:cNvSpPr>
          <p:nvPr>
            <p:ph type="body"/>
          </p:nvPr>
        </p:nvSpPr>
        <p:spPr>
          <a:xfrm>
            <a:off x="45720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21" name="PlaceHolder 3"/>
          <p:cNvSpPr>
            <a:spLocks noGrp="1"/>
          </p:cNvSpPr>
          <p:nvPr>
            <p:ph type="body"/>
          </p:nvPr>
        </p:nvSpPr>
        <p:spPr>
          <a:xfrm>
            <a:off x="323964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22" name="PlaceHolder 4"/>
          <p:cNvSpPr>
            <a:spLocks noGrp="1"/>
          </p:cNvSpPr>
          <p:nvPr>
            <p:ph type="body"/>
          </p:nvPr>
        </p:nvSpPr>
        <p:spPr>
          <a:xfrm>
            <a:off x="602208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23" name="PlaceHolder 5"/>
          <p:cNvSpPr>
            <a:spLocks noGrp="1"/>
          </p:cNvSpPr>
          <p:nvPr>
            <p:ph type="body"/>
          </p:nvPr>
        </p:nvSpPr>
        <p:spPr>
          <a:xfrm>
            <a:off x="45720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24" name="PlaceHolder 6"/>
          <p:cNvSpPr>
            <a:spLocks noGrp="1"/>
          </p:cNvSpPr>
          <p:nvPr>
            <p:ph type="body"/>
          </p:nvPr>
        </p:nvSpPr>
        <p:spPr>
          <a:xfrm>
            <a:off x="323964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25" name="PlaceHolder 7"/>
          <p:cNvSpPr>
            <a:spLocks noGrp="1"/>
          </p:cNvSpPr>
          <p:nvPr>
            <p:ph type="body"/>
          </p:nvPr>
        </p:nvSpPr>
        <p:spPr>
          <a:xfrm>
            <a:off x="602208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5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59" name="PlaceHolder 2"/>
          <p:cNvSpPr>
            <a:spLocks noGrp="1"/>
          </p:cNvSpPr>
          <p:nvPr>
            <p:ph type="body"/>
          </p:nvPr>
        </p:nvSpPr>
        <p:spPr>
          <a:xfrm>
            <a:off x="457200" y="1203480"/>
            <a:ext cx="822924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61"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16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9" name="PlaceHolder 2"/>
          <p:cNvSpPr>
            <a:spLocks noGrp="1"/>
          </p:cNvSpPr>
          <p:nvPr>
            <p:ph type="body"/>
          </p:nvPr>
        </p:nvSpPr>
        <p:spPr>
          <a:xfrm>
            <a:off x="457200" y="1203480"/>
            <a:ext cx="822924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66"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6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168"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70"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1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7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74"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76" name="PlaceHolder 4"/>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78" name="PlaceHolder 2"/>
          <p:cNvSpPr>
            <a:spLocks noGrp="1"/>
          </p:cNvSpPr>
          <p:nvPr>
            <p:ph type="body"/>
          </p:nvPr>
        </p:nvSpPr>
        <p:spPr>
          <a:xfrm>
            <a:off x="457200" y="120348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79" name="PlaceHolder 3"/>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81"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83"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8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186" name="PlaceHolder 2"/>
          <p:cNvSpPr>
            <a:spLocks noGrp="1"/>
          </p:cNvSpPr>
          <p:nvPr>
            <p:ph type="body"/>
          </p:nvPr>
        </p:nvSpPr>
        <p:spPr>
          <a:xfrm>
            <a:off x="45720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8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8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89" name="PlaceHolder 5"/>
          <p:cNvSpPr>
            <a:spLocks noGrp="1"/>
          </p:cNvSpPr>
          <p:nvPr>
            <p:ph type="body"/>
          </p:nvPr>
        </p:nvSpPr>
        <p:spPr>
          <a:xfrm>
            <a:off x="45720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9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19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2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24" name="PlaceHolder 2"/>
          <p:cNvSpPr>
            <a:spLocks noGrp="1"/>
          </p:cNvSpPr>
          <p:nvPr>
            <p:ph type="body"/>
          </p:nvPr>
        </p:nvSpPr>
        <p:spPr>
          <a:xfrm>
            <a:off x="457200" y="1203480"/>
            <a:ext cx="822924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1"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3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26"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2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31"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3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233"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35"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2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3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39"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4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41" name="PlaceHolder 4"/>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43" name="PlaceHolder 2"/>
          <p:cNvSpPr>
            <a:spLocks noGrp="1"/>
          </p:cNvSpPr>
          <p:nvPr>
            <p:ph type="body"/>
          </p:nvPr>
        </p:nvSpPr>
        <p:spPr>
          <a:xfrm>
            <a:off x="457200" y="120348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44" name="PlaceHolder 3"/>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46"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48"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49" name="PlaceHolder 5"/>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51" name="PlaceHolder 2"/>
          <p:cNvSpPr>
            <a:spLocks noGrp="1"/>
          </p:cNvSpPr>
          <p:nvPr>
            <p:ph type="body"/>
          </p:nvPr>
        </p:nvSpPr>
        <p:spPr>
          <a:xfrm>
            <a:off x="45720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52" name="PlaceHolder 3"/>
          <p:cNvSpPr>
            <a:spLocks noGrp="1"/>
          </p:cNvSpPr>
          <p:nvPr>
            <p:ph type="body"/>
          </p:nvPr>
        </p:nvSpPr>
        <p:spPr>
          <a:xfrm>
            <a:off x="323964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53" name="PlaceHolder 4"/>
          <p:cNvSpPr>
            <a:spLocks noGrp="1"/>
          </p:cNvSpPr>
          <p:nvPr>
            <p:ph type="body"/>
          </p:nvPr>
        </p:nvSpPr>
        <p:spPr>
          <a:xfrm>
            <a:off x="602208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54" name="PlaceHolder 5"/>
          <p:cNvSpPr>
            <a:spLocks noGrp="1"/>
          </p:cNvSpPr>
          <p:nvPr>
            <p:ph type="body"/>
          </p:nvPr>
        </p:nvSpPr>
        <p:spPr>
          <a:xfrm>
            <a:off x="45720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55" name="PlaceHolder 6"/>
          <p:cNvSpPr>
            <a:spLocks noGrp="1"/>
          </p:cNvSpPr>
          <p:nvPr>
            <p:ph type="body"/>
          </p:nvPr>
        </p:nvSpPr>
        <p:spPr>
          <a:xfrm>
            <a:off x="323964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56" name="PlaceHolder 7"/>
          <p:cNvSpPr>
            <a:spLocks noGrp="1"/>
          </p:cNvSpPr>
          <p:nvPr>
            <p:ph type="body"/>
          </p:nvPr>
        </p:nvSpPr>
        <p:spPr>
          <a:xfrm>
            <a:off x="602208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8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89" name="PlaceHolder 2"/>
          <p:cNvSpPr>
            <a:spLocks noGrp="1"/>
          </p:cNvSpPr>
          <p:nvPr>
            <p:ph type="body"/>
          </p:nvPr>
        </p:nvSpPr>
        <p:spPr>
          <a:xfrm>
            <a:off x="457200" y="1203480"/>
            <a:ext cx="822924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2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296"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29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298"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00"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3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0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04"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06" name="PlaceHolder 4"/>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08" name="PlaceHolder 2"/>
          <p:cNvSpPr>
            <a:spLocks noGrp="1"/>
          </p:cNvSpPr>
          <p:nvPr>
            <p:ph type="body"/>
          </p:nvPr>
        </p:nvSpPr>
        <p:spPr>
          <a:xfrm>
            <a:off x="457200" y="120348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09" name="PlaceHolder 3"/>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11"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13"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1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16" name="PlaceHolder 2"/>
          <p:cNvSpPr>
            <a:spLocks noGrp="1"/>
          </p:cNvSpPr>
          <p:nvPr>
            <p:ph type="body"/>
          </p:nvPr>
        </p:nvSpPr>
        <p:spPr>
          <a:xfrm>
            <a:off x="45720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1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1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19" name="PlaceHolder 5"/>
          <p:cNvSpPr>
            <a:spLocks noGrp="1"/>
          </p:cNvSpPr>
          <p:nvPr>
            <p:ph type="body"/>
          </p:nvPr>
        </p:nvSpPr>
        <p:spPr>
          <a:xfrm>
            <a:off x="45720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2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2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5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54" name="PlaceHolder 2"/>
          <p:cNvSpPr>
            <a:spLocks noGrp="1"/>
          </p:cNvSpPr>
          <p:nvPr>
            <p:ph type="body"/>
          </p:nvPr>
        </p:nvSpPr>
        <p:spPr>
          <a:xfrm>
            <a:off x="457200" y="1203480"/>
            <a:ext cx="822924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56"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3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61"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6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363"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65"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3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69"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71" name="PlaceHolder 4"/>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6"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38"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73" name="PlaceHolder 2"/>
          <p:cNvSpPr>
            <a:spLocks noGrp="1"/>
          </p:cNvSpPr>
          <p:nvPr>
            <p:ph type="body"/>
          </p:nvPr>
        </p:nvSpPr>
        <p:spPr>
          <a:xfrm>
            <a:off x="457200" y="120348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74" name="PlaceHolder 3"/>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76"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77"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78"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79" name="PlaceHolder 5"/>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381" name="PlaceHolder 2"/>
          <p:cNvSpPr>
            <a:spLocks noGrp="1"/>
          </p:cNvSpPr>
          <p:nvPr>
            <p:ph type="body"/>
          </p:nvPr>
        </p:nvSpPr>
        <p:spPr>
          <a:xfrm>
            <a:off x="45720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82" name="PlaceHolder 3"/>
          <p:cNvSpPr>
            <a:spLocks noGrp="1"/>
          </p:cNvSpPr>
          <p:nvPr>
            <p:ph type="body"/>
          </p:nvPr>
        </p:nvSpPr>
        <p:spPr>
          <a:xfrm>
            <a:off x="323964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83" name="PlaceHolder 4"/>
          <p:cNvSpPr>
            <a:spLocks noGrp="1"/>
          </p:cNvSpPr>
          <p:nvPr>
            <p:ph type="body"/>
          </p:nvPr>
        </p:nvSpPr>
        <p:spPr>
          <a:xfrm>
            <a:off x="602208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84" name="PlaceHolder 5"/>
          <p:cNvSpPr>
            <a:spLocks noGrp="1"/>
          </p:cNvSpPr>
          <p:nvPr>
            <p:ph type="body"/>
          </p:nvPr>
        </p:nvSpPr>
        <p:spPr>
          <a:xfrm>
            <a:off x="45720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85" name="PlaceHolder 6"/>
          <p:cNvSpPr>
            <a:spLocks noGrp="1"/>
          </p:cNvSpPr>
          <p:nvPr>
            <p:ph type="body"/>
          </p:nvPr>
        </p:nvSpPr>
        <p:spPr>
          <a:xfrm>
            <a:off x="323964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386" name="PlaceHolder 7"/>
          <p:cNvSpPr>
            <a:spLocks noGrp="1"/>
          </p:cNvSpPr>
          <p:nvPr>
            <p:ph type="body"/>
          </p:nvPr>
        </p:nvSpPr>
        <p:spPr>
          <a:xfrm>
            <a:off x="602208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1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19" name="PlaceHolder 2"/>
          <p:cNvSpPr>
            <a:spLocks noGrp="1"/>
          </p:cNvSpPr>
          <p:nvPr>
            <p:ph type="body"/>
          </p:nvPr>
        </p:nvSpPr>
        <p:spPr>
          <a:xfrm>
            <a:off x="457200" y="1203480"/>
            <a:ext cx="822924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21"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4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3"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26"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428"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0"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4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30"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4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34"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36" name="PlaceHolder 4"/>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38" name="PlaceHolder 2"/>
          <p:cNvSpPr>
            <a:spLocks noGrp="1"/>
          </p:cNvSpPr>
          <p:nvPr>
            <p:ph type="body"/>
          </p:nvPr>
        </p:nvSpPr>
        <p:spPr>
          <a:xfrm>
            <a:off x="457200" y="120348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39" name="PlaceHolder 3"/>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41"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43"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46" name="PlaceHolder 2"/>
          <p:cNvSpPr>
            <a:spLocks noGrp="1"/>
          </p:cNvSpPr>
          <p:nvPr>
            <p:ph type="body"/>
          </p:nvPr>
        </p:nvSpPr>
        <p:spPr>
          <a:xfrm>
            <a:off x="45720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49" name="PlaceHolder 5"/>
          <p:cNvSpPr>
            <a:spLocks noGrp="1"/>
          </p:cNvSpPr>
          <p:nvPr>
            <p:ph type="body"/>
          </p:nvPr>
        </p:nvSpPr>
        <p:spPr>
          <a:xfrm>
            <a:off x="45720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8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84" name="PlaceHolder 2"/>
          <p:cNvSpPr>
            <a:spLocks noGrp="1"/>
          </p:cNvSpPr>
          <p:nvPr>
            <p:ph type="body"/>
          </p:nvPr>
        </p:nvSpPr>
        <p:spPr>
          <a:xfrm>
            <a:off x="457200" y="1203480"/>
            <a:ext cx="822924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86"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48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8"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4"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6" name="PlaceHolder 4"/>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PA"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91"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493"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95" name="PlaceHolder 2"/>
          <p:cNvSpPr>
            <a:spLocks noGrp="1"/>
          </p:cNvSpPr>
          <p:nvPr>
            <p:ph type="body"/>
          </p:nvPr>
        </p:nvSpPr>
        <p:spPr>
          <a:xfrm>
            <a:off x="457200" y="1203480"/>
            <a:ext cx="4015800" cy="2982960"/>
          </a:xfrm>
          <a:prstGeom prst="rect">
            <a:avLst/>
          </a:prstGeom>
        </p:spPr>
        <p:txBody>
          <a:bodyPr lIns="0" rIns="0" tIns="0" bIns="0">
            <a:normAutofit/>
          </a:bodyPr>
          <a:p>
            <a:endParaRPr b="0" lang="es-PA" sz="1400" spc="-1" strike="noStrike">
              <a:solidFill>
                <a:srgbClr val="000000"/>
              </a:solidFill>
              <a:latin typeface="Arial"/>
            </a:endParaRPr>
          </a:p>
        </p:txBody>
      </p:sp>
      <p:sp>
        <p:nvSpPr>
          <p:cNvPr id="4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49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499"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01" name="PlaceHolder 4"/>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503" name="PlaceHolder 2"/>
          <p:cNvSpPr>
            <a:spLocks noGrp="1"/>
          </p:cNvSpPr>
          <p:nvPr>
            <p:ph type="body"/>
          </p:nvPr>
        </p:nvSpPr>
        <p:spPr>
          <a:xfrm>
            <a:off x="457200" y="120348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04" name="PlaceHolder 3"/>
          <p:cNvSpPr>
            <a:spLocks noGrp="1"/>
          </p:cNvSpPr>
          <p:nvPr>
            <p:ph type="body"/>
          </p:nvPr>
        </p:nvSpPr>
        <p:spPr>
          <a:xfrm>
            <a:off x="457200" y="2761920"/>
            <a:ext cx="822924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506" name="PlaceHolder 2"/>
          <p:cNvSpPr>
            <a:spLocks noGrp="1"/>
          </p:cNvSpPr>
          <p:nvPr>
            <p:ph type="body"/>
          </p:nvPr>
        </p:nvSpPr>
        <p:spPr>
          <a:xfrm>
            <a:off x="45720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08" name="PlaceHolder 4"/>
          <p:cNvSpPr>
            <a:spLocks noGrp="1"/>
          </p:cNvSpPr>
          <p:nvPr>
            <p:ph type="body"/>
          </p:nvPr>
        </p:nvSpPr>
        <p:spPr>
          <a:xfrm>
            <a:off x="45720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09" name="PlaceHolder 5"/>
          <p:cNvSpPr>
            <a:spLocks noGrp="1"/>
          </p:cNvSpPr>
          <p:nvPr>
            <p:ph type="body"/>
          </p:nvPr>
        </p:nvSpPr>
        <p:spPr>
          <a:xfrm>
            <a:off x="4674240" y="2761920"/>
            <a:ext cx="40158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457200" y="205200"/>
            <a:ext cx="8229240" cy="858600"/>
          </a:xfrm>
          <a:prstGeom prst="rect">
            <a:avLst/>
          </a:prstGeom>
        </p:spPr>
        <p:txBody>
          <a:bodyPr lIns="0" rIns="0" tIns="0" bIns="0" anchor="ctr"/>
          <a:p>
            <a:endParaRPr b="0" lang="es-PA" sz="1400" spc="-1" strike="noStrike">
              <a:solidFill>
                <a:srgbClr val="000000"/>
              </a:solidFill>
              <a:latin typeface="Arial"/>
            </a:endParaRPr>
          </a:p>
        </p:txBody>
      </p:sp>
      <p:sp>
        <p:nvSpPr>
          <p:cNvPr id="511" name="PlaceHolder 2"/>
          <p:cNvSpPr>
            <a:spLocks noGrp="1"/>
          </p:cNvSpPr>
          <p:nvPr>
            <p:ph type="body"/>
          </p:nvPr>
        </p:nvSpPr>
        <p:spPr>
          <a:xfrm>
            <a:off x="45720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12" name="PlaceHolder 3"/>
          <p:cNvSpPr>
            <a:spLocks noGrp="1"/>
          </p:cNvSpPr>
          <p:nvPr>
            <p:ph type="body"/>
          </p:nvPr>
        </p:nvSpPr>
        <p:spPr>
          <a:xfrm>
            <a:off x="323964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13" name="PlaceHolder 4"/>
          <p:cNvSpPr>
            <a:spLocks noGrp="1"/>
          </p:cNvSpPr>
          <p:nvPr>
            <p:ph type="body"/>
          </p:nvPr>
        </p:nvSpPr>
        <p:spPr>
          <a:xfrm>
            <a:off x="6022080" y="120348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14" name="PlaceHolder 5"/>
          <p:cNvSpPr>
            <a:spLocks noGrp="1"/>
          </p:cNvSpPr>
          <p:nvPr>
            <p:ph type="body"/>
          </p:nvPr>
        </p:nvSpPr>
        <p:spPr>
          <a:xfrm>
            <a:off x="45720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15" name="PlaceHolder 6"/>
          <p:cNvSpPr>
            <a:spLocks noGrp="1"/>
          </p:cNvSpPr>
          <p:nvPr>
            <p:ph type="body"/>
          </p:nvPr>
        </p:nvSpPr>
        <p:spPr>
          <a:xfrm>
            <a:off x="323964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
        <p:nvSpPr>
          <p:cNvPr id="516" name="PlaceHolder 7"/>
          <p:cNvSpPr>
            <a:spLocks noGrp="1"/>
          </p:cNvSpPr>
          <p:nvPr>
            <p:ph type="body"/>
          </p:nvPr>
        </p:nvSpPr>
        <p:spPr>
          <a:xfrm>
            <a:off x="6022080" y="2761920"/>
            <a:ext cx="2649600" cy="1422720"/>
          </a:xfrm>
          <a:prstGeom prst="rect">
            <a:avLst/>
          </a:prstGeom>
        </p:spPr>
        <p:txBody>
          <a:bodyPr lIns="0" rIns="0" tIns="0" bIns="0">
            <a:normAutofit/>
          </a:bodyPr>
          <a:p>
            <a:endParaRPr b="0" lang="es-PA"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07160" y="407160"/>
            <a:ext cx="8329320" cy="4329000"/>
          </a:xfrm>
          <a:prstGeom prst="rect">
            <a:avLst/>
          </a:prstGeom>
          <a:solidFill>
            <a:srgbClr val="dee9f2"/>
          </a:solidFill>
          <a:ln>
            <a:noFill/>
          </a:ln>
        </p:spPr>
        <p:style>
          <a:lnRef idx="0"/>
          <a:fillRef idx="0"/>
          <a:effectRef idx="0"/>
          <a:fontRef idx="minor"/>
        </p:style>
      </p:sp>
      <p:sp>
        <p:nvSpPr>
          <p:cNvPr id="1" name="CustomShape 2"/>
          <p:cNvSpPr/>
          <p:nvPr/>
        </p:nvSpPr>
        <p:spPr>
          <a:xfrm>
            <a:off x="794160" y="78120"/>
            <a:ext cx="141120" cy="141120"/>
          </a:xfrm>
          <a:prstGeom prst="ellipse">
            <a:avLst/>
          </a:prstGeom>
          <a:solidFill>
            <a:srgbClr val="ff9755"/>
          </a:solidFill>
          <a:ln>
            <a:noFill/>
          </a:ln>
        </p:spPr>
        <p:style>
          <a:lnRef idx="0"/>
          <a:fillRef idx="0"/>
          <a:effectRef idx="0"/>
          <a:fontRef idx="minor"/>
        </p:style>
      </p:sp>
      <p:sp>
        <p:nvSpPr>
          <p:cNvPr id="2" name="CustomShape 3"/>
          <p:cNvSpPr/>
          <p:nvPr/>
        </p:nvSpPr>
        <p:spPr>
          <a:xfrm>
            <a:off x="-140400" y="150120"/>
            <a:ext cx="1097280" cy="1097280"/>
          </a:xfrm>
          <a:prstGeom prst="ellipse">
            <a:avLst/>
          </a:prstGeom>
          <a:solidFill>
            <a:srgbClr val="02bdc7"/>
          </a:solidFill>
          <a:ln>
            <a:noFill/>
          </a:ln>
        </p:spPr>
        <p:style>
          <a:lnRef idx="0"/>
          <a:fillRef idx="0"/>
          <a:effectRef idx="0"/>
          <a:fontRef idx="minor"/>
        </p:style>
      </p:sp>
      <p:sp>
        <p:nvSpPr>
          <p:cNvPr id="3" name="CustomShape 4"/>
          <p:cNvSpPr/>
          <p:nvPr/>
        </p:nvSpPr>
        <p:spPr>
          <a:xfrm>
            <a:off x="8079480" y="377640"/>
            <a:ext cx="879120" cy="879120"/>
          </a:xfrm>
          <a:prstGeom prst="ellipse">
            <a:avLst/>
          </a:prstGeom>
          <a:solidFill>
            <a:srgbClr val="fc4067"/>
          </a:solidFill>
          <a:ln>
            <a:noFill/>
          </a:ln>
        </p:spPr>
        <p:style>
          <a:lnRef idx="0"/>
          <a:fillRef idx="0"/>
          <a:effectRef idx="0"/>
          <a:fontRef idx="minor"/>
        </p:style>
      </p:sp>
      <p:sp>
        <p:nvSpPr>
          <p:cNvPr id="4" name="CustomShape 5"/>
          <p:cNvSpPr/>
          <p:nvPr/>
        </p:nvSpPr>
        <p:spPr>
          <a:xfrm>
            <a:off x="696600" y="917640"/>
            <a:ext cx="336600" cy="336600"/>
          </a:xfrm>
          <a:prstGeom prst="ellipse">
            <a:avLst/>
          </a:prstGeom>
          <a:solidFill>
            <a:srgbClr val="fc4540">
              <a:alpha val="79000"/>
            </a:srgbClr>
          </a:solidFill>
          <a:ln>
            <a:noFill/>
          </a:ln>
        </p:spPr>
        <p:style>
          <a:lnRef idx="0"/>
          <a:fillRef idx="0"/>
          <a:effectRef idx="0"/>
          <a:fontRef idx="minor"/>
        </p:style>
      </p:sp>
      <p:sp>
        <p:nvSpPr>
          <p:cNvPr id="5" name="CustomShape 6"/>
          <p:cNvSpPr/>
          <p:nvPr/>
        </p:nvSpPr>
        <p:spPr>
          <a:xfrm>
            <a:off x="8924400" y="119520"/>
            <a:ext cx="292320" cy="292320"/>
          </a:xfrm>
          <a:prstGeom prst="ellipse">
            <a:avLst/>
          </a:prstGeom>
          <a:solidFill>
            <a:srgbClr val="ff9755"/>
          </a:solidFill>
          <a:ln>
            <a:noFill/>
          </a:ln>
        </p:spPr>
        <p:style>
          <a:lnRef idx="0"/>
          <a:fillRef idx="0"/>
          <a:effectRef idx="0"/>
          <a:fontRef idx="minor"/>
        </p:style>
      </p:sp>
      <p:sp>
        <p:nvSpPr>
          <p:cNvPr id="6" name="CustomShape 7"/>
          <p:cNvSpPr/>
          <p:nvPr/>
        </p:nvSpPr>
        <p:spPr>
          <a:xfrm>
            <a:off x="7724520" y="767160"/>
            <a:ext cx="212760" cy="212760"/>
          </a:xfrm>
          <a:prstGeom prst="ellipse">
            <a:avLst/>
          </a:prstGeom>
          <a:solidFill>
            <a:srgbClr val="02bdc7"/>
          </a:solidFill>
          <a:ln>
            <a:noFill/>
          </a:ln>
        </p:spPr>
        <p:style>
          <a:lnRef idx="0"/>
          <a:fillRef idx="0"/>
          <a:effectRef idx="0"/>
          <a:fontRef idx="minor"/>
        </p:style>
      </p:sp>
      <p:sp>
        <p:nvSpPr>
          <p:cNvPr id="7" name="CustomShape 8"/>
          <p:cNvSpPr/>
          <p:nvPr/>
        </p:nvSpPr>
        <p:spPr>
          <a:xfrm>
            <a:off x="8924040" y="451800"/>
            <a:ext cx="93600" cy="93600"/>
          </a:xfrm>
          <a:prstGeom prst="ellipse">
            <a:avLst/>
          </a:prstGeom>
          <a:solidFill>
            <a:srgbClr val="ffb600"/>
          </a:solidFill>
          <a:ln>
            <a:noFill/>
          </a:ln>
        </p:spPr>
        <p:style>
          <a:lnRef idx="0"/>
          <a:fillRef idx="0"/>
          <a:effectRef idx="0"/>
          <a:fontRef idx="minor"/>
        </p:style>
      </p:sp>
      <p:sp>
        <p:nvSpPr>
          <p:cNvPr id="8" name="CustomShape 9"/>
          <p:cNvSpPr/>
          <p:nvPr/>
        </p:nvSpPr>
        <p:spPr>
          <a:xfrm>
            <a:off x="528480" y="-124560"/>
            <a:ext cx="212760" cy="212760"/>
          </a:xfrm>
          <a:prstGeom prst="ellipse">
            <a:avLst/>
          </a:prstGeom>
          <a:solidFill>
            <a:srgbClr val="ffb600"/>
          </a:solidFill>
          <a:ln>
            <a:noFill/>
          </a:ln>
        </p:spPr>
        <p:style>
          <a:lnRef idx="0"/>
          <a:fillRef idx="0"/>
          <a:effectRef idx="0"/>
          <a:fontRef idx="minor"/>
        </p:style>
      </p:sp>
      <p:sp>
        <p:nvSpPr>
          <p:cNvPr id="9" name="CustomShape 10"/>
          <p:cNvSpPr/>
          <p:nvPr/>
        </p:nvSpPr>
        <p:spPr>
          <a:xfrm>
            <a:off x="8327880" y="626040"/>
            <a:ext cx="381960" cy="381960"/>
          </a:xfrm>
          <a:custGeom>
            <a:avLst/>
            <a:gdLst/>
            <a:ahLst/>
            <a:rect l="l" t="t" r="r" b="b"/>
            <a:pathLst>
              <a:path w="16027" h="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240">
            <a:solidFill>
              <a:srgbClr val="ffffff"/>
            </a:solidFill>
            <a:round/>
          </a:ln>
        </p:spPr>
        <p:style>
          <a:lnRef idx="0"/>
          <a:fillRef idx="0"/>
          <a:effectRef idx="0"/>
          <a:fontRef idx="minor"/>
        </p:style>
      </p:sp>
      <p:grpSp>
        <p:nvGrpSpPr>
          <p:cNvPr id="10" name="Group 11"/>
          <p:cNvGrpSpPr/>
          <p:nvPr/>
        </p:nvGrpSpPr>
        <p:grpSpPr>
          <a:xfrm>
            <a:off x="154080" y="438840"/>
            <a:ext cx="508680" cy="478440"/>
            <a:chOff x="154080" y="438840"/>
            <a:chExt cx="508680" cy="478440"/>
          </a:xfrm>
        </p:grpSpPr>
        <p:sp>
          <p:nvSpPr>
            <p:cNvPr id="11" name="CustomShape 12"/>
            <p:cNvSpPr/>
            <p:nvPr/>
          </p:nvSpPr>
          <p:spPr>
            <a:xfrm>
              <a:off x="154080" y="620280"/>
              <a:ext cx="120960" cy="271440"/>
            </a:xfrm>
            <a:custGeom>
              <a:avLst/>
              <a:gdLst/>
              <a:ahLst/>
              <a:rect l="l" t="t" r="r" b="b"/>
              <a:pathLst>
                <a:path w="3922" h="8793">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240">
              <a:solidFill>
                <a:srgbClr val="ffffff"/>
              </a:solidFill>
              <a:round/>
            </a:ln>
          </p:spPr>
          <p:style>
            <a:lnRef idx="0"/>
            <a:fillRef idx="0"/>
            <a:effectRef idx="0"/>
            <a:fontRef idx="minor"/>
          </p:style>
        </p:sp>
        <p:sp>
          <p:nvSpPr>
            <p:cNvPr id="12" name="CustomShape 13"/>
            <p:cNvSpPr/>
            <p:nvPr/>
          </p:nvSpPr>
          <p:spPr>
            <a:xfrm>
              <a:off x="284400" y="438840"/>
              <a:ext cx="378360" cy="478440"/>
            </a:xfrm>
            <a:custGeom>
              <a:avLst/>
              <a:gdLst/>
              <a:ahLst/>
              <a:rect l="l" t="t" r="r" b="b"/>
              <a:pathLst>
                <a:path w="12252" h="15491">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240">
              <a:solidFill>
                <a:srgbClr val="ffffff"/>
              </a:solidFill>
              <a:round/>
            </a:ln>
          </p:spPr>
          <p:style>
            <a:lnRef idx="0"/>
            <a:fillRef idx="0"/>
            <a:effectRef idx="0"/>
            <a:fontRef idx="minor"/>
          </p:style>
        </p:sp>
      </p:grpSp>
      <p:sp>
        <p:nvSpPr>
          <p:cNvPr id="13" name="PlaceHolder 14"/>
          <p:cNvSpPr>
            <a:spLocks noGrp="1"/>
          </p:cNvSpPr>
          <p:nvPr>
            <p:ph type="body"/>
          </p:nvPr>
        </p:nvSpPr>
        <p:spPr>
          <a:xfrm>
            <a:off x="457200" y="4177800"/>
            <a:ext cx="8229240" cy="519120"/>
          </a:xfrm>
          <a:prstGeom prst="rect">
            <a:avLst/>
          </a:prstGeom>
        </p:spPr>
        <p:txBody>
          <a:bodyPr tIns="91440" bIns="91440"/>
          <a:p>
            <a:pPr marL="432000" indent="-324000">
              <a:spcBef>
                <a:spcPts val="1417"/>
              </a:spcBef>
              <a:buClr>
                <a:srgbClr val="000000"/>
              </a:buClr>
              <a:buSzPct val="45000"/>
              <a:buFont typeface="Wingdings" charset="2"/>
              <a:buChar char=""/>
            </a:pPr>
            <a:r>
              <a:rPr b="0" lang="es-PA" sz="1400" spc="-1" strike="noStrike">
                <a:solidFill>
                  <a:srgbClr val="000000"/>
                </a:solidFill>
                <a:latin typeface="Arial"/>
              </a:rPr>
              <a:t>Click to edit the outline text format</a:t>
            </a:r>
            <a:endParaRPr b="0" lang="es-PA"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PA" sz="1400" spc="-1" strike="noStrike">
                <a:solidFill>
                  <a:srgbClr val="000000"/>
                </a:solidFill>
                <a:latin typeface="Arial"/>
              </a:rPr>
              <a:t>Second Outline Level</a:t>
            </a:r>
            <a:endParaRPr b="0" lang="es-PA"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PA" sz="1400" spc="-1" strike="noStrike">
                <a:solidFill>
                  <a:srgbClr val="000000"/>
                </a:solidFill>
                <a:latin typeface="Arial"/>
              </a:rPr>
              <a:t>Third Outline Level</a:t>
            </a:r>
            <a:endParaRPr b="0" lang="es-PA"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PA" sz="1400" spc="-1" strike="noStrike">
                <a:solidFill>
                  <a:srgbClr val="000000"/>
                </a:solidFill>
                <a:latin typeface="Arial"/>
              </a:rPr>
              <a:t>Fourth Outline Level</a:t>
            </a:r>
            <a:endParaRPr b="0" lang="es-PA"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PA" sz="1400" spc="-1" strike="noStrike">
                <a:solidFill>
                  <a:srgbClr val="000000"/>
                </a:solidFill>
                <a:latin typeface="Arial"/>
              </a:rPr>
              <a:t>Fifth Outline Level</a:t>
            </a:r>
            <a:endParaRPr b="0" lang="es-PA"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PA" sz="1400" spc="-1" strike="noStrike">
                <a:solidFill>
                  <a:srgbClr val="000000"/>
                </a:solidFill>
                <a:latin typeface="Arial"/>
              </a:rPr>
              <a:t>Sixth Outline Level</a:t>
            </a:r>
            <a:endParaRPr b="0" lang="es-PA"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PA" sz="1400" spc="-1" strike="noStrike">
                <a:solidFill>
                  <a:srgbClr val="000000"/>
                </a:solidFill>
                <a:latin typeface="Arial"/>
              </a:rPr>
              <a:t>Seventh Outline Level</a:t>
            </a:r>
            <a:endParaRPr b="0" lang="es-PA" sz="1400" spc="-1" strike="noStrike">
              <a:solidFill>
                <a:srgbClr val="000000"/>
              </a:solidFill>
              <a:latin typeface="Arial"/>
            </a:endParaRPr>
          </a:p>
        </p:txBody>
      </p:sp>
      <p:sp>
        <p:nvSpPr>
          <p:cNvPr id="14" name="CustomShape 15"/>
          <p:cNvSpPr/>
          <p:nvPr/>
        </p:nvSpPr>
        <p:spPr>
          <a:xfrm>
            <a:off x="7720200" y="104040"/>
            <a:ext cx="626040" cy="626040"/>
          </a:xfrm>
          <a:prstGeom prst="ellipse">
            <a:avLst/>
          </a:prstGeom>
          <a:solidFill>
            <a:srgbClr val="ffb600">
              <a:alpha val="80000"/>
            </a:srgbClr>
          </a:solidFill>
          <a:ln>
            <a:noFill/>
          </a:ln>
        </p:spPr>
        <p:style>
          <a:lnRef idx="0"/>
          <a:fillRef idx="0"/>
          <a:effectRef idx="0"/>
          <a:fontRef idx="minor"/>
        </p:style>
      </p:sp>
      <p:grpSp>
        <p:nvGrpSpPr>
          <p:cNvPr id="15" name="Group 16"/>
          <p:cNvGrpSpPr/>
          <p:nvPr/>
        </p:nvGrpSpPr>
        <p:grpSpPr>
          <a:xfrm>
            <a:off x="7915320" y="229320"/>
            <a:ext cx="236520" cy="374760"/>
            <a:chOff x="7915320" y="229320"/>
            <a:chExt cx="236520" cy="374760"/>
          </a:xfrm>
        </p:grpSpPr>
        <p:sp>
          <p:nvSpPr>
            <p:cNvPr id="16" name="CustomShape 17"/>
            <p:cNvSpPr/>
            <p:nvPr/>
          </p:nvSpPr>
          <p:spPr>
            <a:xfrm>
              <a:off x="7986600" y="556200"/>
              <a:ext cx="93960" cy="20520"/>
            </a:xfrm>
            <a:custGeom>
              <a:avLst/>
              <a:gdLst/>
              <a:ahLst/>
              <a:rect l="l" t="t" r="r" b="b"/>
              <a:pathLst>
                <a:path w="4092" h="902">
                  <a:moveTo>
                    <a:pt x="4092" y="902"/>
                  </a:moveTo>
                  <a:lnTo>
                    <a:pt x="4092" y="1"/>
                  </a:lnTo>
                  <a:lnTo>
                    <a:pt x="0" y="1"/>
                  </a:lnTo>
                  <a:lnTo>
                    <a:pt x="0" y="902"/>
                  </a:lnTo>
                  <a:lnTo>
                    <a:pt x="4092" y="902"/>
                  </a:lnTo>
                  <a:close/>
                </a:path>
              </a:pathLst>
            </a:custGeom>
            <a:noFill/>
            <a:ln w="12240">
              <a:solidFill>
                <a:srgbClr val="02bdc7"/>
              </a:solidFill>
              <a:round/>
            </a:ln>
          </p:spPr>
          <p:style>
            <a:lnRef idx="0"/>
            <a:fillRef idx="0"/>
            <a:effectRef idx="0"/>
            <a:fontRef idx="minor"/>
          </p:style>
        </p:sp>
        <p:sp>
          <p:nvSpPr>
            <p:cNvPr id="17" name="CustomShape 18"/>
            <p:cNvSpPr/>
            <p:nvPr/>
          </p:nvSpPr>
          <p:spPr>
            <a:xfrm>
              <a:off x="7986600" y="534960"/>
              <a:ext cx="93960" cy="20520"/>
            </a:xfrm>
            <a:custGeom>
              <a:avLst/>
              <a:gdLst/>
              <a:ahLst/>
              <a:rect l="l" t="t" r="r" b="b"/>
              <a:pathLst>
                <a:path w="4092" h="902">
                  <a:moveTo>
                    <a:pt x="4092" y="901"/>
                  </a:moveTo>
                  <a:lnTo>
                    <a:pt x="4092" y="0"/>
                  </a:lnTo>
                  <a:lnTo>
                    <a:pt x="0" y="0"/>
                  </a:lnTo>
                  <a:lnTo>
                    <a:pt x="0" y="901"/>
                  </a:lnTo>
                  <a:lnTo>
                    <a:pt x="4092" y="901"/>
                  </a:lnTo>
                  <a:close/>
                </a:path>
              </a:pathLst>
            </a:custGeom>
            <a:noFill/>
            <a:ln w="12240">
              <a:solidFill>
                <a:srgbClr val="02bdc7"/>
              </a:solidFill>
              <a:round/>
            </a:ln>
          </p:spPr>
          <p:style>
            <a:lnRef idx="0"/>
            <a:fillRef idx="0"/>
            <a:effectRef idx="0"/>
            <a:fontRef idx="minor"/>
          </p:style>
        </p:sp>
        <p:sp>
          <p:nvSpPr>
            <p:cNvPr id="18" name="CustomShape 19"/>
            <p:cNvSpPr/>
            <p:nvPr/>
          </p:nvSpPr>
          <p:spPr>
            <a:xfrm>
              <a:off x="7986600" y="577080"/>
              <a:ext cx="93960" cy="27000"/>
            </a:xfrm>
            <a:custGeom>
              <a:avLst/>
              <a:gdLst/>
              <a:ahLst/>
              <a:rect l="l" t="t" r="r" b="b"/>
              <a:pathLst>
                <a:path w="4092" h="1195">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240">
              <a:solidFill>
                <a:srgbClr val="02bdc7"/>
              </a:solidFill>
              <a:round/>
            </a:ln>
          </p:spPr>
          <p:style>
            <a:lnRef idx="0"/>
            <a:fillRef idx="0"/>
            <a:effectRef idx="0"/>
            <a:fontRef idx="minor"/>
          </p:style>
        </p:sp>
        <p:sp>
          <p:nvSpPr>
            <p:cNvPr id="19" name="CustomShape 20"/>
            <p:cNvSpPr/>
            <p:nvPr/>
          </p:nvSpPr>
          <p:spPr>
            <a:xfrm>
              <a:off x="7976520" y="358920"/>
              <a:ext cx="32400" cy="153360"/>
            </a:xfrm>
            <a:custGeom>
              <a:avLst/>
              <a:gdLst/>
              <a:ahLst/>
              <a:rect l="l" t="t" r="r" b="b"/>
              <a:pathLst>
                <a:path w="1414" h="6675">
                  <a:moveTo>
                    <a:pt x="1413" y="6674"/>
                  </a:moveTo>
                  <a:lnTo>
                    <a:pt x="1413" y="6674"/>
                  </a:lnTo>
                  <a:lnTo>
                    <a:pt x="585" y="2850"/>
                  </a:lnTo>
                  <a:lnTo>
                    <a:pt x="1" y="1"/>
                  </a:lnTo>
                </a:path>
              </a:pathLst>
            </a:custGeom>
            <a:noFill/>
            <a:ln w="12240">
              <a:solidFill>
                <a:srgbClr val="02bdc7"/>
              </a:solidFill>
              <a:round/>
            </a:ln>
          </p:spPr>
          <p:style>
            <a:lnRef idx="0"/>
            <a:fillRef idx="0"/>
            <a:effectRef idx="0"/>
            <a:fontRef idx="minor"/>
          </p:style>
        </p:sp>
        <p:sp>
          <p:nvSpPr>
            <p:cNvPr id="20" name="CustomShape 21"/>
            <p:cNvSpPr/>
            <p:nvPr/>
          </p:nvSpPr>
          <p:spPr>
            <a:xfrm>
              <a:off x="7915320" y="229320"/>
              <a:ext cx="236520" cy="282960"/>
            </a:xfrm>
            <a:custGeom>
              <a:avLst/>
              <a:gdLst/>
              <a:ahLst/>
              <a:rect l="l" t="t" r="r" b="b"/>
              <a:pathLst>
                <a:path w="10278" h="12301">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240">
              <a:solidFill>
                <a:srgbClr val="02bdc7"/>
              </a:solidFill>
              <a:round/>
            </a:ln>
          </p:spPr>
          <p:style>
            <a:lnRef idx="0"/>
            <a:fillRef idx="0"/>
            <a:effectRef idx="0"/>
            <a:fontRef idx="minor"/>
          </p:style>
        </p:sp>
        <p:sp>
          <p:nvSpPr>
            <p:cNvPr id="21" name="CustomShape 22"/>
            <p:cNvSpPr/>
            <p:nvPr/>
          </p:nvSpPr>
          <p:spPr>
            <a:xfrm>
              <a:off x="8058600" y="358920"/>
              <a:ext cx="32400" cy="153360"/>
            </a:xfrm>
            <a:custGeom>
              <a:avLst/>
              <a:gdLst/>
              <a:ahLst/>
              <a:rect l="l" t="t" r="r" b="b"/>
              <a:pathLst>
                <a:path w="1414" h="6675">
                  <a:moveTo>
                    <a:pt x="1413" y="1"/>
                  </a:moveTo>
                  <a:lnTo>
                    <a:pt x="1413" y="1"/>
                  </a:lnTo>
                  <a:lnTo>
                    <a:pt x="829" y="2850"/>
                  </a:lnTo>
                  <a:lnTo>
                    <a:pt x="1" y="6674"/>
                  </a:lnTo>
                </a:path>
              </a:pathLst>
            </a:custGeom>
            <a:noFill/>
            <a:ln w="12240">
              <a:solidFill>
                <a:srgbClr val="02bdc7"/>
              </a:solidFill>
              <a:round/>
            </a:ln>
          </p:spPr>
          <p:style>
            <a:lnRef idx="0"/>
            <a:fillRef idx="0"/>
            <a:effectRef idx="0"/>
            <a:fontRef idx="minor"/>
          </p:style>
        </p:sp>
        <p:sp>
          <p:nvSpPr>
            <p:cNvPr id="22" name="CustomShape 23"/>
            <p:cNvSpPr/>
            <p:nvPr/>
          </p:nvSpPr>
          <p:spPr>
            <a:xfrm>
              <a:off x="7992360" y="353160"/>
              <a:ext cx="82800" cy="17640"/>
            </a:xfrm>
            <a:custGeom>
              <a:avLst/>
              <a:gdLst/>
              <a:ahLst/>
              <a:rect l="l" t="t" r="r" b="b"/>
              <a:pathLst>
                <a:path w="3606" h="78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240">
              <a:solidFill>
                <a:srgbClr val="02bdc7"/>
              </a:solidFill>
              <a:round/>
            </a:ln>
          </p:spPr>
          <p:style>
            <a:lnRef idx="0"/>
            <a:fillRef idx="0"/>
            <a:effectRef idx="0"/>
            <a:fontRef idx="minor"/>
          </p:style>
        </p:sp>
        <p:sp>
          <p:nvSpPr>
            <p:cNvPr id="23" name="CustomShape 24"/>
            <p:cNvSpPr/>
            <p:nvPr/>
          </p:nvSpPr>
          <p:spPr>
            <a:xfrm>
              <a:off x="7986600" y="514800"/>
              <a:ext cx="93960" cy="360"/>
            </a:xfrm>
            <a:custGeom>
              <a:avLst/>
              <a:gdLst/>
              <a:ahLst/>
              <a:rect l="l" t="t" r="r" b="b"/>
              <a:pathLst>
                <a:path w="4092" h="1">
                  <a:moveTo>
                    <a:pt x="0" y="1"/>
                  </a:moveTo>
                  <a:lnTo>
                    <a:pt x="4092" y="1"/>
                  </a:lnTo>
                </a:path>
              </a:pathLst>
            </a:custGeom>
            <a:noFill/>
            <a:ln w="12240">
              <a:solidFill>
                <a:srgbClr val="02bdc7"/>
              </a:solidFill>
              <a:round/>
            </a:ln>
          </p:spPr>
          <p:style>
            <a:lnRef idx="0"/>
            <a:fillRef idx="0"/>
            <a:effectRef idx="0"/>
            <a:fontRef idx="minor"/>
          </p:style>
        </p:sp>
      </p:grpSp>
      <p:sp>
        <p:nvSpPr>
          <p:cNvPr id="24" name="PlaceHolder 25"/>
          <p:cNvSpPr>
            <a:spLocks noGrp="1"/>
          </p:cNvSpPr>
          <p:nvPr>
            <p:ph type="sldNum"/>
          </p:nvPr>
        </p:nvSpPr>
        <p:spPr>
          <a:xfrm>
            <a:off x="8118000" y="4303800"/>
            <a:ext cx="548280" cy="393120"/>
          </a:xfrm>
          <a:prstGeom prst="rect">
            <a:avLst/>
          </a:prstGeom>
        </p:spPr>
        <p:txBody>
          <a:bodyPr tIns="91440" bIns="91440" anchor="ctr"/>
          <a:p>
            <a:pPr>
              <a:lnSpc>
                <a:spcPct val="100000"/>
              </a:lnSpc>
            </a:pPr>
            <a:fld id="{0AC8D735-56B8-4014-BA6B-4B4672A7256D}" type="slidenum">
              <a:rPr b="0" lang="es-PA" sz="1400" spc="-1" strike="noStrike">
                <a:solidFill>
                  <a:srgbClr val="000000"/>
                </a:solidFill>
                <a:latin typeface="Arial"/>
                <a:ea typeface="Arial"/>
              </a:rPr>
              <a:t>&lt;number&gt;</a:t>
            </a:fld>
            <a:endParaRPr b="0" lang="es-PA" sz="1400" spc="-1" strike="noStrike">
              <a:latin typeface="Times New Roman"/>
            </a:endParaRPr>
          </a:p>
        </p:txBody>
      </p:sp>
      <p:sp>
        <p:nvSpPr>
          <p:cNvPr id="25" name="PlaceHolder 26"/>
          <p:cNvSpPr>
            <a:spLocks noGrp="1"/>
          </p:cNvSpPr>
          <p:nvPr>
            <p:ph type="title"/>
          </p:nvPr>
        </p:nvSpPr>
        <p:spPr>
          <a:xfrm>
            <a:off x="457200" y="205200"/>
            <a:ext cx="8229240" cy="858600"/>
          </a:xfrm>
          <a:prstGeom prst="rect">
            <a:avLst/>
          </a:prstGeom>
        </p:spPr>
        <p:txBody>
          <a:bodyPr lIns="0" rIns="0" tIns="0" bIns="0" anchor="ctr"/>
          <a:p>
            <a:r>
              <a:rPr b="0" lang="es-PA" sz="1400" spc="-1" strike="noStrike">
                <a:solidFill>
                  <a:srgbClr val="000000"/>
                </a:solidFill>
                <a:latin typeface="Arial"/>
              </a:rPr>
              <a:t>Click to edit the title text format</a:t>
            </a:r>
            <a:endParaRPr b="0" lang="es-PA"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CustomShape 1"/>
          <p:cNvSpPr/>
          <p:nvPr/>
        </p:nvSpPr>
        <p:spPr>
          <a:xfrm>
            <a:off x="2630520" y="630000"/>
            <a:ext cx="3882960" cy="3882960"/>
          </a:xfrm>
          <a:prstGeom prst="ellipse">
            <a:avLst/>
          </a:prstGeom>
          <a:solidFill>
            <a:srgbClr val="02bdc7"/>
          </a:solidFill>
          <a:ln>
            <a:noFill/>
          </a:ln>
        </p:spPr>
        <p:style>
          <a:lnRef idx="0"/>
          <a:fillRef idx="0"/>
          <a:effectRef idx="0"/>
          <a:fontRef idx="minor"/>
        </p:style>
      </p:sp>
      <p:sp>
        <p:nvSpPr>
          <p:cNvPr id="63" name="CustomShape 2"/>
          <p:cNvSpPr/>
          <p:nvPr/>
        </p:nvSpPr>
        <p:spPr>
          <a:xfrm>
            <a:off x="5430240" y="228600"/>
            <a:ext cx="1387800" cy="1387800"/>
          </a:xfrm>
          <a:prstGeom prst="ellipse">
            <a:avLst/>
          </a:prstGeom>
          <a:solidFill>
            <a:srgbClr val="ffb600">
              <a:alpha val="80000"/>
            </a:srgbClr>
          </a:solidFill>
          <a:ln>
            <a:noFill/>
          </a:ln>
        </p:spPr>
        <p:style>
          <a:lnRef idx="0"/>
          <a:fillRef idx="0"/>
          <a:effectRef idx="0"/>
          <a:fontRef idx="minor"/>
        </p:style>
      </p:sp>
      <p:sp>
        <p:nvSpPr>
          <p:cNvPr id="64" name="CustomShape 3"/>
          <p:cNvSpPr/>
          <p:nvPr/>
        </p:nvSpPr>
        <p:spPr>
          <a:xfrm>
            <a:off x="5908320" y="4660920"/>
            <a:ext cx="605160" cy="605160"/>
          </a:xfrm>
          <a:prstGeom prst="ellipse">
            <a:avLst/>
          </a:prstGeom>
          <a:solidFill>
            <a:srgbClr val="ffffff"/>
          </a:solidFill>
          <a:ln>
            <a:noFill/>
          </a:ln>
        </p:spPr>
        <p:style>
          <a:lnRef idx="0"/>
          <a:fillRef idx="0"/>
          <a:effectRef idx="0"/>
          <a:fontRef idx="minor"/>
        </p:style>
      </p:sp>
      <p:sp>
        <p:nvSpPr>
          <p:cNvPr id="65" name="CustomShape 4"/>
          <p:cNvSpPr/>
          <p:nvPr/>
        </p:nvSpPr>
        <p:spPr>
          <a:xfrm>
            <a:off x="2706480" y="3872520"/>
            <a:ext cx="1097280" cy="1097280"/>
          </a:xfrm>
          <a:prstGeom prst="ellipse">
            <a:avLst/>
          </a:prstGeom>
          <a:solidFill>
            <a:srgbClr val="fc4540">
              <a:alpha val="79000"/>
            </a:srgbClr>
          </a:solidFill>
          <a:ln>
            <a:noFill/>
          </a:ln>
        </p:spPr>
        <p:style>
          <a:lnRef idx="0"/>
          <a:fillRef idx="0"/>
          <a:effectRef idx="0"/>
          <a:fontRef idx="minor"/>
        </p:style>
      </p:sp>
      <p:sp>
        <p:nvSpPr>
          <p:cNvPr id="66" name="CustomShape 5"/>
          <p:cNvSpPr/>
          <p:nvPr/>
        </p:nvSpPr>
        <p:spPr>
          <a:xfrm>
            <a:off x="2081520" y="771120"/>
            <a:ext cx="774360" cy="774360"/>
          </a:xfrm>
          <a:prstGeom prst="ellipse">
            <a:avLst/>
          </a:prstGeom>
          <a:solidFill>
            <a:srgbClr val="ffffff"/>
          </a:solidFill>
          <a:ln>
            <a:noFill/>
          </a:ln>
        </p:spPr>
        <p:style>
          <a:lnRef idx="0"/>
          <a:fillRef idx="0"/>
          <a:effectRef idx="0"/>
          <a:fontRef idx="minor"/>
        </p:style>
      </p:sp>
      <p:sp>
        <p:nvSpPr>
          <p:cNvPr id="67" name="CustomShape 6"/>
          <p:cNvSpPr/>
          <p:nvPr/>
        </p:nvSpPr>
        <p:spPr>
          <a:xfrm>
            <a:off x="6513480" y="1616760"/>
            <a:ext cx="412920" cy="412920"/>
          </a:xfrm>
          <a:prstGeom prst="ellipse">
            <a:avLst/>
          </a:prstGeom>
          <a:solidFill>
            <a:srgbClr val="fc4540">
              <a:alpha val="79000"/>
            </a:srgbClr>
          </a:solidFill>
          <a:ln>
            <a:noFill/>
          </a:ln>
        </p:spPr>
        <p:style>
          <a:lnRef idx="0"/>
          <a:fillRef idx="0"/>
          <a:effectRef idx="0"/>
          <a:fontRef idx="minor"/>
        </p:style>
      </p:sp>
      <p:sp>
        <p:nvSpPr>
          <p:cNvPr id="68" name="CustomShape 7"/>
          <p:cNvSpPr/>
          <p:nvPr/>
        </p:nvSpPr>
        <p:spPr>
          <a:xfrm>
            <a:off x="2420640" y="3611880"/>
            <a:ext cx="336600" cy="336600"/>
          </a:xfrm>
          <a:prstGeom prst="ellipse">
            <a:avLst/>
          </a:prstGeom>
          <a:solidFill>
            <a:srgbClr val="ff9755"/>
          </a:solidFill>
          <a:ln>
            <a:noFill/>
          </a:ln>
        </p:spPr>
        <p:style>
          <a:lnRef idx="0"/>
          <a:fillRef idx="0"/>
          <a:effectRef idx="0"/>
          <a:fontRef idx="minor"/>
        </p:style>
      </p:sp>
      <p:sp>
        <p:nvSpPr>
          <p:cNvPr id="69" name="CustomShape 8"/>
          <p:cNvSpPr/>
          <p:nvPr/>
        </p:nvSpPr>
        <p:spPr>
          <a:xfrm>
            <a:off x="2362320" y="1670040"/>
            <a:ext cx="212760" cy="212760"/>
          </a:xfrm>
          <a:prstGeom prst="ellipse">
            <a:avLst/>
          </a:prstGeom>
          <a:solidFill>
            <a:srgbClr val="ffb600"/>
          </a:solidFill>
          <a:ln>
            <a:noFill/>
          </a:ln>
        </p:spPr>
        <p:style>
          <a:lnRef idx="0"/>
          <a:fillRef idx="0"/>
          <a:effectRef idx="0"/>
          <a:fontRef idx="minor"/>
        </p:style>
      </p:sp>
      <p:sp>
        <p:nvSpPr>
          <p:cNvPr id="70" name="CustomShape 9"/>
          <p:cNvSpPr/>
          <p:nvPr/>
        </p:nvSpPr>
        <p:spPr>
          <a:xfrm>
            <a:off x="6818400" y="1338840"/>
            <a:ext cx="93600" cy="93600"/>
          </a:xfrm>
          <a:prstGeom prst="ellipse">
            <a:avLst/>
          </a:prstGeom>
          <a:solidFill>
            <a:srgbClr val="02bdc7"/>
          </a:solidFill>
          <a:ln>
            <a:noFill/>
          </a:ln>
        </p:spPr>
        <p:style>
          <a:lnRef idx="0"/>
          <a:fillRef idx="0"/>
          <a:effectRef idx="0"/>
          <a:fontRef idx="minor"/>
        </p:style>
      </p:sp>
      <p:sp>
        <p:nvSpPr>
          <p:cNvPr id="71" name="CustomShape 10"/>
          <p:cNvSpPr/>
          <p:nvPr/>
        </p:nvSpPr>
        <p:spPr>
          <a:xfrm>
            <a:off x="6163920" y="4374360"/>
            <a:ext cx="93600" cy="93600"/>
          </a:xfrm>
          <a:prstGeom prst="ellipse">
            <a:avLst/>
          </a:prstGeom>
          <a:solidFill>
            <a:srgbClr val="ffb600"/>
          </a:solidFill>
          <a:ln>
            <a:noFill/>
          </a:ln>
        </p:spPr>
        <p:style>
          <a:lnRef idx="0"/>
          <a:fillRef idx="0"/>
          <a:effectRef idx="0"/>
          <a:fontRef idx="minor"/>
        </p:style>
      </p:sp>
      <p:sp>
        <p:nvSpPr>
          <p:cNvPr id="72" name="CustomShape 11"/>
          <p:cNvSpPr/>
          <p:nvPr/>
        </p:nvSpPr>
        <p:spPr>
          <a:xfrm>
            <a:off x="2300760" y="990360"/>
            <a:ext cx="336240" cy="336240"/>
          </a:xfrm>
          <a:custGeom>
            <a:avLst/>
            <a:gdLst/>
            <a:ahLst/>
            <a:rect l="l" t="t" r="r" b="b"/>
            <a:pathLst>
              <a:path w="16027" h="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240">
            <a:solidFill>
              <a:srgbClr val="02bdc7"/>
            </a:solidFill>
            <a:round/>
          </a:ln>
        </p:spPr>
        <p:style>
          <a:lnRef idx="0"/>
          <a:fillRef idx="0"/>
          <a:effectRef idx="0"/>
          <a:fontRef idx="minor"/>
        </p:style>
      </p:sp>
      <p:grpSp>
        <p:nvGrpSpPr>
          <p:cNvPr id="73" name="Group 12"/>
          <p:cNvGrpSpPr/>
          <p:nvPr/>
        </p:nvGrpSpPr>
        <p:grpSpPr>
          <a:xfrm>
            <a:off x="3000960" y="4182120"/>
            <a:ext cx="508680" cy="478440"/>
            <a:chOff x="3000960" y="4182120"/>
            <a:chExt cx="508680" cy="478440"/>
          </a:xfrm>
        </p:grpSpPr>
        <p:sp>
          <p:nvSpPr>
            <p:cNvPr id="74" name="CustomShape 13"/>
            <p:cNvSpPr/>
            <p:nvPr/>
          </p:nvSpPr>
          <p:spPr>
            <a:xfrm>
              <a:off x="3000960" y="4363560"/>
              <a:ext cx="120960" cy="271440"/>
            </a:xfrm>
            <a:custGeom>
              <a:avLst/>
              <a:gdLst/>
              <a:ahLst/>
              <a:rect l="l" t="t" r="r" b="b"/>
              <a:pathLst>
                <a:path w="3922" h="8793">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240">
              <a:solidFill>
                <a:srgbClr val="ffffff"/>
              </a:solidFill>
              <a:round/>
            </a:ln>
          </p:spPr>
          <p:style>
            <a:lnRef idx="0"/>
            <a:fillRef idx="0"/>
            <a:effectRef idx="0"/>
            <a:fontRef idx="minor"/>
          </p:style>
        </p:sp>
        <p:sp>
          <p:nvSpPr>
            <p:cNvPr id="75" name="CustomShape 14"/>
            <p:cNvSpPr/>
            <p:nvPr/>
          </p:nvSpPr>
          <p:spPr>
            <a:xfrm>
              <a:off x="3131280" y="4182120"/>
              <a:ext cx="378360" cy="478440"/>
            </a:xfrm>
            <a:custGeom>
              <a:avLst/>
              <a:gdLst/>
              <a:ahLst/>
              <a:rect l="l" t="t" r="r" b="b"/>
              <a:pathLst>
                <a:path w="12252" h="15491">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240">
              <a:solidFill>
                <a:srgbClr val="ffffff"/>
              </a:solidFill>
              <a:round/>
            </a:ln>
          </p:spPr>
          <p:style>
            <a:lnRef idx="0"/>
            <a:fillRef idx="0"/>
            <a:effectRef idx="0"/>
            <a:fontRef idx="minor"/>
          </p:style>
        </p:sp>
      </p:grpSp>
      <p:grpSp>
        <p:nvGrpSpPr>
          <p:cNvPr id="76" name="Group 15"/>
          <p:cNvGrpSpPr/>
          <p:nvPr/>
        </p:nvGrpSpPr>
        <p:grpSpPr>
          <a:xfrm>
            <a:off x="5861880" y="506520"/>
            <a:ext cx="524520" cy="831960"/>
            <a:chOff x="5861880" y="506520"/>
            <a:chExt cx="524520" cy="831960"/>
          </a:xfrm>
        </p:grpSpPr>
        <p:sp>
          <p:nvSpPr>
            <p:cNvPr id="77" name="CustomShape 16"/>
            <p:cNvSpPr/>
            <p:nvPr/>
          </p:nvSpPr>
          <p:spPr>
            <a:xfrm>
              <a:off x="6019920" y="1231560"/>
              <a:ext cx="208800" cy="45720"/>
            </a:xfrm>
            <a:custGeom>
              <a:avLst/>
              <a:gdLst/>
              <a:ahLst/>
              <a:rect l="l" t="t" r="r" b="b"/>
              <a:pathLst>
                <a:path w="4092" h="902">
                  <a:moveTo>
                    <a:pt x="4092" y="902"/>
                  </a:moveTo>
                  <a:lnTo>
                    <a:pt x="4092" y="1"/>
                  </a:lnTo>
                  <a:lnTo>
                    <a:pt x="0" y="1"/>
                  </a:lnTo>
                  <a:lnTo>
                    <a:pt x="0" y="902"/>
                  </a:lnTo>
                  <a:lnTo>
                    <a:pt x="4092" y="902"/>
                  </a:lnTo>
                  <a:close/>
                </a:path>
              </a:pathLst>
            </a:custGeom>
            <a:noFill/>
            <a:ln w="12240">
              <a:solidFill>
                <a:srgbClr val="ffffff"/>
              </a:solidFill>
              <a:round/>
            </a:ln>
          </p:spPr>
          <p:style>
            <a:lnRef idx="0"/>
            <a:fillRef idx="0"/>
            <a:effectRef idx="0"/>
            <a:fontRef idx="minor"/>
          </p:style>
        </p:sp>
        <p:sp>
          <p:nvSpPr>
            <p:cNvPr id="78" name="CustomShape 17"/>
            <p:cNvSpPr/>
            <p:nvPr/>
          </p:nvSpPr>
          <p:spPr>
            <a:xfrm>
              <a:off x="6019920" y="1184400"/>
              <a:ext cx="208800" cy="45720"/>
            </a:xfrm>
            <a:custGeom>
              <a:avLst/>
              <a:gdLst/>
              <a:ahLst/>
              <a:rect l="l" t="t" r="r" b="b"/>
              <a:pathLst>
                <a:path w="4092" h="902">
                  <a:moveTo>
                    <a:pt x="4092" y="901"/>
                  </a:moveTo>
                  <a:lnTo>
                    <a:pt x="4092" y="0"/>
                  </a:lnTo>
                  <a:lnTo>
                    <a:pt x="0" y="0"/>
                  </a:lnTo>
                  <a:lnTo>
                    <a:pt x="0" y="901"/>
                  </a:lnTo>
                  <a:lnTo>
                    <a:pt x="4092" y="901"/>
                  </a:lnTo>
                  <a:close/>
                </a:path>
              </a:pathLst>
            </a:custGeom>
            <a:noFill/>
            <a:ln w="12240">
              <a:solidFill>
                <a:srgbClr val="ffffff"/>
              </a:solidFill>
              <a:round/>
            </a:ln>
          </p:spPr>
          <p:style>
            <a:lnRef idx="0"/>
            <a:fillRef idx="0"/>
            <a:effectRef idx="0"/>
            <a:fontRef idx="minor"/>
          </p:style>
        </p:sp>
        <p:sp>
          <p:nvSpPr>
            <p:cNvPr id="79" name="CustomShape 18"/>
            <p:cNvSpPr/>
            <p:nvPr/>
          </p:nvSpPr>
          <p:spPr>
            <a:xfrm>
              <a:off x="6019920" y="1277640"/>
              <a:ext cx="208800" cy="60840"/>
            </a:xfrm>
            <a:custGeom>
              <a:avLst/>
              <a:gdLst/>
              <a:ahLst/>
              <a:rect l="l" t="t" r="r" b="b"/>
              <a:pathLst>
                <a:path w="4092" h="1195">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240">
              <a:solidFill>
                <a:srgbClr val="ffffff"/>
              </a:solidFill>
              <a:round/>
            </a:ln>
          </p:spPr>
          <p:style>
            <a:lnRef idx="0"/>
            <a:fillRef idx="0"/>
            <a:effectRef idx="0"/>
            <a:fontRef idx="minor"/>
          </p:style>
        </p:sp>
        <p:sp>
          <p:nvSpPr>
            <p:cNvPr id="80" name="CustomShape 19"/>
            <p:cNvSpPr/>
            <p:nvPr/>
          </p:nvSpPr>
          <p:spPr>
            <a:xfrm>
              <a:off x="5997240" y="793800"/>
              <a:ext cx="72000" cy="340560"/>
            </a:xfrm>
            <a:custGeom>
              <a:avLst/>
              <a:gdLst/>
              <a:ahLst/>
              <a:rect l="l" t="t" r="r" b="b"/>
              <a:pathLst>
                <a:path w="1414" h="6675">
                  <a:moveTo>
                    <a:pt x="1413" y="6674"/>
                  </a:moveTo>
                  <a:lnTo>
                    <a:pt x="1413" y="6674"/>
                  </a:lnTo>
                  <a:lnTo>
                    <a:pt x="585" y="2850"/>
                  </a:lnTo>
                  <a:lnTo>
                    <a:pt x="1" y="1"/>
                  </a:lnTo>
                </a:path>
              </a:pathLst>
            </a:custGeom>
            <a:noFill/>
            <a:ln w="12240">
              <a:solidFill>
                <a:srgbClr val="ffffff"/>
              </a:solidFill>
              <a:round/>
            </a:ln>
          </p:spPr>
          <p:style>
            <a:lnRef idx="0"/>
            <a:fillRef idx="0"/>
            <a:effectRef idx="0"/>
            <a:fontRef idx="minor"/>
          </p:style>
        </p:sp>
        <p:sp>
          <p:nvSpPr>
            <p:cNvPr id="81" name="CustomShape 20"/>
            <p:cNvSpPr/>
            <p:nvPr/>
          </p:nvSpPr>
          <p:spPr>
            <a:xfrm>
              <a:off x="5861880" y="506520"/>
              <a:ext cx="524520" cy="627840"/>
            </a:xfrm>
            <a:custGeom>
              <a:avLst/>
              <a:gdLst/>
              <a:ahLst/>
              <a:rect l="l" t="t" r="r" b="b"/>
              <a:pathLst>
                <a:path w="10278" h="12301">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240">
              <a:solidFill>
                <a:srgbClr val="ffffff"/>
              </a:solidFill>
              <a:round/>
            </a:ln>
          </p:spPr>
          <p:style>
            <a:lnRef idx="0"/>
            <a:fillRef idx="0"/>
            <a:effectRef idx="0"/>
            <a:fontRef idx="minor"/>
          </p:style>
        </p:sp>
        <p:sp>
          <p:nvSpPr>
            <p:cNvPr id="82" name="CustomShape 21"/>
            <p:cNvSpPr/>
            <p:nvPr/>
          </p:nvSpPr>
          <p:spPr>
            <a:xfrm>
              <a:off x="6179040" y="793800"/>
              <a:ext cx="72000" cy="340560"/>
            </a:xfrm>
            <a:custGeom>
              <a:avLst/>
              <a:gdLst/>
              <a:ahLst/>
              <a:rect l="l" t="t" r="r" b="b"/>
              <a:pathLst>
                <a:path w="1414" h="6675">
                  <a:moveTo>
                    <a:pt x="1413" y="1"/>
                  </a:moveTo>
                  <a:lnTo>
                    <a:pt x="1413" y="1"/>
                  </a:lnTo>
                  <a:lnTo>
                    <a:pt x="829" y="2850"/>
                  </a:lnTo>
                  <a:lnTo>
                    <a:pt x="1" y="6674"/>
                  </a:lnTo>
                </a:path>
              </a:pathLst>
            </a:custGeom>
            <a:noFill/>
            <a:ln w="12240">
              <a:solidFill>
                <a:srgbClr val="ffffff"/>
              </a:solidFill>
              <a:round/>
            </a:ln>
          </p:spPr>
          <p:style>
            <a:lnRef idx="0"/>
            <a:fillRef idx="0"/>
            <a:effectRef idx="0"/>
            <a:fontRef idx="minor"/>
          </p:style>
        </p:sp>
        <p:sp>
          <p:nvSpPr>
            <p:cNvPr id="83" name="CustomShape 22"/>
            <p:cNvSpPr/>
            <p:nvPr/>
          </p:nvSpPr>
          <p:spPr>
            <a:xfrm>
              <a:off x="6032160" y="781560"/>
              <a:ext cx="183960" cy="39600"/>
            </a:xfrm>
            <a:custGeom>
              <a:avLst/>
              <a:gdLst/>
              <a:ahLst/>
              <a:rect l="l" t="t" r="r" b="b"/>
              <a:pathLst>
                <a:path w="3606" h="78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240">
              <a:solidFill>
                <a:srgbClr val="ffffff"/>
              </a:solidFill>
              <a:round/>
            </a:ln>
          </p:spPr>
          <p:style>
            <a:lnRef idx="0"/>
            <a:fillRef idx="0"/>
            <a:effectRef idx="0"/>
            <a:fontRef idx="minor"/>
          </p:style>
        </p:sp>
        <p:sp>
          <p:nvSpPr>
            <p:cNvPr id="84" name="CustomShape 23"/>
            <p:cNvSpPr/>
            <p:nvPr/>
          </p:nvSpPr>
          <p:spPr>
            <a:xfrm>
              <a:off x="6019920" y="1139760"/>
              <a:ext cx="208800" cy="360"/>
            </a:xfrm>
            <a:custGeom>
              <a:avLst/>
              <a:gdLst/>
              <a:ahLst/>
              <a:rect l="l" t="t" r="r" b="b"/>
              <a:pathLst>
                <a:path w="4092" h="1">
                  <a:moveTo>
                    <a:pt x="0" y="1"/>
                  </a:moveTo>
                  <a:lnTo>
                    <a:pt x="4092" y="1"/>
                  </a:lnTo>
                </a:path>
              </a:pathLst>
            </a:custGeom>
            <a:noFill/>
            <a:ln w="12240">
              <a:solidFill>
                <a:srgbClr val="ffffff"/>
              </a:solidFill>
              <a:round/>
            </a:ln>
          </p:spPr>
          <p:style>
            <a:lnRef idx="0"/>
            <a:fillRef idx="0"/>
            <a:effectRef idx="0"/>
            <a:fontRef idx="minor"/>
          </p:style>
        </p:sp>
      </p:grpSp>
      <p:sp>
        <p:nvSpPr>
          <p:cNvPr id="85" name="PlaceHolder 24"/>
          <p:cNvSpPr>
            <a:spLocks noGrp="1"/>
          </p:cNvSpPr>
          <p:nvPr>
            <p:ph type="title"/>
          </p:nvPr>
        </p:nvSpPr>
        <p:spPr>
          <a:xfrm>
            <a:off x="2757240" y="961200"/>
            <a:ext cx="3629160" cy="3220560"/>
          </a:xfrm>
          <a:prstGeom prst="rect">
            <a:avLst/>
          </a:prstGeom>
        </p:spPr>
        <p:txBody>
          <a:bodyPr tIns="91440" bIns="91440" anchor="ctr"/>
          <a:p>
            <a:r>
              <a:rPr b="0" lang="es-PA" sz="3600" spc="-1" strike="noStrike">
                <a:solidFill>
                  <a:srgbClr val="000000"/>
                </a:solidFill>
                <a:latin typeface="Arial"/>
              </a:rPr>
              <a:t>Click to edit the title text format</a:t>
            </a:r>
            <a:endParaRPr b="0" lang="es-PA" sz="3600" spc="-1" strike="noStrike">
              <a:solidFill>
                <a:srgbClr val="000000"/>
              </a:solidFill>
              <a:latin typeface="Arial"/>
            </a:endParaRPr>
          </a:p>
        </p:txBody>
      </p:sp>
      <p:sp>
        <p:nvSpPr>
          <p:cNvPr id="86" name="CustomShape 25"/>
          <p:cNvSpPr/>
          <p:nvPr/>
        </p:nvSpPr>
        <p:spPr>
          <a:xfrm>
            <a:off x="2757240" y="861840"/>
            <a:ext cx="300600" cy="300600"/>
          </a:xfrm>
          <a:prstGeom prst="ellipse">
            <a:avLst/>
          </a:prstGeom>
          <a:solidFill>
            <a:srgbClr val="ff9755"/>
          </a:solidFill>
          <a:ln>
            <a:noFill/>
          </a:ln>
        </p:spPr>
        <p:style>
          <a:lnRef idx="0"/>
          <a:fillRef idx="0"/>
          <a:effectRef idx="0"/>
          <a:fontRef idx="minor"/>
        </p:style>
      </p:sp>
      <p:sp>
        <p:nvSpPr>
          <p:cNvPr id="87" name="CustomShape 26"/>
          <p:cNvSpPr/>
          <p:nvPr/>
        </p:nvSpPr>
        <p:spPr>
          <a:xfrm>
            <a:off x="3510000" y="4757400"/>
            <a:ext cx="212760" cy="212760"/>
          </a:xfrm>
          <a:prstGeom prst="ellipse">
            <a:avLst/>
          </a:prstGeom>
          <a:solidFill>
            <a:srgbClr val="02bdc7"/>
          </a:solidFill>
          <a:ln>
            <a:noFill/>
          </a:ln>
        </p:spPr>
        <p:style>
          <a:lnRef idx="0"/>
          <a:fillRef idx="0"/>
          <a:effectRef idx="0"/>
          <a:fontRef idx="minor"/>
        </p:style>
      </p:sp>
      <p:sp>
        <p:nvSpPr>
          <p:cNvPr id="88" name="CustomShape 27"/>
          <p:cNvSpPr/>
          <p:nvPr/>
        </p:nvSpPr>
        <p:spPr>
          <a:xfrm>
            <a:off x="5494680" y="4374360"/>
            <a:ext cx="412920" cy="412920"/>
          </a:xfrm>
          <a:prstGeom prst="ellipse">
            <a:avLst/>
          </a:prstGeom>
          <a:solidFill>
            <a:srgbClr val="fc4067"/>
          </a:solidFill>
          <a:ln>
            <a:noFill/>
          </a:ln>
        </p:spPr>
        <p:style>
          <a:lnRef idx="0"/>
          <a:fillRef idx="0"/>
          <a:effectRef idx="0"/>
          <a:fontRef idx="minor"/>
        </p:style>
      </p:sp>
      <p:sp>
        <p:nvSpPr>
          <p:cNvPr id="89" name="PlaceHolder 2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PA" sz="1400" spc="-1" strike="noStrike">
                <a:solidFill>
                  <a:srgbClr val="000000"/>
                </a:solidFill>
                <a:latin typeface="Arial"/>
              </a:rPr>
              <a:t>Click to edit the outline text format</a:t>
            </a:r>
            <a:endParaRPr b="0" lang="es-PA"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PA" sz="1400" spc="-1" strike="noStrike">
                <a:solidFill>
                  <a:srgbClr val="000000"/>
                </a:solidFill>
                <a:latin typeface="Arial"/>
              </a:rPr>
              <a:t>Second Outline Level</a:t>
            </a:r>
            <a:endParaRPr b="0" lang="es-PA"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PA" sz="1400" spc="-1" strike="noStrike">
                <a:solidFill>
                  <a:srgbClr val="000000"/>
                </a:solidFill>
                <a:latin typeface="Arial"/>
              </a:rPr>
              <a:t>Third Outline Level</a:t>
            </a:r>
            <a:endParaRPr b="0" lang="es-PA"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PA" sz="1400" spc="-1" strike="noStrike">
                <a:solidFill>
                  <a:srgbClr val="000000"/>
                </a:solidFill>
                <a:latin typeface="Arial"/>
              </a:rPr>
              <a:t>Fourth Outline Level</a:t>
            </a:r>
            <a:endParaRPr b="0" lang="es-PA"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PA" sz="2000" spc="-1" strike="noStrike">
                <a:solidFill>
                  <a:srgbClr val="000000"/>
                </a:solidFill>
                <a:latin typeface="Arial"/>
              </a:rPr>
              <a:t>Fifth Outline Level</a:t>
            </a:r>
            <a:endParaRPr b="0" lang="es-P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PA" sz="2000" spc="-1" strike="noStrike">
                <a:solidFill>
                  <a:srgbClr val="000000"/>
                </a:solidFill>
                <a:latin typeface="Arial"/>
              </a:rPr>
              <a:t>Sixth Outline Level</a:t>
            </a:r>
            <a:endParaRPr b="0" lang="es-P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PA" sz="2000" spc="-1" strike="noStrike">
                <a:solidFill>
                  <a:srgbClr val="000000"/>
                </a:solidFill>
                <a:latin typeface="Arial"/>
              </a:rPr>
              <a:t>Seventh Outline Level</a:t>
            </a:r>
            <a:endParaRPr b="0" lang="es-P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1"/>
          <p:cNvSpPr/>
          <p:nvPr/>
        </p:nvSpPr>
        <p:spPr>
          <a:xfrm>
            <a:off x="407160" y="407160"/>
            <a:ext cx="8329320" cy="4329000"/>
          </a:xfrm>
          <a:prstGeom prst="rect">
            <a:avLst/>
          </a:prstGeom>
          <a:solidFill>
            <a:srgbClr val="dee9f2"/>
          </a:solidFill>
          <a:ln>
            <a:noFill/>
          </a:ln>
        </p:spPr>
        <p:style>
          <a:lnRef idx="0"/>
          <a:fillRef idx="0"/>
          <a:effectRef idx="0"/>
          <a:fontRef idx="minor"/>
        </p:style>
      </p:sp>
      <p:sp>
        <p:nvSpPr>
          <p:cNvPr id="127" name="CustomShape 2"/>
          <p:cNvSpPr/>
          <p:nvPr/>
        </p:nvSpPr>
        <p:spPr>
          <a:xfrm>
            <a:off x="-167040" y="559440"/>
            <a:ext cx="2630160" cy="2630160"/>
          </a:xfrm>
          <a:prstGeom prst="ellipse">
            <a:avLst/>
          </a:prstGeom>
          <a:solidFill>
            <a:srgbClr val="02bdc7"/>
          </a:solidFill>
          <a:ln>
            <a:noFill/>
          </a:ln>
        </p:spPr>
        <p:style>
          <a:lnRef idx="0"/>
          <a:fillRef idx="0"/>
          <a:effectRef idx="0"/>
          <a:fontRef idx="minor"/>
        </p:style>
      </p:sp>
      <p:sp>
        <p:nvSpPr>
          <p:cNvPr id="128" name="CustomShape 3"/>
          <p:cNvSpPr/>
          <p:nvPr/>
        </p:nvSpPr>
        <p:spPr>
          <a:xfrm>
            <a:off x="1812240" y="271440"/>
            <a:ext cx="1053720" cy="1053720"/>
          </a:xfrm>
          <a:prstGeom prst="ellipse">
            <a:avLst/>
          </a:prstGeom>
          <a:solidFill>
            <a:srgbClr val="ffb600">
              <a:alpha val="80000"/>
            </a:srgbClr>
          </a:solidFill>
          <a:ln>
            <a:noFill/>
          </a:ln>
        </p:spPr>
        <p:style>
          <a:lnRef idx="0"/>
          <a:fillRef idx="0"/>
          <a:effectRef idx="0"/>
          <a:fontRef idx="minor"/>
        </p:style>
      </p:sp>
      <p:sp>
        <p:nvSpPr>
          <p:cNvPr id="129" name="CustomShape 4"/>
          <p:cNvSpPr/>
          <p:nvPr/>
        </p:nvSpPr>
        <p:spPr>
          <a:xfrm>
            <a:off x="1704600" y="-129600"/>
            <a:ext cx="300600" cy="300600"/>
          </a:xfrm>
          <a:prstGeom prst="ellipse">
            <a:avLst/>
          </a:prstGeom>
          <a:solidFill>
            <a:srgbClr val="ff9755"/>
          </a:solidFill>
          <a:ln>
            <a:noFill/>
          </a:ln>
        </p:spPr>
        <p:style>
          <a:lnRef idx="0"/>
          <a:fillRef idx="0"/>
          <a:effectRef idx="0"/>
          <a:fontRef idx="minor"/>
        </p:style>
      </p:sp>
      <p:sp>
        <p:nvSpPr>
          <p:cNvPr id="130" name="CustomShape 5"/>
          <p:cNvSpPr/>
          <p:nvPr/>
        </p:nvSpPr>
        <p:spPr>
          <a:xfrm>
            <a:off x="228600" y="2887200"/>
            <a:ext cx="605160" cy="605160"/>
          </a:xfrm>
          <a:prstGeom prst="ellipse">
            <a:avLst/>
          </a:prstGeom>
          <a:solidFill>
            <a:srgbClr val="fc4540">
              <a:alpha val="79000"/>
            </a:srgbClr>
          </a:solidFill>
          <a:ln>
            <a:noFill/>
          </a:ln>
        </p:spPr>
        <p:style>
          <a:lnRef idx="0"/>
          <a:fillRef idx="0"/>
          <a:effectRef idx="0"/>
          <a:fontRef idx="minor"/>
        </p:style>
      </p:sp>
      <p:sp>
        <p:nvSpPr>
          <p:cNvPr id="131" name="CustomShape 6"/>
          <p:cNvSpPr/>
          <p:nvPr/>
        </p:nvSpPr>
        <p:spPr>
          <a:xfrm>
            <a:off x="1522800" y="316440"/>
            <a:ext cx="212760" cy="212760"/>
          </a:xfrm>
          <a:prstGeom prst="ellipse">
            <a:avLst/>
          </a:prstGeom>
          <a:solidFill>
            <a:srgbClr val="fc4067"/>
          </a:solidFill>
          <a:ln>
            <a:noFill/>
          </a:ln>
        </p:spPr>
        <p:style>
          <a:lnRef idx="0"/>
          <a:fillRef idx="0"/>
          <a:effectRef idx="0"/>
          <a:fontRef idx="minor"/>
        </p:style>
      </p:sp>
      <p:sp>
        <p:nvSpPr>
          <p:cNvPr id="132" name="CustomShape 7"/>
          <p:cNvSpPr/>
          <p:nvPr/>
        </p:nvSpPr>
        <p:spPr>
          <a:xfrm>
            <a:off x="7848000" y="4168080"/>
            <a:ext cx="1097280" cy="1097280"/>
          </a:xfrm>
          <a:prstGeom prst="ellipse">
            <a:avLst/>
          </a:prstGeom>
          <a:solidFill>
            <a:srgbClr val="02bdc7"/>
          </a:solidFill>
          <a:ln>
            <a:noFill/>
          </a:ln>
        </p:spPr>
        <p:style>
          <a:lnRef idx="0"/>
          <a:fillRef idx="0"/>
          <a:effectRef idx="0"/>
          <a:fontRef idx="minor"/>
        </p:style>
      </p:sp>
      <p:sp>
        <p:nvSpPr>
          <p:cNvPr id="133" name="CustomShape 8"/>
          <p:cNvSpPr/>
          <p:nvPr/>
        </p:nvSpPr>
        <p:spPr>
          <a:xfrm>
            <a:off x="8507520" y="2981160"/>
            <a:ext cx="774360" cy="774360"/>
          </a:xfrm>
          <a:prstGeom prst="ellipse">
            <a:avLst/>
          </a:prstGeom>
          <a:solidFill>
            <a:srgbClr val="ffb600"/>
          </a:solidFill>
          <a:ln>
            <a:noFill/>
          </a:ln>
        </p:spPr>
        <p:style>
          <a:lnRef idx="0"/>
          <a:fillRef idx="0"/>
          <a:effectRef idx="0"/>
          <a:fontRef idx="minor"/>
        </p:style>
      </p:sp>
      <p:sp>
        <p:nvSpPr>
          <p:cNvPr id="134" name="CustomShape 9"/>
          <p:cNvSpPr/>
          <p:nvPr/>
        </p:nvSpPr>
        <p:spPr>
          <a:xfrm>
            <a:off x="8094240" y="3974040"/>
            <a:ext cx="412920" cy="412920"/>
          </a:xfrm>
          <a:prstGeom prst="ellipse">
            <a:avLst/>
          </a:prstGeom>
          <a:solidFill>
            <a:srgbClr val="fc4540">
              <a:alpha val="79000"/>
            </a:srgbClr>
          </a:solidFill>
          <a:ln>
            <a:noFill/>
          </a:ln>
        </p:spPr>
        <p:style>
          <a:lnRef idx="0"/>
          <a:fillRef idx="0"/>
          <a:effectRef idx="0"/>
          <a:fontRef idx="minor"/>
        </p:style>
      </p:sp>
      <p:sp>
        <p:nvSpPr>
          <p:cNvPr id="135" name="CustomShape 10"/>
          <p:cNvSpPr/>
          <p:nvPr/>
        </p:nvSpPr>
        <p:spPr>
          <a:xfrm>
            <a:off x="8622000" y="3872520"/>
            <a:ext cx="212760" cy="212760"/>
          </a:xfrm>
          <a:prstGeom prst="ellipse">
            <a:avLst/>
          </a:prstGeom>
          <a:solidFill>
            <a:srgbClr val="ff9755"/>
          </a:solidFill>
          <a:ln>
            <a:noFill/>
          </a:ln>
        </p:spPr>
        <p:style>
          <a:lnRef idx="0"/>
          <a:fillRef idx="0"/>
          <a:effectRef idx="0"/>
          <a:fontRef idx="minor"/>
        </p:style>
      </p:sp>
      <p:sp>
        <p:nvSpPr>
          <p:cNvPr id="136" name="CustomShape 11"/>
          <p:cNvSpPr/>
          <p:nvPr/>
        </p:nvSpPr>
        <p:spPr>
          <a:xfrm>
            <a:off x="7549920" y="4801680"/>
            <a:ext cx="212760" cy="212760"/>
          </a:xfrm>
          <a:prstGeom prst="ellipse">
            <a:avLst/>
          </a:prstGeom>
          <a:solidFill>
            <a:srgbClr val="ffb600"/>
          </a:solidFill>
          <a:ln>
            <a:noFill/>
          </a:ln>
        </p:spPr>
        <p:style>
          <a:lnRef idx="0"/>
          <a:fillRef idx="0"/>
          <a:effectRef idx="0"/>
          <a:fontRef idx="minor"/>
        </p:style>
      </p:sp>
      <p:sp>
        <p:nvSpPr>
          <p:cNvPr id="137" name="CustomShape 12"/>
          <p:cNvSpPr/>
          <p:nvPr/>
        </p:nvSpPr>
        <p:spPr>
          <a:xfrm>
            <a:off x="7325640" y="4674600"/>
            <a:ext cx="93600" cy="93600"/>
          </a:xfrm>
          <a:prstGeom prst="ellipse">
            <a:avLst/>
          </a:prstGeom>
          <a:solidFill>
            <a:srgbClr val="02bdc7"/>
          </a:solidFill>
          <a:ln>
            <a:noFill/>
          </a:ln>
        </p:spPr>
        <p:style>
          <a:lnRef idx="0"/>
          <a:fillRef idx="0"/>
          <a:effectRef idx="0"/>
          <a:fontRef idx="minor"/>
        </p:style>
      </p:sp>
      <p:sp>
        <p:nvSpPr>
          <p:cNvPr id="138" name="CustomShape 13"/>
          <p:cNvSpPr/>
          <p:nvPr/>
        </p:nvSpPr>
        <p:spPr>
          <a:xfrm>
            <a:off x="91800" y="2887200"/>
            <a:ext cx="93600" cy="93600"/>
          </a:xfrm>
          <a:prstGeom prst="ellipse">
            <a:avLst/>
          </a:prstGeom>
          <a:solidFill>
            <a:srgbClr val="ffb600"/>
          </a:solidFill>
          <a:ln>
            <a:noFill/>
          </a:ln>
        </p:spPr>
        <p:style>
          <a:lnRef idx="0"/>
          <a:fillRef idx="0"/>
          <a:effectRef idx="0"/>
          <a:fontRef idx="minor"/>
        </p:style>
      </p:sp>
      <p:sp>
        <p:nvSpPr>
          <p:cNvPr id="139" name="CustomShape 14"/>
          <p:cNvSpPr/>
          <p:nvPr/>
        </p:nvSpPr>
        <p:spPr>
          <a:xfrm>
            <a:off x="8726400" y="3200040"/>
            <a:ext cx="336240" cy="336240"/>
          </a:xfrm>
          <a:custGeom>
            <a:avLst/>
            <a:gdLst/>
            <a:ahLst/>
            <a:rect l="l" t="t" r="r" b="b"/>
            <a:pathLst>
              <a:path w="16027" h="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240">
            <a:solidFill>
              <a:srgbClr val="02bdc7"/>
            </a:solidFill>
            <a:round/>
          </a:ln>
        </p:spPr>
        <p:style>
          <a:lnRef idx="0"/>
          <a:fillRef idx="0"/>
          <a:effectRef idx="0"/>
          <a:fontRef idx="minor"/>
        </p:style>
      </p:sp>
      <p:grpSp>
        <p:nvGrpSpPr>
          <p:cNvPr id="140" name="Group 15"/>
          <p:cNvGrpSpPr/>
          <p:nvPr/>
        </p:nvGrpSpPr>
        <p:grpSpPr>
          <a:xfrm>
            <a:off x="8142480" y="4477680"/>
            <a:ext cx="508320" cy="478440"/>
            <a:chOff x="8142480" y="4477680"/>
            <a:chExt cx="508320" cy="478440"/>
          </a:xfrm>
        </p:grpSpPr>
        <p:sp>
          <p:nvSpPr>
            <p:cNvPr id="141" name="CustomShape 16"/>
            <p:cNvSpPr/>
            <p:nvPr/>
          </p:nvSpPr>
          <p:spPr>
            <a:xfrm>
              <a:off x="8142480" y="4659120"/>
              <a:ext cx="120960" cy="271440"/>
            </a:xfrm>
            <a:custGeom>
              <a:avLst/>
              <a:gdLst/>
              <a:ahLst/>
              <a:rect l="l" t="t" r="r" b="b"/>
              <a:pathLst>
                <a:path w="3922" h="8793">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240">
              <a:solidFill>
                <a:srgbClr val="ffffff"/>
              </a:solidFill>
              <a:round/>
            </a:ln>
          </p:spPr>
          <p:style>
            <a:lnRef idx="0"/>
            <a:fillRef idx="0"/>
            <a:effectRef idx="0"/>
            <a:fontRef idx="minor"/>
          </p:style>
        </p:sp>
        <p:sp>
          <p:nvSpPr>
            <p:cNvPr id="142" name="CustomShape 17"/>
            <p:cNvSpPr/>
            <p:nvPr/>
          </p:nvSpPr>
          <p:spPr>
            <a:xfrm>
              <a:off x="8272440" y="4477680"/>
              <a:ext cx="378360" cy="478440"/>
            </a:xfrm>
            <a:custGeom>
              <a:avLst/>
              <a:gdLst/>
              <a:ahLst/>
              <a:rect l="l" t="t" r="r" b="b"/>
              <a:pathLst>
                <a:path w="12252" h="15491">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240">
              <a:solidFill>
                <a:srgbClr val="ffffff"/>
              </a:solidFill>
              <a:round/>
            </a:ln>
          </p:spPr>
          <p:style>
            <a:lnRef idx="0"/>
            <a:fillRef idx="0"/>
            <a:effectRef idx="0"/>
            <a:fontRef idx="minor"/>
          </p:style>
        </p:sp>
      </p:grpSp>
      <p:grpSp>
        <p:nvGrpSpPr>
          <p:cNvPr id="143" name="Group 18"/>
          <p:cNvGrpSpPr/>
          <p:nvPr/>
        </p:nvGrpSpPr>
        <p:grpSpPr>
          <a:xfrm>
            <a:off x="2139840" y="482400"/>
            <a:ext cx="398160" cy="631800"/>
            <a:chOff x="2139840" y="482400"/>
            <a:chExt cx="398160" cy="631800"/>
          </a:xfrm>
        </p:grpSpPr>
        <p:sp>
          <p:nvSpPr>
            <p:cNvPr id="144" name="CustomShape 19"/>
            <p:cNvSpPr/>
            <p:nvPr/>
          </p:nvSpPr>
          <p:spPr>
            <a:xfrm>
              <a:off x="2259720" y="1033200"/>
              <a:ext cx="158400" cy="34560"/>
            </a:xfrm>
            <a:custGeom>
              <a:avLst/>
              <a:gdLst/>
              <a:ahLst/>
              <a:rect l="l" t="t" r="r" b="b"/>
              <a:pathLst>
                <a:path w="4092" h="902">
                  <a:moveTo>
                    <a:pt x="4092" y="902"/>
                  </a:moveTo>
                  <a:lnTo>
                    <a:pt x="4092" y="1"/>
                  </a:lnTo>
                  <a:lnTo>
                    <a:pt x="0" y="1"/>
                  </a:lnTo>
                  <a:lnTo>
                    <a:pt x="0" y="902"/>
                  </a:lnTo>
                  <a:lnTo>
                    <a:pt x="4092" y="902"/>
                  </a:lnTo>
                  <a:close/>
                </a:path>
              </a:pathLst>
            </a:custGeom>
            <a:noFill/>
            <a:ln w="12240">
              <a:solidFill>
                <a:srgbClr val="02bdc7"/>
              </a:solidFill>
              <a:round/>
            </a:ln>
          </p:spPr>
          <p:style>
            <a:lnRef idx="0"/>
            <a:fillRef idx="0"/>
            <a:effectRef idx="0"/>
            <a:fontRef idx="minor"/>
          </p:style>
        </p:sp>
        <p:sp>
          <p:nvSpPr>
            <p:cNvPr id="145" name="CustomShape 20"/>
            <p:cNvSpPr/>
            <p:nvPr/>
          </p:nvSpPr>
          <p:spPr>
            <a:xfrm>
              <a:off x="2259720" y="997200"/>
              <a:ext cx="158400" cy="34560"/>
            </a:xfrm>
            <a:custGeom>
              <a:avLst/>
              <a:gdLst/>
              <a:ahLst/>
              <a:rect l="l" t="t" r="r" b="b"/>
              <a:pathLst>
                <a:path w="4092" h="902">
                  <a:moveTo>
                    <a:pt x="4092" y="901"/>
                  </a:moveTo>
                  <a:lnTo>
                    <a:pt x="4092" y="0"/>
                  </a:lnTo>
                  <a:lnTo>
                    <a:pt x="0" y="0"/>
                  </a:lnTo>
                  <a:lnTo>
                    <a:pt x="0" y="901"/>
                  </a:lnTo>
                  <a:lnTo>
                    <a:pt x="4092" y="901"/>
                  </a:lnTo>
                  <a:close/>
                </a:path>
              </a:pathLst>
            </a:custGeom>
            <a:noFill/>
            <a:ln w="12240">
              <a:solidFill>
                <a:srgbClr val="02bdc7"/>
              </a:solidFill>
              <a:round/>
            </a:ln>
          </p:spPr>
          <p:style>
            <a:lnRef idx="0"/>
            <a:fillRef idx="0"/>
            <a:effectRef idx="0"/>
            <a:fontRef idx="minor"/>
          </p:style>
        </p:sp>
        <p:sp>
          <p:nvSpPr>
            <p:cNvPr id="146" name="CustomShape 21"/>
            <p:cNvSpPr/>
            <p:nvPr/>
          </p:nvSpPr>
          <p:spPr>
            <a:xfrm>
              <a:off x="2259720" y="1068120"/>
              <a:ext cx="158400" cy="46080"/>
            </a:xfrm>
            <a:custGeom>
              <a:avLst/>
              <a:gdLst/>
              <a:ahLst/>
              <a:rect l="l" t="t" r="r" b="b"/>
              <a:pathLst>
                <a:path w="4092" h="1195">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240">
              <a:solidFill>
                <a:srgbClr val="02bdc7"/>
              </a:solidFill>
              <a:round/>
            </a:ln>
          </p:spPr>
          <p:style>
            <a:lnRef idx="0"/>
            <a:fillRef idx="0"/>
            <a:effectRef idx="0"/>
            <a:fontRef idx="minor"/>
          </p:style>
        </p:sp>
        <p:sp>
          <p:nvSpPr>
            <p:cNvPr id="147" name="CustomShape 22"/>
            <p:cNvSpPr/>
            <p:nvPr/>
          </p:nvSpPr>
          <p:spPr>
            <a:xfrm>
              <a:off x="2242800" y="700560"/>
              <a:ext cx="54360" cy="258480"/>
            </a:xfrm>
            <a:custGeom>
              <a:avLst/>
              <a:gdLst/>
              <a:ahLst/>
              <a:rect l="l" t="t" r="r" b="b"/>
              <a:pathLst>
                <a:path w="1414" h="6675">
                  <a:moveTo>
                    <a:pt x="1413" y="6674"/>
                  </a:moveTo>
                  <a:lnTo>
                    <a:pt x="1413" y="6674"/>
                  </a:lnTo>
                  <a:lnTo>
                    <a:pt x="585" y="2850"/>
                  </a:lnTo>
                  <a:lnTo>
                    <a:pt x="1" y="1"/>
                  </a:lnTo>
                </a:path>
              </a:pathLst>
            </a:custGeom>
            <a:noFill/>
            <a:ln w="12240">
              <a:solidFill>
                <a:srgbClr val="02bdc7"/>
              </a:solidFill>
              <a:round/>
            </a:ln>
          </p:spPr>
          <p:style>
            <a:lnRef idx="0"/>
            <a:fillRef idx="0"/>
            <a:effectRef idx="0"/>
            <a:fontRef idx="minor"/>
          </p:style>
        </p:sp>
        <p:sp>
          <p:nvSpPr>
            <p:cNvPr id="148" name="CustomShape 23"/>
            <p:cNvSpPr/>
            <p:nvPr/>
          </p:nvSpPr>
          <p:spPr>
            <a:xfrm>
              <a:off x="2139840" y="482400"/>
              <a:ext cx="398160" cy="476640"/>
            </a:xfrm>
            <a:custGeom>
              <a:avLst/>
              <a:gdLst/>
              <a:ahLst/>
              <a:rect l="l" t="t" r="r" b="b"/>
              <a:pathLst>
                <a:path w="10278" h="12301">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240">
              <a:solidFill>
                <a:srgbClr val="02bdc7"/>
              </a:solidFill>
              <a:round/>
            </a:ln>
          </p:spPr>
          <p:style>
            <a:lnRef idx="0"/>
            <a:fillRef idx="0"/>
            <a:effectRef idx="0"/>
            <a:fontRef idx="minor"/>
          </p:style>
        </p:sp>
        <p:sp>
          <p:nvSpPr>
            <p:cNvPr id="149" name="CustomShape 24"/>
            <p:cNvSpPr/>
            <p:nvPr/>
          </p:nvSpPr>
          <p:spPr>
            <a:xfrm>
              <a:off x="2380680" y="700560"/>
              <a:ext cx="54360" cy="258480"/>
            </a:xfrm>
            <a:custGeom>
              <a:avLst/>
              <a:gdLst/>
              <a:ahLst/>
              <a:rect l="l" t="t" r="r" b="b"/>
              <a:pathLst>
                <a:path w="1414" h="6675">
                  <a:moveTo>
                    <a:pt x="1413" y="1"/>
                  </a:moveTo>
                  <a:lnTo>
                    <a:pt x="1413" y="1"/>
                  </a:lnTo>
                  <a:lnTo>
                    <a:pt x="829" y="2850"/>
                  </a:lnTo>
                  <a:lnTo>
                    <a:pt x="1" y="6674"/>
                  </a:lnTo>
                </a:path>
              </a:pathLst>
            </a:custGeom>
            <a:noFill/>
            <a:ln w="12240">
              <a:solidFill>
                <a:srgbClr val="02bdc7"/>
              </a:solidFill>
              <a:round/>
            </a:ln>
          </p:spPr>
          <p:style>
            <a:lnRef idx="0"/>
            <a:fillRef idx="0"/>
            <a:effectRef idx="0"/>
            <a:fontRef idx="minor"/>
          </p:style>
        </p:sp>
        <p:sp>
          <p:nvSpPr>
            <p:cNvPr id="150" name="CustomShape 25"/>
            <p:cNvSpPr/>
            <p:nvPr/>
          </p:nvSpPr>
          <p:spPr>
            <a:xfrm>
              <a:off x="2269440" y="691200"/>
              <a:ext cx="139680" cy="29880"/>
            </a:xfrm>
            <a:custGeom>
              <a:avLst/>
              <a:gdLst/>
              <a:ahLst/>
              <a:rect l="l" t="t" r="r" b="b"/>
              <a:pathLst>
                <a:path w="3606" h="78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240">
              <a:solidFill>
                <a:srgbClr val="02bdc7"/>
              </a:solidFill>
              <a:round/>
            </a:ln>
          </p:spPr>
          <p:style>
            <a:lnRef idx="0"/>
            <a:fillRef idx="0"/>
            <a:effectRef idx="0"/>
            <a:fontRef idx="minor"/>
          </p:style>
        </p:sp>
        <p:sp>
          <p:nvSpPr>
            <p:cNvPr id="151" name="CustomShape 26"/>
            <p:cNvSpPr/>
            <p:nvPr/>
          </p:nvSpPr>
          <p:spPr>
            <a:xfrm>
              <a:off x="2259720" y="963360"/>
              <a:ext cx="158400" cy="360"/>
            </a:xfrm>
            <a:custGeom>
              <a:avLst/>
              <a:gdLst/>
              <a:ahLst/>
              <a:rect l="l" t="t" r="r" b="b"/>
              <a:pathLst>
                <a:path w="4092" h="1">
                  <a:moveTo>
                    <a:pt x="0" y="1"/>
                  </a:moveTo>
                  <a:lnTo>
                    <a:pt x="4092" y="1"/>
                  </a:lnTo>
                </a:path>
              </a:pathLst>
            </a:custGeom>
            <a:noFill/>
            <a:ln w="12240">
              <a:solidFill>
                <a:srgbClr val="02bdc7"/>
              </a:solidFill>
              <a:round/>
            </a:ln>
          </p:spPr>
          <p:style>
            <a:lnRef idx="0"/>
            <a:fillRef idx="0"/>
            <a:effectRef idx="0"/>
            <a:fontRef idx="minor"/>
          </p:style>
        </p:sp>
      </p:grpSp>
      <p:sp>
        <p:nvSpPr>
          <p:cNvPr id="152" name="PlaceHolder 27"/>
          <p:cNvSpPr>
            <a:spLocks noGrp="1"/>
          </p:cNvSpPr>
          <p:nvPr>
            <p:ph type="title"/>
          </p:nvPr>
        </p:nvSpPr>
        <p:spPr>
          <a:xfrm>
            <a:off x="144000" y="559440"/>
            <a:ext cx="2141640" cy="2630160"/>
          </a:xfrm>
          <a:prstGeom prst="rect">
            <a:avLst/>
          </a:prstGeom>
        </p:spPr>
        <p:txBody>
          <a:bodyPr tIns="91440" bIns="91440" anchor="ctr"/>
          <a:p>
            <a:r>
              <a:rPr b="0" lang="es-PA" sz="2000" spc="-1" strike="noStrike">
                <a:solidFill>
                  <a:srgbClr val="000000"/>
                </a:solidFill>
                <a:latin typeface="Arial"/>
              </a:rPr>
              <a:t>Click to edit the title text format</a:t>
            </a:r>
            <a:endParaRPr b="0" lang="es-PA" sz="2000" spc="-1" strike="noStrike">
              <a:solidFill>
                <a:srgbClr val="000000"/>
              </a:solidFill>
              <a:latin typeface="Arial"/>
            </a:endParaRPr>
          </a:p>
        </p:txBody>
      </p:sp>
      <p:sp>
        <p:nvSpPr>
          <p:cNvPr id="153" name="PlaceHolder 28"/>
          <p:cNvSpPr>
            <a:spLocks noGrp="1"/>
          </p:cNvSpPr>
          <p:nvPr>
            <p:ph type="body"/>
          </p:nvPr>
        </p:nvSpPr>
        <p:spPr>
          <a:xfrm>
            <a:off x="2831040" y="1200240"/>
            <a:ext cx="2516040" cy="3120120"/>
          </a:xfrm>
          <a:prstGeom prst="rect">
            <a:avLst/>
          </a:prstGeom>
        </p:spPr>
        <p:txBody>
          <a:bodyPr tIns="91440" bIns="91440"/>
          <a:p>
            <a:pPr marL="432000" indent="-324000">
              <a:spcBef>
                <a:spcPts val="1417"/>
              </a:spcBef>
              <a:buClr>
                <a:srgbClr val="000000"/>
              </a:buClr>
              <a:buSzPct val="45000"/>
              <a:buFont typeface="Wingdings" charset="2"/>
              <a:buChar char=""/>
            </a:pPr>
            <a:r>
              <a:rPr b="0" lang="es-PA" sz="1800" spc="-1" strike="noStrike">
                <a:solidFill>
                  <a:srgbClr val="000000"/>
                </a:solidFill>
                <a:latin typeface="Arial"/>
              </a:rPr>
              <a:t>Click to edit the outline text format</a:t>
            </a:r>
            <a:endParaRPr b="0" lang="es-PA"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PA" sz="1800" spc="-1" strike="noStrike">
                <a:solidFill>
                  <a:srgbClr val="000000"/>
                </a:solidFill>
                <a:latin typeface="Arial"/>
              </a:rPr>
              <a:t>Second Outline Level</a:t>
            </a:r>
            <a:endParaRPr b="0" lang="es-PA"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PA" sz="1800" spc="-1" strike="noStrike">
                <a:solidFill>
                  <a:srgbClr val="000000"/>
                </a:solidFill>
                <a:latin typeface="Arial"/>
              </a:rPr>
              <a:t>Third Outline Level</a:t>
            </a:r>
            <a:endParaRPr b="0" lang="es-PA"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PA" sz="1800" spc="-1" strike="noStrike">
                <a:solidFill>
                  <a:srgbClr val="000000"/>
                </a:solidFill>
                <a:latin typeface="Arial"/>
              </a:rPr>
              <a:t>Fourth Outline Level</a:t>
            </a:r>
            <a:endParaRPr b="0" lang="es-PA"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PA" sz="1800" spc="-1" strike="noStrike">
                <a:solidFill>
                  <a:srgbClr val="000000"/>
                </a:solidFill>
                <a:latin typeface="Arial"/>
              </a:rPr>
              <a:t>Fifth Outline Level</a:t>
            </a:r>
            <a:endParaRPr b="0" lang="es-PA"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PA" sz="1800" spc="-1" strike="noStrike">
                <a:solidFill>
                  <a:srgbClr val="000000"/>
                </a:solidFill>
                <a:latin typeface="Arial"/>
              </a:rPr>
              <a:t>Sixth Outline Level</a:t>
            </a:r>
            <a:endParaRPr b="0" lang="es-PA"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PA" sz="1800" spc="-1" strike="noStrike">
                <a:solidFill>
                  <a:srgbClr val="000000"/>
                </a:solidFill>
                <a:latin typeface="Arial"/>
              </a:rPr>
              <a:t>Seventh Outline Level</a:t>
            </a:r>
            <a:endParaRPr b="0" lang="es-PA" sz="1800" spc="-1" strike="noStrike">
              <a:solidFill>
                <a:srgbClr val="000000"/>
              </a:solidFill>
              <a:latin typeface="Arial"/>
            </a:endParaRPr>
          </a:p>
        </p:txBody>
      </p:sp>
      <p:sp>
        <p:nvSpPr>
          <p:cNvPr id="154" name="PlaceHolder 29"/>
          <p:cNvSpPr>
            <a:spLocks noGrp="1"/>
          </p:cNvSpPr>
          <p:nvPr>
            <p:ph type="body"/>
          </p:nvPr>
        </p:nvSpPr>
        <p:spPr>
          <a:xfrm>
            <a:off x="5650920" y="1200240"/>
            <a:ext cx="2671200" cy="3120120"/>
          </a:xfrm>
          <a:prstGeom prst="rect">
            <a:avLst/>
          </a:prstGeom>
        </p:spPr>
        <p:txBody>
          <a:bodyPr tIns="91440" bIns="91440"/>
          <a:p>
            <a:pPr marL="432000" indent="-324000">
              <a:spcBef>
                <a:spcPts val="1417"/>
              </a:spcBef>
              <a:buClr>
                <a:srgbClr val="000000"/>
              </a:buClr>
              <a:buSzPct val="45000"/>
              <a:buFont typeface="Wingdings" charset="2"/>
              <a:buChar char=""/>
            </a:pPr>
            <a:r>
              <a:rPr b="0" lang="es-PA" sz="1800" spc="-1" strike="noStrike">
                <a:solidFill>
                  <a:srgbClr val="000000"/>
                </a:solidFill>
                <a:latin typeface="Arial"/>
              </a:rPr>
              <a:t>Click to edit the outline text format</a:t>
            </a:r>
            <a:endParaRPr b="0" lang="es-PA"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PA" sz="1800" spc="-1" strike="noStrike">
                <a:solidFill>
                  <a:srgbClr val="000000"/>
                </a:solidFill>
                <a:latin typeface="Arial"/>
              </a:rPr>
              <a:t>Second Outline Level</a:t>
            </a:r>
            <a:endParaRPr b="0" lang="es-PA"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PA" sz="1800" spc="-1" strike="noStrike">
                <a:solidFill>
                  <a:srgbClr val="000000"/>
                </a:solidFill>
                <a:latin typeface="Arial"/>
              </a:rPr>
              <a:t>Third Outline Level</a:t>
            </a:r>
            <a:endParaRPr b="0" lang="es-PA"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PA" sz="1800" spc="-1" strike="noStrike">
                <a:solidFill>
                  <a:srgbClr val="000000"/>
                </a:solidFill>
                <a:latin typeface="Arial"/>
              </a:rPr>
              <a:t>Fourth Outline Level</a:t>
            </a:r>
            <a:endParaRPr b="0" lang="es-PA"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PA" sz="1800" spc="-1" strike="noStrike">
                <a:solidFill>
                  <a:srgbClr val="000000"/>
                </a:solidFill>
                <a:latin typeface="Arial"/>
              </a:rPr>
              <a:t>Fifth Outline Level</a:t>
            </a:r>
            <a:endParaRPr b="0" lang="es-PA"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PA" sz="1800" spc="-1" strike="noStrike">
                <a:solidFill>
                  <a:srgbClr val="000000"/>
                </a:solidFill>
                <a:latin typeface="Arial"/>
              </a:rPr>
              <a:t>Sixth Outline Level</a:t>
            </a:r>
            <a:endParaRPr b="0" lang="es-PA"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PA" sz="1800" spc="-1" strike="noStrike">
                <a:solidFill>
                  <a:srgbClr val="000000"/>
                </a:solidFill>
                <a:latin typeface="Arial"/>
              </a:rPr>
              <a:t>Seventh Outline Level</a:t>
            </a:r>
            <a:endParaRPr b="0" lang="es-PA" sz="1800" spc="-1" strike="noStrike">
              <a:solidFill>
                <a:srgbClr val="000000"/>
              </a:solidFill>
              <a:latin typeface="Arial"/>
            </a:endParaRPr>
          </a:p>
        </p:txBody>
      </p:sp>
      <p:sp>
        <p:nvSpPr>
          <p:cNvPr id="155" name="PlaceHolder 30"/>
          <p:cNvSpPr>
            <a:spLocks noGrp="1"/>
          </p:cNvSpPr>
          <p:nvPr>
            <p:ph type="sldNum"/>
          </p:nvPr>
        </p:nvSpPr>
        <p:spPr>
          <a:xfrm>
            <a:off x="8118000" y="417960"/>
            <a:ext cx="548280" cy="393120"/>
          </a:xfrm>
          <a:prstGeom prst="rect">
            <a:avLst/>
          </a:prstGeom>
        </p:spPr>
        <p:txBody>
          <a:bodyPr tIns="91440" bIns="91440" anchor="ctr"/>
          <a:p>
            <a:pPr>
              <a:lnSpc>
                <a:spcPct val="100000"/>
              </a:lnSpc>
            </a:pPr>
            <a:fld id="{07E5F15D-D990-49DD-9A24-727DEF27083D}" type="slidenum">
              <a:rPr b="0" lang="es-PA" sz="1400" spc="-1" strike="noStrike">
                <a:solidFill>
                  <a:srgbClr val="000000"/>
                </a:solidFill>
                <a:latin typeface="Arial"/>
                <a:ea typeface="Arial"/>
              </a:rPr>
              <a:t>&lt;number&gt;</a:t>
            </a:fld>
            <a:endParaRPr b="0" lang="es-P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2" name="CustomShape 1"/>
          <p:cNvSpPr/>
          <p:nvPr/>
        </p:nvSpPr>
        <p:spPr>
          <a:xfrm>
            <a:off x="407160" y="407160"/>
            <a:ext cx="8329320" cy="4329000"/>
          </a:xfrm>
          <a:prstGeom prst="rect">
            <a:avLst/>
          </a:prstGeom>
          <a:solidFill>
            <a:srgbClr val="fc4067"/>
          </a:solidFill>
          <a:ln>
            <a:noFill/>
          </a:ln>
        </p:spPr>
        <p:style>
          <a:lnRef idx="0"/>
          <a:fillRef idx="0"/>
          <a:effectRef idx="0"/>
          <a:fontRef idx="minor"/>
        </p:style>
      </p:sp>
      <p:sp>
        <p:nvSpPr>
          <p:cNvPr id="193" name="CustomShape 2"/>
          <p:cNvSpPr/>
          <p:nvPr/>
        </p:nvSpPr>
        <p:spPr>
          <a:xfrm>
            <a:off x="217800" y="171360"/>
            <a:ext cx="1053720" cy="1053720"/>
          </a:xfrm>
          <a:prstGeom prst="ellipse">
            <a:avLst/>
          </a:prstGeom>
          <a:solidFill>
            <a:srgbClr val="ffb600"/>
          </a:solidFill>
          <a:ln>
            <a:noFill/>
          </a:ln>
        </p:spPr>
        <p:style>
          <a:lnRef idx="0"/>
          <a:fillRef idx="0"/>
          <a:effectRef idx="0"/>
          <a:fontRef idx="minor"/>
        </p:style>
      </p:sp>
      <p:sp>
        <p:nvSpPr>
          <p:cNvPr id="194" name="CustomShape 3"/>
          <p:cNvSpPr/>
          <p:nvPr/>
        </p:nvSpPr>
        <p:spPr>
          <a:xfrm>
            <a:off x="1157040" y="-137160"/>
            <a:ext cx="398520" cy="398160"/>
          </a:xfrm>
          <a:prstGeom prst="ellipse">
            <a:avLst/>
          </a:prstGeom>
          <a:solidFill>
            <a:srgbClr val="ff9755"/>
          </a:solidFill>
          <a:ln>
            <a:noFill/>
          </a:ln>
        </p:spPr>
        <p:style>
          <a:lnRef idx="0"/>
          <a:fillRef idx="0"/>
          <a:effectRef idx="0"/>
          <a:fontRef idx="minor"/>
        </p:style>
      </p:sp>
      <p:sp>
        <p:nvSpPr>
          <p:cNvPr id="195" name="CustomShape 4"/>
          <p:cNvSpPr/>
          <p:nvPr/>
        </p:nvSpPr>
        <p:spPr>
          <a:xfrm>
            <a:off x="1397160" y="337680"/>
            <a:ext cx="136440" cy="136440"/>
          </a:xfrm>
          <a:prstGeom prst="ellipse">
            <a:avLst/>
          </a:prstGeom>
          <a:solidFill>
            <a:srgbClr val="02bdc7"/>
          </a:solidFill>
          <a:ln>
            <a:noFill/>
          </a:ln>
        </p:spPr>
        <p:style>
          <a:lnRef idx="0"/>
          <a:fillRef idx="0"/>
          <a:effectRef idx="0"/>
          <a:fontRef idx="minor"/>
        </p:style>
      </p:sp>
      <p:sp>
        <p:nvSpPr>
          <p:cNvPr id="196" name="CustomShape 5"/>
          <p:cNvSpPr/>
          <p:nvPr/>
        </p:nvSpPr>
        <p:spPr>
          <a:xfrm>
            <a:off x="488160" y="1334520"/>
            <a:ext cx="212760" cy="212760"/>
          </a:xfrm>
          <a:prstGeom prst="ellipse">
            <a:avLst/>
          </a:prstGeom>
          <a:solidFill>
            <a:srgbClr val="ffffff"/>
          </a:solidFill>
          <a:ln>
            <a:noFill/>
          </a:ln>
        </p:spPr>
        <p:style>
          <a:lnRef idx="0"/>
          <a:fillRef idx="0"/>
          <a:effectRef idx="0"/>
          <a:fontRef idx="minor"/>
        </p:style>
      </p:sp>
      <p:sp>
        <p:nvSpPr>
          <p:cNvPr id="197" name="CustomShape 6"/>
          <p:cNvSpPr/>
          <p:nvPr/>
        </p:nvSpPr>
        <p:spPr>
          <a:xfrm>
            <a:off x="7848000" y="4168080"/>
            <a:ext cx="1097280" cy="1097280"/>
          </a:xfrm>
          <a:prstGeom prst="ellipse">
            <a:avLst/>
          </a:prstGeom>
          <a:solidFill>
            <a:srgbClr val="02bdc7"/>
          </a:solidFill>
          <a:ln>
            <a:noFill/>
          </a:ln>
        </p:spPr>
        <p:style>
          <a:lnRef idx="0"/>
          <a:fillRef idx="0"/>
          <a:effectRef idx="0"/>
          <a:fontRef idx="minor"/>
        </p:style>
      </p:sp>
      <p:sp>
        <p:nvSpPr>
          <p:cNvPr id="198" name="CustomShape 7"/>
          <p:cNvSpPr/>
          <p:nvPr/>
        </p:nvSpPr>
        <p:spPr>
          <a:xfrm>
            <a:off x="8507520" y="2981160"/>
            <a:ext cx="774360" cy="774360"/>
          </a:xfrm>
          <a:prstGeom prst="ellipse">
            <a:avLst/>
          </a:prstGeom>
          <a:solidFill>
            <a:srgbClr val="ffb600"/>
          </a:solidFill>
          <a:ln>
            <a:noFill/>
          </a:ln>
        </p:spPr>
        <p:style>
          <a:lnRef idx="0"/>
          <a:fillRef idx="0"/>
          <a:effectRef idx="0"/>
          <a:fontRef idx="minor"/>
        </p:style>
      </p:sp>
      <p:sp>
        <p:nvSpPr>
          <p:cNvPr id="199" name="CustomShape 8"/>
          <p:cNvSpPr/>
          <p:nvPr/>
        </p:nvSpPr>
        <p:spPr>
          <a:xfrm>
            <a:off x="8094240" y="3974040"/>
            <a:ext cx="412920" cy="412920"/>
          </a:xfrm>
          <a:prstGeom prst="ellipse">
            <a:avLst/>
          </a:prstGeom>
          <a:solidFill>
            <a:srgbClr val="ffffff"/>
          </a:solidFill>
          <a:ln>
            <a:noFill/>
          </a:ln>
        </p:spPr>
        <p:style>
          <a:lnRef idx="0"/>
          <a:fillRef idx="0"/>
          <a:effectRef idx="0"/>
          <a:fontRef idx="minor"/>
        </p:style>
      </p:sp>
      <p:sp>
        <p:nvSpPr>
          <p:cNvPr id="200" name="CustomShape 9"/>
          <p:cNvSpPr/>
          <p:nvPr/>
        </p:nvSpPr>
        <p:spPr>
          <a:xfrm>
            <a:off x="8622000" y="3872520"/>
            <a:ext cx="212760" cy="212760"/>
          </a:xfrm>
          <a:prstGeom prst="ellipse">
            <a:avLst/>
          </a:prstGeom>
          <a:solidFill>
            <a:srgbClr val="ff9755"/>
          </a:solidFill>
          <a:ln>
            <a:noFill/>
          </a:ln>
        </p:spPr>
        <p:style>
          <a:lnRef idx="0"/>
          <a:fillRef idx="0"/>
          <a:effectRef idx="0"/>
          <a:fontRef idx="minor"/>
        </p:style>
      </p:sp>
      <p:sp>
        <p:nvSpPr>
          <p:cNvPr id="201" name="CustomShape 10"/>
          <p:cNvSpPr/>
          <p:nvPr/>
        </p:nvSpPr>
        <p:spPr>
          <a:xfrm>
            <a:off x="7549920" y="4801680"/>
            <a:ext cx="212760" cy="212760"/>
          </a:xfrm>
          <a:prstGeom prst="ellipse">
            <a:avLst/>
          </a:prstGeom>
          <a:solidFill>
            <a:srgbClr val="ffb600"/>
          </a:solidFill>
          <a:ln>
            <a:noFill/>
          </a:ln>
        </p:spPr>
        <p:style>
          <a:lnRef idx="0"/>
          <a:fillRef idx="0"/>
          <a:effectRef idx="0"/>
          <a:fontRef idx="minor"/>
        </p:style>
      </p:sp>
      <p:sp>
        <p:nvSpPr>
          <p:cNvPr id="202" name="CustomShape 11"/>
          <p:cNvSpPr/>
          <p:nvPr/>
        </p:nvSpPr>
        <p:spPr>
          <a:xfrm>
            <a:off x="7325640" y="4674600"/>
            <a:ext cx="93600" cy="93600"/>
          </a:xfrm>
          <a:prstGeom prst="ellipse">
            <a:avLst/>
          </a:prstGeom>
          <a:solidFill>
            <a:srgbClr val="02bdc7"/>
          </a:solidFill>
          <a:ln>
            <a:noFill/>
          </a:ln>
        </p:spPr>
        <p:style>
          <a:lnRef idx="0"/>
          <a:fillRef idx="0"/>
          <a:effectRef idx="0"/>
          <a:fontRef idx="minor"/>
        </p:style>
      </p:sp>
      <p:sp>
        <p:nvSpPr>
          <p:cNvPr id="203" name="CustomShape 12"/>
          <p:cNvSpPr/>
          <p:nvPr/>
        </p:nvSpPr>
        <p:spPr>
          <a:xfrm>
            <a:off x="258120" y="1577160"/>
            <a:ext cx="93600" cy="93600"/>
          </a:xfrm>
          <a:prstGeom prst="ellipse">
            <a:avLst/>
          </a:prstGeom>
          <a:solidFill>
            <a:srgbClr val="ffb600"/>
          </a:solidFill>
          <a:ln>
            <a:noFill/>
          </a:ln>
        </p:spPr>
        <p:style>
          <a:lnRef idx="0"/>
          <a:fillRef idx="0"/>
          <a:effectRef idx="0"/>
          <a:fontRef idx="minor"/>
        </p:style>
      </p:sp>
      <p:sp>
        <p:nvSpPr>
          <p:cNvPr id="204" name="CustomShape 13"/>
          <p:cNvSpPr/>
          <p:nvPr/>
        </p:nvSpPr>
        <p:spPr>
          <a:xfrm>
            <a:off x="8726400" y="3200040"/>
            <a:ext cx="336240" cy="336240"/>
          </a:xfrm>
          <a:custGeom>
            <a:avLst/>
            <a:gdLst/>
            <a:ahLst/>
            <a:rect l="l" t="t" r="r" b="b"/>
            <a:pathLst>
              <a:path w="16027" h="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240">
            <a:solidFill>
              <a:srgbClr val="fc4067"/>
            </a:solidFill>
            <a:round/>
          </a:ln>
        </p:spPr>
        <p:style>
          <a:lnRef idx="0"/>
          <a:fillRef idx="0"/>
          <a:effectRef idx="0"/>
          <a:fontRef idx="minor"/>
        </p:style>
      </p:sp>
      <p:grpSp>
        <p:nvGrpSpPr>
          <p:cNvPr id="205" name="Group 14"/>
          <p:cNvGrpSpPr/>
          <p:nvPr/>
        </p:nvGrpSpPr>
        <p:grpSpPr>
          <a:xfrm>
            <a:off x="8142480" y="4477680"/>
            <a:ext cx="508320" cy="478440"/>
            <a:chOff x="8142480" y="4477680"/>
            <a:chExt cx="508320" cy="478440"/>
          </a:xfrm>
        </p:grpSpPr>
        <p:sp>
          <p:nvSpPr>
            <p:cNvPr id="206" name="CustomShape 15"/>
            <p:cNvSpPr/>
            <p:nvPr/>
          </p:nvSpPr>
          <p:spPr>
            <a:xfrm>
              <a:off x="8142480" y="4659120"/>
              <a:ext cx="120960" cy="271440"/>
            </a:xfrm>
            <a:custGeom>
              <a:avLst/>
              <a:gdLst/>
              <a:ahLst/>
              <a:rect l="l" t="t" r="r" b="b"/>
              <a:pathLst>
                <a:path w="3922" h="8793">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240">
              <a:solidFill>
                <a:srgbClr val="ffffff"/>
              </a:solidFill>
              <a:round/>
            </a:ln>
          </p:spPr>
          <p:style>
            <a:lnRef idx="0"/>
            <a:fillRef idx="0"/>
            <a:effectRef idx="0"/>
            <a:fontRef idx="minor"/>
          </p:style>
        </p:sp>
        <p:sp>
          <p:nvSpPr>
            <p:cNvPr id="207" name="CustomShape 16"/>
            <p:cNvSpPr/>
            <p:nvPr/>
          </p:nvSpPr>
          <p:spPr>
            <a:xfrm>
              <a:off x="8272440" y="4477680"/>
              <a:ext cx="378360" cy="478440"/>
            </a:xfrm>
            <a:custGeom>
              <a:avLst/>
              <a:gdLst/>
              <a:ahLst/>
              <a:rect l="l" t="t" r="r" b="b"/>
              <a:pathLst>
                <a:path w="12252" h="15491">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240">
              <a:solidFill>
                <a:srgbClr val="ffffff"/>
              </a:solidFill>
              <a:round/>
            </a:ln>
          </p:spPr>
          <p:style>
            <a:lnRef idx="0"/>
            <a:fillRef idx="0"/>
            <a:effectRef idx="0"/>
            <a:fontRef idx="minor"/>
          </p:style>
        </p:sp>
      </p:grpSp>
      <p:grpSp>
        <p:nvGrpSpPr>
          <p:cNvPr id="208" name="Group 17"/>
          <p:cNvGrpSpPr/>
          <p:nvPr/>
        </p:nvGrpSpPr>
        <p:grpSpPr>
          <a:xfrm>
            <a:off x="545760" y="382320"/>
            <a:ext cx="398160" cy="631800"/>
            <a:chOff x="545760" y="382320"/>
            <a:chExt cx="398160" cy="631800"/>
          </a:xfrm>
        </p:grpSpPr>
        <p:sp>
          <p:nvSpPr>
            <p:cNvPr id="209" name="CustomShape 18"/>
            <p:cNvSpPr/>
            <p:nvPr/>
          </p:nvSpPr>
          <p:spPr>
            <a:xfrm>
              <a:off x="665640" y="933120"/>
              <a:ext cx="158400" cy="34560"/>
            </a:xfrm>
            <a:custGeom>
              <a:avLst/>
              <a:gdLst/>
              <a:ahLst/>
              <a:rect l="l" t="t" r="r" b="b"/>
              <a:pathLst>
                <a:path w="4092" h="902">
                  <a:moveTo>
                    <a:pt x="4092" y="902"/>
                  </a:moveTo>
                  <a:lnTo>
                    <a:pt x="4092" y="1"/>
                  </a:lnTo>
                  <a:lnTo>
                    <a:pt x="0" y="1"/>
                  </a:lnTo>
                  <a:lnTo>
                    <a:pt x="0" y="902"/>
                  </a:lnTo>
                  <a:lnTo>
                    <a:pt x="4092" y="902"/>
                  </a:lnTo>
                  <a:close/>
                </a:path>
              </a:pathLst>
            </a:custGeom>
            <a:noFill/>
            <a:ln w="12240">
              <a:solidFill>
                <a:srgbClr val="02bdc7"/>
              </a:solidFill>
              <a:round/>
            </a:ln>
          </p:spPr>
          <p:style>
            <a:lnRef idx="0"/>
            <a:fillRef idx="0"/>
            <a:effectRef idx="0"/>
            <a:fontRef idx="minor"/>
          </p:style>
        </p:sp>
        <p:sp>
          <p:nvSpPr>
            <p:cNvPr id="210" name="CustomShape 19"/>
            <p:cNvSpPr/>
            <p:nvPr/>
          </p:nvSpPr>
          <p:spPr>
            <a:xfrm>
              <a:off x="665640" y="897120"/>
              <a:ext cx="158400" cy="34560"/>
            </a:xfrm>
            <a:custGeom>
              <a:avLst/>
              <a:gdLst/>
              <a:ahLst/>
              <a:rect l="l" t="t" r="r" b="b"/>
              <a:pathLst>
                <a:path w="4092" h="902">
                  <a:moveTo>
                    <a:pt x="4092" y="901"/>
                  </a:moveTo>
                  <a:lnTo>
                    <a:pt x="4092" y="0"/>
                  </a:lnTo>
                  <a:lnTo>
                    <a:pt x="0" y="0"/>
                  </a:lnTo>
                  <a:lnTo>
                    <a:pt x="0" y="901"/>
                  </a:lnTo>
                  <a:lnTo>
                    <a:pt x="4092" y="901"/>
                  </a:lnTo>
                  <a:close/>
                </a:path>
              </a:pathLst>
            </a:custGeom>
            <a:noFill/>
            <a:ln w="12240">
              <a:solidFill>
                <a:srgbClr val="02bdc7"/>
              </a:solidFill>
              <a:round/>
            </a:ln>
          </p:spPr>
          <p:style>
            <a:lnRef idx="0"/>
            <a:fillRef idx="0"/>
            <a:effectRef idx="0"/>
            <a:fontRef idx="minor"/>
          </p:style>
        </p:sp>
        <p:sp>
          <p:nvSpPr>
            <p:cNvPr id="211" name="CustomShape 20"/>
            <p:cNvSpPr/>
            <p:nvPr/>
          </p:nvSpPr>
          <p:spPr>
            <a:xfrm>
              <a:off x="665640" y="968040"/>
              <a:ext cx="158400" cy="46080"/>
            </a:xfrm>
            <a:custGeom>
              <a:avLst/>
              <a:gdLst/>
              <a:ahLst/>
              <a:rect l="l" t="t" r="r" b="b"/>
              <a:pathLst>
                <a:path w="4092" h="1195">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240">
              <a:solidFill>
                <a:srgbClr val="02bdc7"/>
              </a:solidFill>
              <a:round/>
            </a:ln>
          </p:spPr>
          <p:style>
            <a:lnRef idx="0"/>
            <a:fillRef idx="0"/>
            <a:effectRef idx="0"/>
            <a:fontRef idx="minor"/>
          </p:style>
        </p:sp>
        <p:sp>
          <p:nvSpPr>
            <p:cNvPr id="212" name="CustomShape 21"/>
            <p:cNvSpPr/>
            <p:nvPr/>
          </p:nvSpPr>
          <p:spPr>
            <a:xfrm>
              <a:off x="648720" y="600480"/>
              <a:ext cx="54360" cy="258480"/>
            </a:xfrm>
            <a:custGeom>
              <a:avLst/>
              <a:gdLst/>
              <a:ahLst/>
              <a:rect l="l" t="t" r="r" b="b"/>
              <a:pathLst>
                <a:path w="1414" h="6675">
                  <a:moveTo>
                    <a:pt x="1413" y="6674"/>
                  </a:moveTo>
                  <a:lnTo>
                    <a:pt x="1413" y="6674"/>
                  </a:lnTo>
                  <a:lnTo>
                    <a:pt x="585" y="2850"/>
                  </a:lnTo>
                  <a:lnTo>
                    <a:pt x="1" y="1"/>
                  </a:lnTo>
                </a:path>
              </a:pathLst>
            </a:custGeom>
            <a:noFill/>
            <a:ln w="12240">
              <a:solidFill>
                <a:srgbClr val="02bdc7"/>
              </a:solidFill>
              <a:round/>
            </a:ln>
          </p:spPr>
          <p:style>
            <a:lnRef idx="0"/>
            <a:fillRef idx="0"/>
            <a:effectRef idx="0"/>
            <a:fontRef idx="minor"/>
          </p:style>
        </p:sp>
        <p:sp>
          <p:nvSpPr>
            <p:cNvPr id="213" name="CustomShape 22"/>
            <p:cNvSpPr/>
            <p:nvPr/>
          </p:nvSpPr>
          <p:spPr>
            <a:xfrm>
              <a:off x="545760" y="382320"/>
              <a:ext cx="398160" cy="476640"/>
            </a:xfrm>
            <a:custGeom>
              <a:avLst/>
              <a:gdLst/>
              <a:ahLst/>
              <a:rect l="l" t="t" r="r" b="b"/>
              <a:pathLst>
                <a:path w="10278" h="12301">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240">
              <a:solidFill>
                <a:srgbClr val="02bdc7"/>
              </a:solidFill>
              <a:round/>
            </a:ln>
          </p:spPr>
          <p:style>
            <a:lnRef idx="0"/>
            <a:fillRef idx="0"/>
            <a:effectRef idx="0"/>
            <a:fontRef idx="minor"/>
          </p:style>
        </p:sp>
        <p:sp>
          <p:nvSpPr>
            <p:cNvPr id="214" name="CustomShape 23"/>
            <p:cNvSpPr/>
            <p:nvPr/>
          </p:nvSpPr>
          <p:spPr>
            <a:xfrm>
              <a:off x="786600" y="600480"/>
              <a:ext cx="54360" cy="258480"/>
            </a:xfrm>
            <a:custGeom>
              <a:avLst/>
              <a:gdLst/>
              <a:ahLst/>
              <a:rect l="l" t="t" r="r" b="b"/>
              <a:pathLst>
                <a:path w="1414" h="6675">
                  <a:moveTo>
                    <a:pt x="1413" y="1"/>
                  </a:moveTo>
                  <a:lnTo>
                    <a:pt x="1413" y="1"/>
                  </a:lnTo>
                  <a:lnTo>
                    <a:pt x="829" y="2850"/>
                  </a:lnTo>
                  <a:lnTo>
                    <a:pt x="1" y="6674"/>
                  </a:lnTo>
                </a:path>
              </a:pathLst>
            </a:custGeom>
            <a:noFill/>
            <a:ln w="12240">
              <a:solidFill>
                <a:srgbClr val="02bdc7"/>
              </a:solidFill>
              <a:round/>
            </a:ln>
          </p:spPr>
          <p:style>
            <a:lnRef idx="0"/>
            <a:fillRef idx="0"/>
            <a:effectRef idx="0"/>
            <a:fontRef idx="minor"/>
          </p:style>
        </p:sp>
        <p:sp>
          <p:nvSpPr>
            <p:cNvPr id="215" name="CustomShape 24"/>
            <p:cNvSpPr/>
            <p:nvPr/>
          </p:nvSpPr>
          <p:spPr>
            <a:xfrm>
              <a:off x="675000" y="591120"/>
              <a:ext cx="139680" cy="29880"/>
            </a:xfrm>
            <a:custGeom>
              <a:avLst/>
              <a:gdLst/>
              <a:ahLst/>
              <a:rect l="l" t="t" r="r" b="b"/>
              <a:pathLst>
                <a:path w="3606" h="78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240">
              <a:solidFill>
                <a:srgbClr val="02bdc7"/>
              </a:solidFill>
              <a:round/>
            </a:ln>
          </p:spPr>
          <p:style>
            <a:lnRef idx="0"/>
            <a:fillRef idx="0"/>
            <a:effectRef idx="0"/>
            <a:fontRef idx="minor"/>
          </p:style>
        </p:sp>
        <p:sp>
          <p:nvSpPr>
            <p:cNvPr id="216" name="CustomShape 25"/>
            <p:cNvSpPr/>
            <p:nvPr/>
          </p:nvSpPr>
          <p:spPr>
            <a:xfrm>
              <a:off x="665640" y="863280"/>
              <a:ext cx="158400" cy="360"/>
            </a:xfrm>
            <a:custGeom>
              <a:avLst/>
              <a:gdLst/>
              <a:ahLst/>
              <a:rect l="l" t="t" r="r" b="b"/>
              <a:pathLst>
                <a:path w="4092" h="1">
                  <a:moveTo>
                    <a:pt x="0" y="1"/>
                  </a:moveTo>
                  <a:lnTo>
                    <a:pt x="4092" y="1"/>
                  </a:lnTo>
                </a:path>
              </a:pathLst>
            </a:custGeom>
            <a:noFill/>
            <a:ln w="12240">
              <a:solidFill>
                <a:srgbClr val="02bdc7"/>
              </a:solidFill>
              <a:round/>
            </a:ln>
          </p:spPr>
          <p:style>
            <a:lnRef idx="0"/>
            <a:fillRef idx="0"/>
            <a:effectRef idx="0"/>
            <a:fontRef idx="minor"/>
          </p:style>
        </p:sp>
      </p:grpSp>
      <p:sp>
        <p:nvSpPr>
          <p:cNvPr id="217" name="CustomShape 26"/>
          <p:cNvSpPr/>
          <p:nvPr/>
        </p:nvSpPr>
        <p:spPr>
          <a:xfrm>
            <a:off x="-117360" y="847080"/>
            <a:ext cx="605160" cy="605160"/>
          </a:xfrm>
          <a:prstGeom prst="ellipse">
            <a:avLst/>
          </a:prstGeom>
          <a:solidFill>
            <a:srgbClr val="02bdc7"/>
          </a:solidFill>
          <a:ln>
            <a:noFill/>
          </a:ln>
        </p:spPr>
        <p:style>
          <a:lnRef idx="0"/>
          <a:fillRef idx="0"/>
          <a:effectRef idx="0"/>
          <a:fontRef idx="minor"/>
        </p:style>
      </p:sp>
      <p:sp>
        <p:nvSpPr>
          <p:cNvPr id="218" name="PlaceHolder 27"/>
          <p:cNvSpPr>
            <a:spLocks noGrp="1"/>
          </p:cNvSpPr>
          <p:nvPr>
            <p:ph type="sldNum"/>
          </p:nvPr>
        </p:nvSpPr>
        <p:spPr>
          <a:xfrm>
            <a:off x="8118000" y="417960"/>
            <a:ext cx="548280" cy="393120"/>
          </a:xfrm>
          <a:prstGeom prst="rect">
            <a:avLst/>
          </a:prstGeom>
        </p:spPr>
        <p:txBody>
          <a:bodyPr tIns="91440" bIns="91440" anchor="ctr"/>
          <a:p>
            <a:pPr>
              <a:lnSpc>
                <a:spcPct val="100000"/>
              </a:lnSpc>
            </a:pPr>
            <a:fld id="{BD7737DD-0BD1-44F1-A364-CD20FD5A3111}" type="slidenum">
              <a:rPr b="0" lang="es-PA" sz="1400" spc="-1" strike="noStrike">
                <a:solidFill>
                  <a:srgbClr val="ffffff"/>
                </a:solidFill>
                <a:latin typeface="Arial"/>
                <a:ea typeface="Arial"/>
              </a:rPr>
              <a:t>&lt;number&gt;</a:t>
            </a:fld>
            <a:endParaRPr b="0" lang="es-PA" sz="1400" spc="-1" strike="noStrike">
              <a:latin typeface="Times New Roman"/>
            </a:endParaRPr>
          </a:p>
        </p:txBody>
      </p:sp>
      <p:sp>
        <p:nvSpPr>
          <p:cNvPr id="219" name="PlaceHolder 28"/>
          <p:cNvSpPr>
            <a:spLocks noGrp="1"/>
          </p:cNvSpPr>
          <p:nvPr>
            <p:ph type="title"/>
          </p:nvPr>
        </p:nvSpPr>
        <p:spPr>
          <a:xfrm>
            <a:off x="457200" y="205200"/>
            <a:ext cx="8229240" cy="858600"/>
          </a:xfrm>
          <a:prstGeom prst="rect">
            <a:avLst/>
          </a:prstGeom>
        </p:spPr>
        <p:txBody>
          <a:bodyPr lIns="0" rIns="0" tIns="0" bIns="0" anchor="ctr"/>
          <a:p>
            <a:r>
              <a:rPr b="0" lang="es-PA" sz="1400" spc="-1" strike="noStrike">
                <a:solidFill>
                  <a:srgbClr val="000000"/>
                </a:solidFill>
                <a:latin typeface="Arial"/>
              </a:rPr>
              <a:t>Click to edit the title text format</a:t>
            </a:r>
            <a:endParaRPr b="0" lang="es-PA" sz="1400" spc="-1" strike="noStrike">
              <a:solidFill>
                <a:srgbClr val="000000"/>
              </a:solidFill>
              <a:latin typeface="Arial"/>
            </a:endParaRPr>
          </a:p>
        </p:txBody>
      </p:sp>
      <p:sp>
        <p:nvSpPr>
          <p:cNvPr id="220" name="PlaceHolder 2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PA" sz="1400" spc="-1" strike="noStrike">
                <a:solidFill>
                  <a:srgbClr val="000000"/>
                </a:solidFill>
                <a:latin typeface="Arial"/>
              </a:rPr>
              <a:t>Click to edit the outline text format</a:t>
            </a:r>
            <a:endParaRPr b="0" lang="es-PA"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PA" sz="1400" spc="-1" strike="noStrike">
                <a:solidFill>
                  <a:srgbClr val="000000"/>
                </a:solidFill>
                <a:latin typeface="Arial"/>
              </a:rPr>
              <a:t>Second Outline Level</a:t>
            </a:r>
            <a:endParaRPr b="0" lang="es-PA"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PA" sz="1400" spc="-1" strike="noStrike">
                <a:solidFill>
                  <a:srgbClr val="000000"/>
                </a:solidFill>
                <a:latin typeface="Arial"/>
              </a:rPr>
              <a:t>Third Outline Level</a:t>
            </a:r>
            <a:endParaRPr b="0" lang="es-PA"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PA" sz="1400" spc="-1" strike="noStrike">
                <a:solidFill>
                  <a:srgbClr val="000000"/>
                </a:solidFill>
                <a:latin typeface="Arial"/>
              </a:rPr>
              <a:t>Fourth Outline Level</a:t>
            </a:r>
            <a:endParaRPr b="0" lang="es-PA"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PA" sz="2000" spc="-1" strike="noStrike">
                <a:solidFill>
                  <a:srgbClr val="000000"/>
                </a:solidFill>
                <a:latin typeface="Arial"/>
              </a:rPr>
              <a:t>Fifth Outline Level</a:t>
            </a:r>
            <a:endParaRPr b="0" lang="es-P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PA" sz="2000" spc="-1" strike="noStrike">
                <a:solidFill>
                  <a:srgbClr val="000000"/>
                </a:solidFill>
                <a:latin typeface="Arial"/>
              </a:rPr>
              <a:t>Sixth Outline Level</a:t>
            </a:r>
            <a:endParaRPr b="0" lang="es-P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PA" sz="2000" spc="-1" strike="noStrike">
                <a:solidFill>
                  <a:srgbClr val="000000"/>
                </a:solidFill>
                <a:latin typeface="Arial"/>
              </a:rPr>
              <a:t>Seventh Outline Level</a:t>
            </a:r>
            <a:endParaRPr b="0" lang="es-P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7" name="CustomShape 1"/>
          <p:cNvSpPr/>
          <p:nvPr/>
        </p:nvSpPr>
        <p:spPr>
          <a:xfrm>
            <a:off x="407160" y="407160"/>
            <a:ext cx="8329320" cy="4329000"/>
          </a:xfrm>
          <a:prstGeom prst="rect">
            <a:avLst/>
          </a:prstGeom>
          <a:solidFill>
            <a:srgbClr val="02bdc7"/>
          </a:solidFill>
          <a:ln>
            <a:noFill/>
          </a:ln>
        </p:spPr>
        <p:style>
          <a:lnRef idx="0"/>
          <a:fillRef idx="0"/>
          <a:effectRef idx="0"/>
          <a:fontRef idx="minor"/>
        </p:style>
      </p:sp>
      <p:sp>
        <p:nvSpPr>
          <p:cNvPr id="258" name="CustomShape 2"/>
          <p:cNvSpPr/>
          <p:nvPr/>
        </p:nvSpPr>
        <p:spPr>
          <a:xfrm>
            <a:off x="-117360" y="847080"/>
            <a:ext cx="605160" cy="605160"/>
          </a:xfrm>
          <a:prstGeom prst="ellipse">
            <a:avLst/>
          </a:prstGeom>
          <a:solidFill>
            <a:srgbClr val="fc4067"/>
          </a:solidFill>
          <a:ln>
            <a:noFill/>
          </a:ln>
        </p:spPr>
        <p:style>
          <a:lnRef idx="0"/>
          <a:fillRef idx="0"/>
          <a:effectRef idx="0"/>
          <a:fontRef idx="minor"/>
        </p:style>
      </p:sp>
      <p:sp>
        <p:nvSpPr>
          <p:cNvPr id="259" name="CustomShape 3"/>
          <p:cNvSpPr/>
          <p:nvPr/>
        </p:nvSpPr>
        <p:spPr>
          <a:xfrm>
            <a:off x="217800" y="171360"/>
            <a:ext cx="1053720" cy="1053720"/>
          </a:xfrm>
          <a:prstGeom prst="ellipse">
            <a:avLst/>
          </a:prstGeom>
          <a:solidFill>
            <a:srgbClr val="ffb600"/>
          </a:solidFill>
          <a:ln>
            <a:noFill/>
          </a:ln>
        </p:spPr>
        <p:style>
          <a:lnRef idx="0"/>
          <a:fillRef idx="0"/>
          <a:effectRef idx="0"/>
          <a:fontRef idx="minor"/>
        </p:style>
      </p:sp>
      <p:sp>
        <p:nvSpPr>
          <p:cNvPr id="260" name="CustomShape 4"/>
          <p:cNvSpPr/>
          <p:nvPr/>
        </p:nvSpPr>
        <p:spPr>
          <a:xfrm>
            <a:off x="1157040" y="-137160"/>
            <a:ext cx="398520" cy="398160"/>
          </a:xfrm>
          <a:prstGeom prst="ellipse">
            <a:avLst/>
          </a:prstGeom>
          <a:solidFill>
            <a:srgbClr val="ff9755"/>
          </a:solidFill>
          <a:ln>
            <a:noFill/>
          </a:ln>
        </p:spPr>
        <p:style>
          <a:lnRef idx="0"/>
          <a:fillRef idx="0"/>
          <a:effectRef idx="0"/>
          <a:fontRef idx="minor"/>
        </p:style>
      </p:sp>
      <p:sp>
        <p:nvSpPr>
          <p:cNvPr id="261" name="CustomShape 5"/>
          <p:cNvSpPr/>
          <p:nvPr/>
        </p:nvSpPr>
        <p:spPr>
          <a:xfrm>
            <a:off x="1397160" y="337680"/>
            <a:ext cx="136440" cy="136440"/>
          </a:xfrm>
          <a:prstGeom prst="ellipse">
            <a:avLst/>
          </a:prstGeom>
          <a:solidFill>
            <a:srgbClr val="fc4540">
              <a:alpha val="79000"/>
            </a:srgbClr>
          </a:solidFill>
          <a:ln>
            <a:noFill/>
          </a:ln>
        </p:spPr>
        <p:style>
          <a:lnRef idx="0"/>
          <a:fillRef idx="0"/>
          <a:effectRef idx="0"/>
          <a:fontRef idx="minor"/>
        </p:style>
      </p:sp>
      <p:sp>
        <p:nvSpPr>
          <p:cNvPr id="262" name="CustomShape 6"/>
          <p:cNvSpPr/>
          <p:nvPr/>
        </p:nvSpPr>
        <p:spPr>
          <a:xfrm>
            <a:off x="488160" y="1334520"/>
            <a:ext cx="212760" cy="212760"/>
          </a:xfrm>
          <a:prstGeom prst="ellipse">
            <a:avLst/>
          </a:prstGeom>
          <a:solidFill>
            <a:srgbClr val="ffffff"/>
          </a:solidFill>
          <a:ln>
            <a:noFill/>
          </a:ln>
        </p:spPr>
        <p:style>
          <a:lnRef idx="0"/>
          <a:fillRef idx="0"/>
          <a:effectRef idx="0"/>
          <a:fontRef idx="minor"/>
        </p:style>
      </p:sp>
      <p:sp>
        <p:nvSpPr>
          <p:cNvPr id="263" name="CustomShape 7"/>
          <p:cNvSpPr/>
          <p:nvPr/>
        </p:nvSpPr>
        <p:spPr>
          <a:xfrm>
            <a:off x="7848000" y="4168080"/>
            <a:ext cx="1097280" cy="1097280"/>
          </a:xfrm>
          <a:prstGeom prst="ellipse">
            <a:avLst/>
          </a:prstGeom>
          <a:solidFill>
            <a:srgbClr val="ff9755"/>
          </a:solidFill>
          <a:ln>
            <a:noFill/>
          </a:ln>
        </p:spPr>
        <p:style>
          <a:lnRef idx="0"/>
          <a:fillRef idx="0"/>
          <a:effectRef idx="0"/>
          <a:fontRef idx="minor"/>
        </p:style>
      </p:sp>
      <p:sp>
        <p:nvSpPr>
          <p:cNvPr id="264" name="CustomShape 8"/>
          <p:cNvSpPr/>
          <p:nvPr/>
        </p:nvSpPr>
        <p:spPr>
          <a:xfrm>
            <a:off x="8507520" y="2981160"/>
            <a:ext cx="774360" cy="774360"/>
          </a:xfrm>
          <a:prstGeom prst="ellipse">
            <a:avLst/>
          </a:prstGeom>
          <a:solidFill>
            <a:srgbClr val="fc4067"/>
          </a:solidFill>
          <a:ln>
            <a:noFill/>
          </a:ln>
        </p:spPr>
        <p:style>
          <a:lnRef idx="0"/>
          <a:fillRef idx="0"/>
          <a:effectRef idx="0"/>
          <a:fontRef idx="minor"/>
        </p:style>
      </p:sp>
      <p:sp>
        <p:nvSpPr>
          <p:cNvPr id="265" name="CustomShape 9"/>
          <p:cNvSpPr/>
          <p:nvPr/>
        </p:nvSpPr>
        <p:spPr>
          <a:xfrm>
            <a:off x="8094240" y="3974040"/>
            <a:ext cx="412920" cy="412920"/>
          </a:xfrm>
          <a:prstGeom prst="ellipse">
            <a:avLst/>
          </a:prstGeom>
          <a:solidFill>
            <a:srgbClr val="fc4540">
              <a:alpha val="79000"/>
            </a:srgbClr>
          </a:solidFill>
          <a:ln>
            <a:noFill/>
          </a:ln>
        </p:spPr>
        <p:style>
          <a:lnRef idx="0"/>
          <a:fillRef idx="0"/>
          <a:effectRef idx="0"/>
          <a:fontRef idx="minor"/>
        </p:style>
      </p:sp>
      <p:sp>
        <p:nvSpPr>
          <p:cNvPr id="266" name="CustomShape 10"/>
          <p:cNvSpPr/>
          <p:nvPr/>
        </p:nvSpPr>
        <p:spPr>
          <a:xfrm>
            <a:off x="8622000" y="3872520"/>
            <a:ext cx="212760" cy="212760"/>
          </a:xfrm>
          <a:prstGeom prst="ellipse">
            <a:avLst/>
          </a:prstGeom>
          <a:solidFill>
            <a:srgbClr val="ffb600"/>
          </a:solidFill>
          <a:ln>
            <a:noFill/>
          </a:ln>
        </p:spPr>
        <p:style>
          <a:lnRef idx="0"/>
          <a:fillRef idx="0"/>
          <a:effectRef idx="0"/>
          <a:fontRef idx="minor"/>
        </p:style>
      </p:sp>
      <p:sp>
        <p:nvSpPr>
          <p:cNvPr id="267" name="CustomShape 11"/>
          <p:cNvSpPr/>
          <p:nvPr/>
        </p:nvSpPr>
        <p:spPr>
          <a:xfrm>
            <a:off x="7549920" y="4801680"/>
            <a:ext cx="212760" cy="212760"/>
          </a:xfrm>
          <a:prstGeom prst="ellipse">
            <a:avLst/>
          </a:prstGeom>
          <a:solidFill>
            <a:srgbClr val="02bdc7"/>
          </a:solidFill>
          <a:ln>
            <a:noFill/>
          </a:ln>
        </p:spPr>
        <p:style>
          <a:lnRef idx="0"/>
          <a:fillRef idx="0"/>
          <a:effectRef idx="0"/>
          <a:fontRef idx="minor"/>
        </p:style>
      </p:sp>
      <p:sp>
        <p:nvSpPr>
          <p:cNvPr id="268" name="CustomShape 12"/>
          <p:cNvSpPr/>
          <p:nvPr/>
        </p:nvSpPr>
        <p:spPr>
          <a:xfrm>
            <a:off x="7325640" y="4674600"/>
            <a:ext cx="93600" cy="93600"/>
          </a:xfrm>
          <a:prstGeom prst="ellipse">
            <a:avLst/>
          </a:prstGeom>
          <a:solidFill>
            <a:srgbClr val="ffb600"/>
          </a:solidFill>
          <a:ln>
            <a:noFill/>
          </a:ln>
        </p:spPr>
        <p:style>
          <a:lnRef idx="0"/>
          <a:fillRef idx="0"/>
          <a:effectRef idx="0"/>
          <a:fontRef idx="minor"/>
        </p:style>
      </p:sp>
      <p:sp>
        <p:nvSpPr>
          <p:cNvPr id="269" name="CustomShape 13"/>
          <p:cNvSpPr/>
          <p:nvPr/>
        </p:nvSpPr>
        <p:spPr>
          <a:xfrm>
            <a:off x="258120" y="1577160"/>
            <a:ext cx="93600" cy="93600"/>
          </a:xfrm>
          <a:prstGeom prst="ellipse">
            <a:avLst/>
          </a:prstGeom>
          <a:solidFill>
            <a:srgbClr val="ffb600"/>
          </a:solidFill>
          <a:ln>
            <a:noFill/>
          </a:ln>
        </p:spPr>
        <p:style>
          <a:lnRef idx="0"/>
          <a:fillRef idx="0"/>
          <a:effectRef idx="0"/>
          <a:fontRef idx="minor"/>
        </p:style>
      </p:sp>
      <p:sp>
        <p:nvSpPr>
          <p:cNvPr id="270" name="CustomShape 14"/>
          <p:cNvSpPr/>
          <p:nvPr/>
        </p:nvSpPr>
        <p:spPr>
          <a:xfrm>
            <a:off x="8726400" y="3200040"/>
            <a:ext cx="336240" cy="336240"/>
          </a:xfrm>
          <a:custGeom>
            <a:avLst/>
            <a:gdLst/>
            <a:ahLst/>
            <a:rect l="l" t="t" r="r" b="b"/>
            <a:pathLst>
              <a:path w="16027" h="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240">
            <a:solidFill>
              <a:srgbClr val="ffb600"/>
            </a:solidFill>
            <a:round/>
          </a:ln>
        </p:spPr>
        <p:style>
          <a:lnRef idx="0"/>
          <a:fillRef idx="0"/>
          <a:effectRef idx="0"/>
          <a:fontRef idx="minor"/>
        </p:style>
      </p:sp>
      <p:grpSp>
        <p:nvGrpSpPr>
          <p:cNvPr id="271" name="Group 15"/>
          <p:cNvGrpSpPr/>
          <p:nvPr/>
        </p:nvGrpSpPr>
        <p:grpSpPr>
          <a:xfrm>
            <a:off x="8142480" y="4477680"/>
            <a:ext cx="508320" cy="478440"/>
            <a:chOff x="8142480" y="4477680"/>
            <a:chExt cx="508320" cy="478440"/>
          </a:xfrm>
        </p:grpSpPr>
        <p:sp>
          <p:nvSpPr>
            <p:cNvPr id="272" name="CustomShape 16"/>
            <p:cNvSpPr/>
            <p:nvPr/>
          </p:nvSpPr>
          <p:spPr>
            <a:xfrm>
              <a:off x="8142480" y="4659120"/>
              <a:ext cx="120960" cy="271440"/>
            </a:xfrm>
            <a:custGeom>
              <a:avLst/>
              <a:gdLst/>
              <a:ahLst/>
              <a:rect l="l" t="t" r="r" b="b"/>
              <a:pathLst>
                <a:path w="3922" h="8793">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240">
              <a:solidFill>
                <a:srgbClr val="ffffff"/>
              </a:solidFill>
              <a:round/>
            </a:ln>
          </p:spPr>
          <p:style>
            <a:lnRef idx="0"/>
            <a:fillRef idx="0"/>
            <a:effectRef idx="0"/>
            <a:fontRef idx="minor"/>
          </p:style>
        </p:sp>
        <p:sp>
          <p:nvSpPr>
            <p:cNvPr id="273" name="CustomShape 17"/>
            <p:cNvSpPr/>
            <p:nvPr/>
          </p:nvSpPr>
          <p:spPr>
            <a:xfrm>
              <a:off x="8272440" y="4477680"/>
              <a:ext cx="378360" cy="478440"/>
            </a:xfrm>
            <a:custGeom>
              <a:avLst/>
              <a:gdLst/>
              <a:ahLst/>
              <a:rect l="l" t="t" r="r" b="b"/>
              <a:pathLst>
                <a:path w="12252" h="15491">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240">
              <a:solidFill>
                <a:srgbClr val="ffffff"/>
              </a:solidFill>
              <a:round/>
            </a:ln>
          </p:spPr>
          <p:style>
            <a:lnRef idx="0"/>
            <a:fillRef idx="0"/>
            <a:effectRef idx="0"/>
            <a:fontRef idx="minor"/>
          </p:style>
        </p:sp>
      </p:grpSp>
      <p:grpSp>
        <p:nvGrpSpPr>
          <p:cNvPr id="274" name="Group 18"/>
          <p:cNvGrpSpPr/>
          <p:nvPr/>
        </p:nvGrpSpPr>
        <p:grpSpPr>
          <a:xfrm>
            <a:off x="545760" y="382320"/>
            <a:ext cx="398160" cy="631800"/>
            <a:chOff x="545760" y="382320"/>
            <a:chExt cx="398160" cy="631800"/>
          </a:xfrm>
        </p:grpSpPr>
        <p:sp>
          <p:nvSpPr>
            <p:cNvPr id="275" name="CustomShape 19"/>
            <p:cNvSpPr/>
            <p:nvPr/>
          </p:nvSpPr>
          <p:spPr>
            <a:xfrm>
              <a:off x="665640" y="933120"/>
              <a:ext cx="158400" cy="34560"/>
            </a:xfrm>
            <a:custGeom>
              <a:avLst/>
              <a:gdLst/>
              <a:ahLst/>
              <a:rect l="l" t="t" r="r" b="b"/>
              <a:pathLst>
                <a:path w="4092" h="902">
                  <a:moveTo>
                    <a:pt x="4092" y="902"/>
                  </a:moveTo>
                  <a:lnTo>
                    <a:pt x="4092" y="1"/>
                  </a:lnTo>
                  <a:lnTo>
                    <a:pt x="0" y="1"/>
                  </a:lnTo>
                  <a:lnTo>
                    <a:pt x="0" y="902"/>
                  </a:lnTo>
                  <a:lnTo>
                    <a:pt x="4092" y="902"/>
                  </a:lnTo>
                  <a:close/>
                </a:path>
              </a:pathLst>
            </a:custGeom>
            <a:noFill/>
            <a:ln w="12240">
              <a:solidFill>
                <a:srgbClr val="ffffff"/>
              </a:solidFill>
              <a:round/>
            </a:ln>
          </p:spPr>
          <p:style>
            <a:lnRef idx="0"/>
            <a:fillRef idx="0"/>
            <a:effectRef idx="0"/>
            <a:fontRef idx="minor"/>
          </p:style>
        </p:sp>
        <p:sp>
          <p:nvSpPr>
            <p:cNvPr id="276" name="CustomShape 20"/>
            <p:cNvSpPr/>
            <p:nvPr/>
          </p:nvSpPr>
          <p:spPr>
            <a:xfrm>
              <a:off x="665640" y="897120"/>
              <a:ext cx="158400" cy="34560"/>
            </a:xfrm>
            <a:custGeom>
              <a:avLst/>
              <a:gdLst/>
              <a:ahLst/>
              <a:rect l="l" t="t" r="r" b="b"/>
              <a:pathLst>
                <a:path w="4092" h="902">
                  <a:moveTo>
                    <a:pt x="4092" y="901"/>
                  </a:moveTo>
                  <a:lnTo>
                    <a:pt x="4092" y="0"/>
                  </a:lnTo>
                  <a:lnTo>
                    <a:pt x="0" y="0"/>
                  </a:lnTo>
                  <a:lnTo>
                    <a:pt x="0" y="901"/>
                  </a:lnTo>
                  <a:lnTo>
                    <a:pt x="4092" y="901"/>
                  </a:lnTo>
                  <a:close/>
                </a:path>
              </a:pathLst>
            </a:custGeom>
            <a:noFill/>
            <a:ln w="12240">
              <a:solidFill>
                <a:srgbClr val="ffffff"/>
              </a:solidFill>
              <a:round/>
            </a:ln>
          </p:spPr>
          <p:style>
            <a:lnRef idx="0"/>
            <a:fillRef idx="0"/>
            <a:effectRef idx="0"/>
            <a:fontRef idx="minor"/>
          </p:style>
        </p:sp>
        <p:sp>
          <p:nvSpPr>
            <p:cNvPr id="277" name="CustomShape 21"/>
            <p:cNvSpPr/>
            <p:nvPr/>
          </p:nvSpPr>
          <p:spPr>
            <a:xfrm>
              <a:off x="665640" y="968040"/>
              <a:ext cx="158400" cy="46080"/>
            </a:xfrm>
            <a:custGeom>
              <a:avLst/>
              <a:gdLst/>
              <a:ahLst/>
              <a:rect l="l" t="t" r="r" b="b"/>
              <a:pathLst>
                <a:path w="4092" h="1195">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240">
              <a:solidFill>
                <a:srgbClr val="ffffff"/>
              </a:solidFill>
              <a:round/>
            </a:ln>
          </p:spPr>
          <p:style>
            <a:lnRef idx="0"/>
            <a:fillRef idx="0"/>
            <a:effectRef idx="0"/>
            <a:fontRef idx="minor"/>
          </p:style>
        </p:sp>
        <p:sp>
          <p:nvSpPr>
            <p:cNvPr id="278" name="CustomShape 22"/>
            <p:cNvSpPr/>
            <p:nvPr/>
          </p:nvSpPr>
          <p:spPr>
            <a:xfrm>
              <a:off x="648720" y="600480"/>
              <a:ext cx="54360" cy="258480"/>
            </a:xfrm>
            <a:custGeom>
              <a:avLst/>
              <a:gdLst/>
              <a:ahLst/>
              <a:rect l="l" t="t" r="r" b="b"/>
              <a:pathLst>
                <a:path w="1414" h="6675">
                  <a:moveTo>
                    <a:pt x="1413" y="6674"/>
                  </a:moveTo>
                  <a:lnTo>
                    <a:pt x="1413" y="6674"/>
                  </a:lnTo>
                  <a:lnTo>
                    <a:pt x="585" y="2850"/>
                  </a:lnTo>
                  <a:lnTo>
                    <a:pt x="1" y="1"/>
                  </a:lnTo>
                </a:path>
              </a:pathLst>
            </a:custGeom>
            <a:noFill/>
            <a:ln w="12240">
              <a:solidFill>
                <a:srgbClr val="ffffff"/>
              </a:solidFill>
              <a:round/>
            </a:ln>
          </p:spPr>
          <p:style>
            <a:lnRef idx="0"/>
            <a:fillRef idx="0"/>
            <a:effectRef idx="0"/>
            <a:fontRef idx="minor"/>
          </p:style>
        </p:sp>
        <p:sp>
          <p:nvSpPr>
            <p:cNvPr id="279" name="CustomShape 23"/>
            <p:cNvSpPr/>
            <p:nvPr/>
          </p:nvSpPr>
          <p:spPr>
            <a:xfrm>
              <a:off x="545760" y="382320"/>
              <a:ext cx="398160" cy="476640"/>
            </a:xfrm>
            <a:custGeom>
              <a:avLst/>
              <a:gdLst/>
              <a:ahLst/>
              <a:rect l="l" t="t" r="r" b="b"/>
              <a:pathLst>
                <a:path w="10278" h="12301">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240">
              <a:solidFill>
                <a:srgbClr val="ffffff"/>
              </a:solidFill>
              <a:round/>
            </a:ln>
          </p:spPr>
          <p:style>
            <a:lnRef idx="0"/>
            <a:fillRef idx="0"/>
            <a:effectRef idx="0"/>
            <a:fontRef idx="minor"/>
          </p:style>
        </p:sp>
        <p:sp>
          <p:nvSpPr>
            <p:cNvPr id="280" name="CustomShape 24"/>
            <p:cNvSpPr/>
            <p:nvPr/>
          </p:nvSpPr>
          <p:spPr>
            <a:xfrm>
              <a:off x="786600" y="600480"/>
              <a:ext cx="54360" cy="258480"/>
            </a:xfrm>
            <a:custGeom>
              <a:avLst/>
              <a:gdLst/>
              <a:ahLst/>
              <a:rect l="l" t="t" r="r" b="b"/>
              <a:pathLst>
                <a:path w="1414" h="6675">
                  <a:moveTo>
                    <a:pt x="1413" y="1"/>
                  </a:moveTo>
                  <a:lnTo>
                    <a:pt x="1413" y="1"/>
                  </a:lnTo>
                  <a:lnTo>
                    <a:pt x="829" y="2850"/>
                  </a:lnTo>
                  <a:lnTo>
                    <a:pt x="1" y="6674"/>
                  </a:lnTo>
                </a:path>
              </a:pathLst>
            </a:custGeom>
            <a:noFill/>
            <a:ln w="12240">
              <a:solidFill>
                <a:srgbClr val="ffffff"/>
              </a:solidFill>
              <a:round/>
            </a:ln>
          </p:spPr>
          <p:style>
            <a:lnRef idx="0"/>
            <a:fillRef idx="0"/>
            <a:effectRef idx="0"/>
            <a:fontRef idx="minor"/>
          </p:style>
        </p:sp>
        <p:sp>
          <p:nvSpPr>
            <p:cNvPr id="281" name="CustomShape 25"/>
            <p:cNvSpPr/>
            <p:nvPr/>
          </p:nvSpPr>
          <p:spPr>
            <a:xfrm>
              <a:off x="675000" y="591120"/>
              <a:ext cx="139680" cy="29880"/>
            </a:xfrm>
            <a:custGeom>
              <a:avLst/>
              <a:gdLst/>
              <a:ahLst/>
              <a:rect l="l" t="t" r="r" b="b"/>
              <a:pathLst>
                <a:path w="3606" h="78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240">
              <a:solidFill>
                <a:srgbClr val="ffffff"/>
              </a:solidFill>
              <a:round/>
            </a:ln>
          </p:spPr>
          <p:style>
            <a:lnRef idx="0"/>
            <a:fillRef idx="0"/>
            <a:effectRef idx="0"/>
            <a:fontRef idx="minor"/>
          </p:style>
        </p:sp>
        <p:sp>
          <p:nvSpPr>
            <p:cNvPr id="282" name="CustomShape 26"/>
            <p:cNvSpPr/>
            <p:nvPr/>
          </p:nvSpPr>
          <p:spPr>
            <a:xfrm>
              <a:off x="665640" y="863280"/>
              <a:ext cx="158400" cy="360"/>
            </a:xfrm>
            <a:custGeom>
              <a:avLst/>
              <a:gdLst/>
              <a:ahLst/>
              <a:rect l="l" t="t" r="r" b="b"/>
              <a:pathLst>
                <a:path w="4092" h="1">
                  <a:moveTo>
                    <a:pt x="0" y="1"/>
                  </a:moveTo>
                  <a:lnTo>
                    <a:pt x="4092" y="1"/>
                  </a:lnTo>
                </a:path>
              </a:pathLst>
            </a:custGeom>
            <a:noFill/>
            <a:ln w="12240">
              <a:solidFill>
                <a:srgbClr val="ffffff"/>
              </a:solidFill>
              <a:round/>
            </a:ln>
          </p:spPr>
          <p:style>
            <a:lnRef idx="0"/>
            <a:fillRef idx="0"/>
            <a:effectRef idx="0"/>
            <a:fontRef idx="minor"/>
          </p:style>
        </p:sp>
      </p:grpSp>
      <p:sp>
        <p:nvSpPr>
          <p:cNvPr id="283" name="PlaceHolder 27"/>
          <p:cNvSpPr>
            <a:spLocks noGrp="1"/>
          </p:cNvSpPr>
          <p:nvPr>
            <p:ph type="sldNum"/>
          </p:nvPr>
        </p:nvSpPr>
        <p:spPr>
          <a:xfrm>
            <a:off x="8118000" y="417960"/>
            <a:ext cx="548280" cy="393120"/>
          </a:xfrm>
          <a:prstGeom prst="rect">
            <a:avLst/>
          </a:prstGeom>
        </p:spPr>
        <p:txBody>
          <a:bodyPr tIns="91440" bIns="91440" anchor="ctr"/>
          <a:p>
            <a:pPr>
              <a:lnSpc>
                <a:spcPct val="100000"/>
              </a:lnSpc>
            </a:pPr>
            <a:fld id="{907F223A-87B5-4A38-BB48-9ECCA9EA51C7}" type="slidenum">
              <a:rPr b="0" lang="es-PA" sz="1400" spc="-1" strike="noStrike">
                <a:solidFill>
                  <a:srgbClr val="ffffff"/>
                </a:solidFill>
                <a:latin typeface="Arial"/>
                <a:ea typeface="Arial"/>
              </a:rPr>
              <a:t>&lt;number&gt;</a:t>
            </a:fld>
            <a:endParaRPr b="0" lang="es-PA" sz="1400" spc="-1" strike="noStrike">
              <a:latin typeface="Times New Roman"/>
            </a:endParaRPr>
          </a:p>
        </p:txBody>
      </p:sp>
      <p:sp>
        <p:nvSpPr>
          <p:cNvPr id="284" name="PlaceHolder 28"/>
          <p:cNvSpPr>
            <a:spLocks noGrp="1"/>
          </p:cNvSpPr>
          <p:nvPr>
            <p:ph type="title"/>
          </p:nvPr>
        </p:nvSpPr>
        <p:spPr>
          <a:xfrm>
            <a:off x="457200" y="205200"/>
            <a:ext cx="8229240" cy="858600"/>
          </a:xfrm>
          <a:prstGeom prst="rect">
            <a:avLst/>
          </a:prstGeom>
        </p:spPr>
        <p:txBody>
          <a:bodyPr lIns="0" rIns="0" tIns="0" bIns="0" anchor="ctr"/>
          <a:p>
            <a:r>
              <a:rPr b="0" lang="es-PA" sz="1400" spc="-1" strike="noStrike">
                <a:solidFill>
                  <a:srgbClr val="000000"/>
                </a:solidFill>
                <a:latin typeface="Arial"/>
              </a:rPr>
              <a:t>Click to edit the title text format</a:t>
            </a:r>
            <a:endParaRPr b="0" lang="es-PA" sz="1400" spc="-1" strike="noStrike">
              <a:solidFill>
                <a:srgbClr val="000000"/>
              </a:solidFill>
              <a:latin typeface="Arial"/>
            </a:endParaRPr>
          </a:p>
        </p:txBody>
      </p:sp>
      <p:sp>
        <p:nvSpPr>
          <p:cNvPr id="285" name="PlaceHolder 2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PA" sz="1400" spc="-1" strike="noStrike">
                <a:solidFill>
                  <a:srgbClr val="000000"/>
                </a:solidFill>
                <a:latin typeface="Arial"/>
              </a:rPr>
              <a:t>Click to edit the outline text format</a:t>
            </a:r>
            <a:endParaRPr b="0" lang="es-PA"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PA" sz="1400" spc="-1" strike="noStrike">
                <a:solidFill>
                  <a:srgbClr val="000000"/>
                </a:solidFill>
                <a:latin typeface="Arial"/>
              </a:rPr>
              <a:t>Second Outline Level</a:t>
            </a:r>
            <a:endParaRPr b="0" lang="es-PA"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PA" sz="1400" spc="-1" strike="noStrike">
                <a:solidFill>
                  <a:srgbClr val="000000"/>
                </a:solidFill>
                <a:latin typeface="Arial"/>
              </a:rPr>
              <a:t>Third Outline Level</a:t>
            </a:r>
            <a:endParaRPr b="0" lang="es-PA"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PA" sz="1400" spc="-1" strike="noStrike">
                <a:solidFill>
                  <a:srgbClr val="000000"/>
                </a:solidFill>
                <a:latin typeface="Arial"/>
              </a:rPr>
              <a:t>Fourth Outline Level</a:t>
            </a:r>
            <a:endParaRPr b="0" lang="es-PA"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PA" sz="2000" spc="-1" strike="noStrike">
                <a:solidFill>
                  <a:srgbClr val="000000"/>
                </a:solidFill>
                <a:latin typeface="Arial"/>
              </a:rPr>
              <a:t>Fifth Outline Level</a:t>
            </a:r>
            <a:endParaRPr b="0" lang="es-P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PA" sz="2000" spc="-1" strike="noStrike">
                <a:solidFill>
                  <a:srgbClr val="000000"/>
                </a:solidFill>
                <a:latin typeface="Arial"/>
              </a:rPr>
              <a:t>Sixth Outline Level</a:t>
            </a:r>
            <a:endParaRPr b="0" lang="es-P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PA" sz="2000" spc="-1" strike="noStrike">
                <a:solidFill>
                  <a:srgbClr val="000000"/>
                </a:solidFill>
                <a:latin typeface="Arial"/>
              </a:rPr>
              <a:t>Seventh Outline Level</a:t>
            </a:r>
            <a:endParaRPr b="0" lang="es-P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2" name="CustomShape 1"/>
          <p:cNvSpPr/>
          <p:nvPr/>
        </p:nvSpPr>
        <p:spPr>
          <a:xfrm>
            <a:off x="407160" y="407160"/>
            <a:ext cx="8329320" cy="4329000"/>
          </a:xfrm>
          <a:prstGeom prst="rect">
            <a:avLst/>
          </a:prstGeom>
          <a:solidFill>
            <a:srgbClr val="dee9f2"/>
          </a:solidFill>
          <a:ln>
            <a:noFill/>
          </a:ln>
        </p:spPr>
        <p:style>
          <a:lnRef idx="0"/>
          <a:fillRef idx="0"/>
          <a:effectRef idx="0"/>
          <a:fontRef idx="minor"/>
        </p:style>
      </p:sp>
      <p:sp>
        <p:nvSpPr>
          <p:cNvPr id="323" name="CustomShape 2"/>
          <p:cNvSpPr/>
          <p:nvPr/>
        </p:nvSpPr>
        <p:spPr>
          <a:xfrm>
            <a:off x="-167040" y="559440"/>
            <a:ext cx="2630160" cy="2630160"/>
          </a:xfrm>
          <a:prstGeom prst="ellipse">
            <a:avLst/>
          </a:prstGeom>
          <a:solidFill>
            <a:srgbClr val="02bdc7"/>
          </a:solidFill>
          <a:ln>
            <a:noFill/>
          </a:ln>
        </p:spPr>
        <p:style>
          <a:lnRef idx="0"/>
          <a:fillRef idx="0"/>
          <a:effectRef idx="0"/>
          <a:fontRef idx="minor"/>
        </p:style>
      </p:sp>
      <p:sp>
        <p:nvSpPr>
          <p:cNvPr id="324" name="CustomShape 3"/>
          <p:cNvSpPr/>
          <p:nvPr/>
        </p:nvSpPr>
        <p:spPr>
          <a:xfrm>
            <a:off x="1812240" y="271440"/>
            <a:ext cx="1053720" cy="1053720"/>
          </a:xfrm>
          <a:prstGeom prst="ellipse">
            <a:avLst/>
          </a:prstGeom>
          <a:solidFill>
            <a:srgbClr val="ffb600">
              <a:alpha val="80000"/>
            </a:srgbClr>
          </a:solidFill>
          <a:ln>
            <a:noFill/>
          </a:ln>
        </p:spPr>
        <p:style>
          <a:lnRef idx="0"/>
          <a:fillRef idx="0"/>
          <a:effectRef idx="0"/>
          <a:fontRef idx="minor"/>
        </p:style>
      </p:sp>
      <p:sp>
        <p:nvSpPr>
          <p:cNvPr id="325" name="CustomShape 4"/>
          <p:cNvSpPr/>
          <p:nvPr/>
        </p:nvSpPr>
        <p:spPr>
          <a:xfrm>
            <a:off x="1704600" y="-129600"/>
            <a:ext cx="300600" cy="300600"/>
          </a:xfrm>
          <a:prstGeom prst="ellipse">
            <a:avLst/>
          </a:prstGeom>
          <a:solidFill>
            <a:srgbClr val="ff9755"/>
          </a:solidFill>
          <a:ln>
            <a:noFill/>
          </a:ln>
        </p:spPr>
        <p:style>
          <a:lnRef idx="0"/>
          <a:fillRef idx="0"/>
          <a:effectRef idx="0"/>
          <a:fontRef idx="minor"/>
        </p:style>
      </p:sp>
      <p:sp>
        <p:nvSpPr>
          <p:cNvPr id="326" name="CustomShape 5"/>
          <p:cNvSpPr/>
          <p:nvPr/>
        </p:nvSpPr>
        <p:spPr>
          <a:xfrm>
            <a:off x="228600" y="2887200"/>
            <a:ext cx="605160" cy="605160"/>
          </a:xfrm>
          <a:prstGeom prst="ellipse">
            <a:avLst/>
          </a:prstGeom>
          <a:solidFill>
            <a:srgbClr val="fc4540">
              <a:alpha val="79000"/>
            </a:srgbClr>
          </a:solidFill>
          <a:ln>
            <a:noFill/>
          </a:ln>
        </p:spPr>
        <p:style>
          <a:lnRef idx="0"/>
          <a:fillRef idx="0"/>
          <a:effectRef idx="0"/>
          <a:fontRef idx="minor"/>
        </p:style>
      </p:sp>
      <p:sp>
        <p:nvSpPr>
          <p:cNvPr id="327" name="CustomShape 6"/>
          <p:cNvSpPr/>
          <p:nvPr/>
        </p:nvSpPr>
        <p:spPr>
          <a:xfrm>
            <a:off x="1522800" y="316440"/>
            <a:ext cx="212760" cy="212760"/>
          </a:xfrm>
          <a:prstGeom prst="ellipse">
            <a:avLst/>
          </a:prstGeom>
          <a:solidFill>
            <a:srgbClr val="fc4067"/>
          </a:solidFill>
          <a:ln>
            <a:noFill/>
          </a:ln>
        </p:spPr>
        <p:style>
          <a:lnRef idx="0"/>
          <a:fillRef idx="0"/>
          <a:effectRef idx="0"/>
          <a:fontRef idx="minor"/>
        </p:style>
      </p:sp>
      <p:sp>
        <p:nvSpPr>
          <p:cNvPr id="328" name="CustomShape 7"/>
          <p:cNvSpPr/>
          <p:nvPr/>
        </p:nvSpPr>
        <p:spPr>
          <a:xfrm>
            <a:off x="7848000" y="4168080"/>
            <a:ext cx="1097280" cy="1097280"/>
          </a:xfrm>
          <a:prstGeom prst="ellipse">
            <a:avLst/>
          </a:prstGeom>
          <a:solidFill>
            <a:srgbClr val="02bdc7"/>
          </a:solidFill>
          <a:ln>
            <a:noFill/>
          </a:ln>
        </p:spPr>
        <p:style>
          <a:lnRef idx="0"/>
          <a:fillRef idx="0"/>
          <a:effectRef idx="0"/>
          <a:fontRef idx="minor"/>
        </p:style>
      </p:sp>
      <p:sp>
        <p:nvSpPr>
          <p:cNvPr id="329" name="CustomShape 8"/>
          <p:cNvSpPr/>
          <p:nvPr/>
        </p:nvSpPr>
        <p:spPr>
          <a:xfrm>
            <a:off x="8507520" y="2981160"/>
            <a:ext cx="774360" cy="774360"/>
          </a:xfrm>
          <a:prstGeom prst="ellipse">
            <a:avLst/>
          </a:prstGeom>
          <a:solidFill>
            <a:srgbClr val="ffb600"/>
          </a:solidFill>
          <a:ln>
            <a:noFill/>
          </a:ln>
        </p:spPr>
        <p:style>
          <a:lnRef idx="0"/>
          <a:fillRef idx="0"/>
          <a:effectRef idx="0"/>
          <a:fontRef idx="minor"/>
        </p:style>
      </p:sp>
      <p:sp>
        <p:nvSpPr>
          <p:cNvPr id="330" name="CustomShape 9"/>
          <p:cNvSpPr/>
          <p:nvPr/>
        </p:nvSpPr>
        <p:spPr>
          <a:xfrm>
            <a:off x="8094240" y="3974040"/>
            <a:ext cx="412920" cy="412920"/>
          </a:xfrm>
          <a:prstGeom prst="ellipse">
            <a:avLst/>
          </a:prstGeom>
          <a:solidFill>
            <a:srgbClr val="fc4540">
              <a:alpha val="79000"/>
            </a:srgbClr>
          </a:solidFill>
          <a:ln>
            <a:noFill/>
          </a:ln>
        </p:spPr>
        <p:style>
          <a:lnRef idx="0"/>
          <a:fillRef idx="0"/>
          <a:effectRef idx="0"/>
          <a:fontRef idx="minor"/>
        </p:style>
      </p:sp>
      <p:sp>
        <p:nvSpPr>
          <p:cNvPr id="331" name="CustomShape 10"/>
          <p:cNvSpPr/>
          <p:nvPr/>
        </p:nvSpPr>
        <p:spPr>
          <a:xfrm>
            <a:off x="8622000" y="3872520"/>
            <a:ext cx="212760" cy="212760"/>
          </a:xfrm>
          <a:prstGeom prst="ellipse">
            <a:avLst/>
          </a:prstGeom>
          <a:solidFill>
            <a:srgbClr val="ff9755"/>
          </a:solidFill>
          <a:ln>
            <a:noFill/>
          </a:ln>
        </p:spPr>
        <p:style>
          <a:lnRef idx="0"/>
          <a:fillRef idx="0"/>
          <a:effectRef idx="0"/>
          <a:fontRef idx="minor"/>
        </p:style>
      </p:sp>
      <p:sp>
        <p:nvSpPr>
          <p:cNvPr id="332" name="CustomShape 11"/>
          <p:cNvSpPr/>
          <p:nvPr/>
        </p:nvSpPr>
        <p:spPr>
          <a:xfrm>
            <a:off x="7549920" y="4801680"/>
            <a:ext cx="212760" cy="212760"/>
          </a:xfrm>
          <a:prstGeom prst="ellipse">
            <a:avLst/>
          </a:prstGeom>
          <a:solidFill>
            <a:srgbClr val="ffb600"/>
          </a:solidFill>
          <a:ln>
            <a:noFill/>
          </a:ln>
        </p:spPr>
        <p:style>
          <a:lnRef idx="0"/>
          <a:fillRef idx="0"/>
          <a:effectRef idx="0"/>
          <a:fontRef idx="minor"/>
        </p:style>
      </p:sp>
      <p:sp>
        <p:nvSpPr>
          <p:cNvPr id="333" name="CustomShape 12"/>
          <p:cNvSpPr/>
          <p:nvPr/>
        </p:nvSpPr>
        <p:spPr>
          <a:xfrm>
            <a:off x="7325640" y="4674600"/>
            <a:ext cx="93600" cy="93600"/>
          </a:xfrm>
          <a:prstGeom prst="ellipse">
            <a:avLst/>
          </a:prstGeom>
          <a:solidFill>
            <a:srgbClr val="02bdc7"/>
          </a:solidFill>
          <a:ln>
            <a:noFill/>
          </a:ln>
        </p:spPr>
        <p:style>
          <a:lnRef idx="0"/>
          <a:fillRef idx="0"/>
          <a:effectRef idx="0"/>
          <a:fontRef idx="minor"/>
        </p:style>
      </p:sp>
      <p:sp>
        <p:nvSpPr>
          <p:cNvPr id="334" name="CustomShape 13"/>
          <p:cNvSpPr/>
          <p:nvPr/>
        </p:nvSpPr>
        <p:spPr>
          <a:xfrm>
            <a:off x="91800" y="2887200"/>
            <a:ext cx="93600" cy="93600"/>
          </a:xfrm>
          <a:prstGeom prst="ellipse">
            <a:avLst/>
          </a:prstGeom>
          <a:solidFill>
            <a:srgbClr val="ffb600"/>
          </a:solidFill>
          <a:ln>
            <a:noFill/>
          </a:ln>
        </p:spPr>
        <p:style>
          <a:lnRef idx="0"/>
          <a:fillRef idx="0"/>
          <a:effectRef idx="0"/>
          <a:fontRef idx="minor"/>
        </p:style>
      </p:sp>
      <p:sp>
        <p:nvSpPr>
          <p:cNvPr id="335" name="CustomShape 14"/>
          <p:cNvSpPr/>
          <p:nvPr/>
        </p:nvSpPr>
        <p:spPr>
          <a:xfrm>
            <a:off x="8726400" y="3200040"/>
            <a:ext cx="336240" cy="336240"/>
          </a:xfrm>
          <a:custGeom>
            <a:avLst/>
            <a:gdLst/>
            <a:ahLst/>
            <a:rect l="l" t="t" r="r" b="b"/>
            <a:pathLst>
              <a:path w="16027" h="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240">
            <a:solidFill>
              <a:srgbClr val="02bdc7"/>
            </a:solidFill>
            <a:round/>
          </a:ln>
        </p:spPr>
        <p:style>
          <a:lnRef idx="0"/>
          <a:fillRef idx="0"/>
          <a:effectRef idx="0"/>
          <a:fontRef idx="minor"/>
        </p:style>
      </p:sp>
      <p:grpSp>
        <p:nvGrpSpPr>
          <p:cNvPr id="336" name="Group 15"/>
          <p:cNvGrpSpPr/>
          <p:nvPr/>
        </p:nvGrpSpPr>
        <p:grpSpPr>
          <a:xfrm>
            <a:off x="8142480" y="4477680"/>
            <a:ext cx="508320" cy="478440"/>
            <a:chOff x="8142480" y="4477680"/>
            <a:chExt cx="508320" cy="478440"/>
          </a:xfrm>
        </p:grpSpPr>
        <p:sp>
          <p:nvSpPr>
            <p:cNvPr id="337" name="CustomShape 16"/>
            <p:cNvSpPr/>
            <p:nvPr/>
          </p:nvSpPr>
          <p:spPr>
            <a:xfrm>
              <a:off x="8142480" y="4659120"/>
              <a:ext cx="120960" cy="271440"/>
            </a:xfrm>
            <a:custGeom>
              <a:avLst/>
              <a:gdLst/>
              <a:ahLst/>
              <a:rect l="l" t="t" r="r" b="b"/>
              <a:pathLst>
                <a:path w="3922" h="8793">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240">
              <a:solidFill>
                <a:srgbClr val="ffffff"/>
              </a:solidFill>
              <a:round/>
            </a:ln>
          </p:spPr>
          <p:style>
            <a:lnRef idx="0"/>
            <a:fillRef idx="0"/>
            <a:effectRef idx="0"/>
            <a:fontRef idx="minor"/>
          </p:style>
        </p:sp>
        <p:sp>
          <p:nvSpPr>
            <p:cNvPr id="338" name="CustomShape 17"/>
            <p:cNvSpPr/>
            <p:nvPr/>
          </p:nvSpPr>
          <p:spPr>
            <a:xfrm>
              <a:off x="8272440" y="4477680"/>
              <a:ext cx="378360" cy="478440"/>
            </a:xfrm>
            <a:custGeom>
              <a:avLst/>
              <a:gdLst/>
              <a:ahLst/>
              <a:rect l="l" t="t" r="r" b="b"/>
              <a:pathLst>
                <a:path w="12252" h="15491">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240">
              <a:solidFill>
                <a:srgbClr val="ffffff"/>
              </a:solidFill>
              <a:round/>
            </a:ln>
          </p:spPr>
          <p:style>
            <a:lnRef idx="0"/>
            <a:fillRef idx="0"/>
            <a:effectRef idx="0"/>
            <a:fontRef idx="minor"/>
          </p:style>
        </p:sp>
      </p:grpSp>
      <p:grpSp>
        <p:nvGrpSpPr>
          <p:cNvPr id="339" name="Group 18"/>
          <p:cNvGrpSpPr/>
          <p:nvPr/>
        </p:nvGrpSpPr>
        <p:grpSpPr>
          <a:xfrm>
            <a:off x="2139840" y="482400"/>
            <a:ext cx="398160" cy="631800"/>
            <a:chOff x="2139840" y="482400"/>
            <a:chExt cx="398160" cy="631800"/>
          </a:xfrm>
        </p:grpSpPr>
        <p:sp>
          <p:nvSpPr>
            <p:cNvPr id="340" name="CustomShape 19"/>
            <p:cNvSpPr/>
            <p:nvPr/>
          </p:nvSpPr>
          <p:spPr>
            <a:xfrm>
              <a:off x="2259720" y="1033200"/>
              <a:ext cx="158400" cy="34560"/>
            </a:xfrm>
            <a:custGeom>
              <a:avLst/>
              <a:gdLst/>
              <a:ahLst/>
              <a:rect l="l" t="t" r="r" b="b"/>
              <a:pathLst>
                <a:path w="4092" h="902">
                  <a:moveTo>
                    <a:pt x="4092" y="902"/>
                  </a:moveTo>
                  <a:lnTo>
                    <a:pt x="4092" y="1"/>
                  </a:lnTo>
                  <a:lnTo>
                    <a:pt x="0" y="1"/>
                  </a:lnTo>
                  <a:lnTo>
                    <a:pt x="0" y="902"/>
                  </a:lnTo>
                  <a:lnTo>
                    <a:pt x="4092" y="902"/>
                  </a:lnTo>
                  <a:close/>
                </a:path>
              </a:pathLst>
            </a:custGeom>
            <a:noFill/>
            <a:ln w="12240">
              <a:solidFill>
                <a:srgbClr val="02bdc7"/>
              </a:solidFill>
              <a:round/>
            </a:ln>
          </p:spPr>
          <p:style>
            <a:lnRef idx="0"/>
            <a:fillRef idx="0"/>
            <a:effectRef idx="0"/>
            <a:fontRef idx="minor"/>
          </p:style>
        </p:sp>
        <p:sp>
          <p:nvSpPr>
            <p:cNvPr id="341" name="CustomShape 20"/>
            <p:cNvSpPr/>
            <p:nvPr/>
          </p:nvSpPr>
          <p:spPr>
            <a:xfrm>
              <a:off x="2259720" y="997200"/>
              <a:ext cx="158400" cy="34560"/>
            </a:xfrm>
            <a:custGeom>
              <a:avLst/>
              <a:gdLst/>
              <a:ahLst/>
              <a:rect l="l" t="t" r="r" b="b"/>
              <a:pathLst>
                <a:path w="4092" h="902">
                  <a:moveTo>
                    <a:pt x="4092" y="901"/>
                  </a:moveTo>
                  <a:lnTo>
                    <a:pt x="4092" y="0"/>
                  </a:lnTo>
                  <a:lnTo>
                    <a:pt x="0" y="0"/>
                  </a:lnTo>
                  <a:lnTo>
                    <a:pt x="0" y="901"/>
                  </a:lnTo>
                  <a:lnTo>
                    <a:pt x="4092" y="901"/>
                  </a:lnTo>
                  <a:close/>
                </a:path>
              </a:pathLst>
            </a:custGeom>
            <a:noFill/>
            <a:ln w="12240">
              <a:solidFill>
                <a:srgbClr val="02bdc7"/>
              </a:solidFill>
              <a:round/>
            </a:ln>
          </p:spPr>
          <p:style>
            <a:lnRef idx="0"/>
            <a:fillRef idx="0"/>
            <a:effectRef idx="0"/>
            <a:fontRef idx="minor"/>
          </p:style>
        </p:sp>
        <p:sp>
          <p:nvSpPr>
            <p:cNvPr id="342" name="CustomShape 21"/>
            <p:cNvSpPr/>
            <p:nvPr/>
          </p:nvSpPr>
          <p:spPr>
            <a:xfrm>
              <a:off x="2259720" y="1068120"/>
              <a:ext cx="158400" cy="46080"/>
            </a:xfrm>
            <a:custGeom>
              <a:avLst/>
              <a:gdLst/>
              <a:ahLst/>
              <a:rect l="l" t="t" r="r" b="b"/>
              <a:pathLst>
                <a:path w="4092" h="1195">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240">
              <a:solidFill>
                <a:srgbClr val="02bdc7"/>
              </a:solidFill>
              <a:round/>
            </a:ln>
          </p:spPr>
          <p:style>
            <a:lnRef idx="0"/>
            <a:fillRef idx="0"/>
            <a:effectRef idx="0"/>
            <a:fontRef idx="minor"/>
          </p:style>
        </p:sp>
        <p:sp>
          <p:nvSpPr>
            <p:cNvPr id="343" name="CustomShape 22"/>
            <p:cNvSpPr/>
            <p:nvPr/>
          </p:nvSpPr>
          <p:spPr>
            <a:xfrm>
              <a:off x="2242800" y="700560"/>
              <a:ext cx="54360" cy="258480"/>
            </a:xfrm>
            <a:custGeom>
              <a:avLst/>
              <a:gdLst/>
              <a:ahLst/>
              <a:rect l="l" t="t" r="r" b="b"/>
              <a:pathLst>
                <a:path w="1414" h="6675">
                  <a:moveTo>
                    <a:pt x="1413" y="6674"/>
                  </a:moveTo>
                  <a:lnTo>
                    <a:pt x="1413" y="6674"/>
                  </a:lnTo>
                  <a:lnTo>
                    <a:pt x="585" y="2850"/>
                  </a:lnTo>
                  <a:lnTo>
                    <a:pt x="1" y="1"/>
                  </a:lnTo>
                </a:path>
              </a:pathLst>
            </a:custGeom>
            <a:noFill/>
            <a:ln w="12240">
              <a:solidFill>
                <a:srgbClr val="02bdc7"/>
              </a:solidFill>
              <a:round/>
            </a:ln>
          </p:spPr>
          <p:style>
            <a:lnRef idx="0"/>
            <a:fillRef idx="0"/>
            <a:effectRef idx="0"/>
            <a:fontRef idx="minor"/>
          </p:style>
        </p:sp>
        <p:sp>
          <p:nvSpPr>
            <p:cNvPr id="344" name="CustomShape 23"/>
            <p:cNvSpPr/>
            <p:nvPr/>
          </p:nvSpPr>
          <p:spPr>
            <a:xfrm>
              <a:off x="2139840" y="482400"/>
              <a:ext cx="398160" cy="476640"/>
            </a:xfrm>
            <a:custGeom>
              <a:avLst/>
              <a:gdLst/>
              <a:ahLst/>
              <a:rect l="l" t="t" r="r" b="b"/>
              <a:pathLst>
                <a:path w="10278" h="12301">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240">
              <a:solidFill>
                <a:srgbClr val="02bdc7"/>
              </a:solidFill>
              <a:round/>
            </a:ln>
          </p:spPr>
          <p:style>
            <a:lnRef idx="0"/>
            <a:fillRef idx="0"/>
            <a:effectRef idx="0"/>
            <a:fontRef idx="minor"/>
          </p:style>
        </p:sp>
        <p:sp>
          <p:nvSpPr>
            <p:cNvPr id="345" name="CustomShape 24"/>
            <p:cNvSpPr/>
            <p:nvPr/>
          </p:nvSpPr>
          <p:spPr>
            <a:xfrm>
              <a:off x="2380680" y="700560"/>
              <a:ext cx="54360" cy="258480"/>
            </a:xfrm>
            <a:custGeom>
              <a:avLst/>
              <a:gdLst/>
              <a:ahLst/>
              <a:rect l="l" t="t" r="r" b="b"/>
              <a:pathLst>
                <a:path w="1414" h="6675">
                  <a:moveTo>
                    <a:pt x="1413" y="1"/>
                  </a:moveTo>
                  <a:lnTo>
                    <a:pt x="1413" y="1"/>
                  </a:lnTo>
                  <a:lnTo>
                    <a:pt x="829" y="2850"/>
                  </a:lnTo>
                  <a:lnTo>
                    <a:pt x="1" y="6674"/>
                  </a:lnTo>
                </a:path>
              </a:pathLst>
            </a:custGeom>
            <a:noFill/>
            <a:ln w="12240">
              <a:solidFill>
                <a:srgbClr val="02bdc7"/>
              </a:solidFill>
              <a:round/>
            </a:ln>
          </p:spPr>
          <p:style>
            <a:lnRef idx="0"/>
            <a:fillRef idx="0"/>
            <a:effectRef idx="0"/>
            <a:fontRef idx="minor"/>
          </p:style>
        </p:sp>
        <p:sp>
          <p:nvSpPr>
            <p:cNvPr id="346" name="CustomShape 25"/>
            <p:cNvSpPr/>
            <p:nvPr/>
          </p:nvSpPr>
          <p:spPr>
            <a:xfrm>
              <a:off x="2269440" y="691200"/>
              <a:ext cx="139680" cy="29880"/>
            </a:xfrm>
            <a:custGeom>
              <a:avLst/>
              <a:gdLst/>
              <a:ahLst/>
              <a:rect l="l" t="t" r="r" b="b"/>
              <a:pathLst>
                <a:path w="3606" h="78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240">
              <a:solidFill>
                <a:srgbClr val="02bdc7"/>
              </a:solidFill>
              <a:round/>
            </a:ln>
          </p:spPr>
          <p:style>
            <a:lnRef idx="0"/>
            <a:fillRef idx="0"/>
            <a:effectRef idx="0"/>
            <a:fontRef idx="minor"/>
          </p:style>
        </p:sp>
        <p:sp>
          <p:nvSpPr>
            <p:cNvPr id="347" name="CustomShape 26"/>
            <p:cNvSpPr/>
            <p:nvPr/>
          </p:nvSpPr>
          <p:spPr>
            <a:xfrm>
              <a:off x="2259720" y="963360"/>
              <a:ext cx="158400" cy="360"/>
            </a:xfrm>
            <a:custGeom>
              <a:avLst/>
              <a:gdLst/>
              <a:ahLst/>
              <a:rect l="l" t="t" r="r" b="b"/>
              <a:pathLst>
                <a:path w="4092" h="1">
                  <a:moveTo>
                    <a:pt x="0" y="1"/>
                  </a:moveTo>
                  <a:lnTo>
                    <a:pt x="4092" y="1"/>
                  </a:lnTo>
                </a:path>
              </a:pathLst>
            </a:custGeom>
            <a:noFill/>
            <a:ln w="12240">
              <a:solidFill>
                <a:srgbClr val="02bdc7"/>
              </a:solidFill>
              <a:round/>
            </a:ln>
          </p:spPr>
          <p:style>
            <a:lnRef idx="0"/>
            <a:fillRef idx="0"/>
            <a:effectRef idx="0"/>
            <a:fontRef idx="minor"/>
          </p:style>
        </p:sp>
      </p:grpSp>
      <p:sp>
        <p:nvSpPr>
          <p:cNvPr id="348" name="PlaceHolder 27"/>
          <p:cNvSpPr>
            <a:spLocks noGrp="1"/>
          </p:cNvSpPr>
          <p:nvPr>
            <p:ph type="title"/>
          </p:nvPr>
        </p:nvSpPr>
        <p:spPr>
          <a:xfrm>
            <a:off x="144000" y="559440"/>
            <a:ext cx="2141640" cy="2630160"/>
          </a:xfrm>
          <a:prstGeom prst="rect">
            <a:avLst/>
          </a:prstGeom>
        </p:spPr>
        <p:txBody>
          <a:bodyPr tIns="91440" bIns="91440" anchor="ctr"/>
          <a:p>
            <a:r>
              <a:rPr b="0" lang="es-PA" sz="2000" spc="-1" strike="noStrike">
                <a:solidFill>
                  <a:srgbClr val="000000"/>
                </a:solidFill>
                <a:latin typeface="Arial"/>
              </a:rPr>
              <a:t>Click to edit the title text format</a:t>
            </a:r>
            <a:endParaRPr b="0" lang="es-PA" sz="2000" spc="-1" strike="noStrike">
              <a:solidFill>
                <a:srgbClr val="000000"/>
              </a:solidFill>
              <a:latin typeface="Arial"/>
            </a:endParaRPr>
          </a:p>
        </p:txBody>
      </p:sp>
      <p:sp>
        <p:nvSpPr>
          <p:cNvPr id="349" name="PlaceHolder 28"/>
          <p:cNvSpPr>
            <a:spLocks noGrp="1"/>
          </p:cNvSpPr>
          <p:nvPr>
            <p:ph type="body"/>
          </p:nvPr>
        </p:nvSpPr>
        <p:spPr>
          <a:xfrm>
            <a:off x="2901960" y="1033560"/>
            <a:ext cx="5292000" cy="3267000"/>
          </a:xfrm>
          <a:prstGeom prst="rect">
            <a:avLst/>
          </a:prstGeom>
        </p:spPr>
        <p:txBody>
          <a:bodyPr tIns="91440" bIns="91440"/>
          <a:p>
            <a:pPr marL="432000" indent="-324000">
              <a:spcBef>
                <a:spcPts val="1417"/>
              </a:spcBef>
              <a:buClr>
                <a:srgbClr val="000000"/>
              </a:buClr>
              <a:buSzPct val="45000"/>
              <a:buFont typeface="Wingdings" charset="2"/>
              <a:buChar char=""/>
            </a:pPr>
            <a:r>
              <a:rPr b="0" lang="es-PA" sz="2000" spc="-1" strike="noStrike">
                <a:solidFill>
                  <a:srgbClr val="000000"/>
                </a:solidFill>
                <a:latin typeface="Arial"/>
              </a:rPr>
              <a:t>Click to edit the outline text format</a:t>
            </a:r>
            <a:endParaRPr b="0" lang="es-PA"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PA" sz="2000" spc="-1" strike="noStrike">
                <a:solidFill>
                  <a:srgbClr val="000000"/>
                </a:solidFill>
                <a:latin typeface="Arial"/>
              </a:rPr>
              <a:t>Second Outline Level</a:t>
            </a:r>
            <a:endParaRPr b="0" lang="es-PA"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PA" sz="2000" spc="-1" strike="noStrike">
                <a:solidFill>
                  <a:srgbClr val="000000"/>
                </a:solidFill>
                <a:latin typeface="Arial"/>
              </a:rPr>
              <a:t>Third Outline Level</a:t>
            </a:r>
            <a:endParaRPr b="0" lang="es-PA"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PA" sz="2000" spc="-1" strike="noStrike">
                <a:solidFill>
                  <a:srgbClr val="000000"/>
                </a:solidFill>
                <a:latin typeface="Arial"/>
              </a:rPr>
              <a:t>Fourth Outline Level</a:t>
            </a:r>
            <a:endParaRPr b="0" lang="es-PA"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PA" sz="2000" spc="-1" strike="noStrike">
                <a:solidFill>
                  <a:srgbClr val="000000"/>
                </a:solidFill>
                <a:latin typeface="Arial"/>
              </a:rPr>
              <a:t>Fifth Outline Level</a:t>
            </a:r>
            <a:endParaRPr b="0" lang="es-P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PA" sz="2000" spc="-1" strike="noStrike">
                <a:solidFill>
                  <a:srgbClr val="000000"/>
                </a:solidFill>
                <a:latin typeface="Arial"/>
              </a:rPr>
              <a:t>Sixth Outline Level</a:t>
            </a:r>
            <a:endParaRPr b="0" lang="es-P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PA" sz="2000" spc="-1" strike="noStrike">
                <a:solidFill>
                  <a:srgbClr val="000000"/>
                </a:solidFill>
                <a:latin typeface="Arial"/>
              </a:rPr>
              <a:t>Seventh Outline Level</a:t>
            </a:r>
            <a:endParaRPr b="0" lang="es-PA" sz="2000" spc="-1" strike="noStrike">
              <a:solidFill>
                <a:srgbClr val="000000"/>
              </a:solidFill>
              <a:latin typeface="Arial"/>
            </a:endParaRPr>
          </a:p>
        </p:txBody>
      </p:sp>
      <p:sp>
        <p:nvSpPr>
          <p:cNvPr id="350" name="PlaceHolder 29"/>
          <p:cNvSpPr>
            <a:spLocks noGrp="1"/>
          </p:cNvSpPr>
          <p:nvPr>
            <p:ph type="sldNum"/>
          </p:nvPr>
        </p:nvSpPr>
        <p:spPr>
          <a:xfrm>
            <a:off x="8118000" y="417960"/>
            <a:ext cx="548280" cy="393120"/>
          </a:xfrm>
          <a:prstGeom prst="rect">
            <a:avLst/>
          </a:prstGeom>
        </p:spPr>
        <p:txBody>
          <a:bodyPr tIns="91440" bIns="91440" anchor="ctr"/>
          <a:p>
            <a:pPr>
              <a:lnSpc>
                <a:spcPct val="100000"/>
              </a:lnSpc>
            </a:pPr>
            <a:fld id="{E9731D18-1697-4444-864F-A26E3CC4BCAF}" type="slidenum">
              <a:rPr b="0" lang="es-PA" sz="1400" spc="-1" strike="noStrike">
                <a:solidFill>
                  <a:srgbClr val="000000"/>
                </a:solidFill>
                <a:latin typeface="Arial"/>
                <a:ea typeface="Arial"/>
              </a:rPr>
              <a:t>&lt;number&gt;</a:t>
            </a:fld>
            <a:endParaRPr b="0" lang="es-P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7" name="CustomShape 1"/>
          <p:cNvSpPr/>
          <p:nvPr/>
        </p:nvSpPr>
        <p:spPr>
          <a:xfrm>
            <a:off x="407160" y="407160"/>
            <a:ext cx="8329320" cy="4329000"/>
          </a:xfrm>
          <a:prstGeom prst="rect">
            <a:avLst/>
          </a:prstGeom>
          <a:solidFill>
            <a:srgbClr val="dee9f2"/>
          </a:solidFill>
          <a:ln>
            <a:noFill/>
          </a:ln>
        </p:spPr>
        <p:style>
          <a:lnRef idx="0"/>
          <a:fillRef idx="0"/>
          <a:effectRef idx="0"/>
          <a:fontRef idx="minor"/>
        </p:style>
      </p:sp>
      <p:sp>
        <p:nvSpPr>
          <p:cNvPr id="388" name="CustomShape 2"/>
          <p:cNvSpPr/>
          <p:nvPr/>
        </p:nvSpPr>
        <p:spPr>
          <a:xfrm>
            <a:off x="-167040" y="559440"/>
            <a:ext cx="2630160" cy="2630160"/>
          </a:xfrm>
          <a:prstGeom prst="ellipse">
            <a:avLst/>
          </a:prstGeom>
          <a:solidFill>
            <a:srgbClr val="02bdc7"/>
          </a:solidFill>
          <a:ln>
            <a:noFill/>
          </a:ln>
        </p:spPr>
        <p:style>
          <a:lnRef idx="0"/>
          <a:fillRef idx="0"/>
          <a:effectRef idx="0"/>
          <a:fontRef idx="minor"/>
        </p:style>
      </p:sp>
      <p:sp>
        <p:nvSpPr>
          <p:cNvPr id="389" name="CustomShape 3"/>
          <p:cNvSpPr/>
          <p:nvPr/>
        </p:nvSpPr>
        <p:spPr>
          <a:xfrm>
            <a:off x="1812240" y="271440"/>
            <a:ext cx="1053720" cy="1053720"/>
          </a:xfrm>
          <a:prstGeom prst="ellipse">
            <a:avLst/>
          </a:prstGeom>
          <a:solidFill>
            <a:srgbClr val="ffb600">
              <a:alpha val="80000"/>
            </a:srgbClr>
          </a:solidFill>
          <a:ln>
            <a:noFill/>
          </a:ln>
        </p:spPr>
        <p:style>
          <a:lnRef idx="0"/>
          <a:fillRef idx="0"/>
          <a:effectRef idx="0"/>
          <a:fontRef idx="minor"/>
        </p:style>
      </p:sp>
      <p:sp>
        <p:nvSpPr>
          <p:cNvPr id="390" name="CustomShape 4"/>
          <p:cNvSpPr/>
          <p:nvPr/>
        </p:nvSpPr>
        <p:spPr>
          <a:xfrm>
            <a:off x="1704600" y="-129600"/>
            <a:ext cx="300600" cy="300600"/>
          </a:xfrm>
          <a:prstGeom prst="ellipse">
            <a:avLst/>
          </a:prstGeom>
          <a:solidFill>
            <a:srgbClr val="ff9755"/>
          </a:solidFill>
          <a:ln>
            <a:noFill/>
          </a:ln>
        </p:spPr>
        <p:style>
          <a:lnRef idx="0"/>
          <a:fillRef idx="0"/>
          <a:effectRef idx="0"/>
          <a:fontRef idx="minor"/>
        </p:style>
      </p:sp>
      <p:sp>
        <p:nvSpPr>
          <p:cNvPr id="391" name="CustomShape 5"/>
          <p:cNvSpPr/>
          <p:nvPr/>
        </p:nvSpPr>
        <p:spPr>
          <a:xfrm>
            <a:off x="228600" y="2887200"/>
            <a:ext cx="605160" cy="605160"/>
          </a:xfrm>
          <a:prstGeom prst="ellipse">
            <a:avLst/>
          </a:prstGeom>
          <a:solidFill>
            <a:srgbClr val="fc4540">
              <a:alpha val="79000"/>
            </a:srgbClr>
          </a:solidFill>
          <a:ln>
            <a:noFill/>
          </a:ln>
        </p:spPr>
        <p:style>
          <a:lnRef idx="0"/>
          <a:fillRef idx="0"/>
          <a:effectRef idx="0"/>
          <a:fontRef idx="minor"/>
        </p:style>
      </p:sp>
      <p:sp>
        <p:nvSpPr>
          <p:cNvPr id="392" name="CustomShape 6"/>
          <p:cNvSpPr/>
          <p:nvPr/>
        </p:nvSpPr>
        <p:spPr>
          <a:xfrm>
            <a:off x="1522800" y="316440"/>
            <a:ext cx="212760" cy="212760"/>
          </a:xfrm>
          <a:prstGeom prst="ellipse">
            <a:avLst/>
          </a:prstGeom>
          <a:solidFill>
            <a:srgbClr val="fc4067"/>
          </a:solidFill>
          <a:ln>
            <a:noFill/>
          </a:ln>
        </p:spPr>
        <p:style>
          <a:lnRef idx="0"/>
          <a:fillRef idx="0"/>
          <a:effectRef idx="0"/>
          <a:fontRef idx="minor"/>
        </p:style>
      </p:sp>
      <p:sp>
        <p:nvSpPr>
          <p:cNvPr id="393" name="CustomShape 7"/>
          <p:cNvSpPr/>
          <p:nvPr/>
        </p:nvSpPr>
        <p:spPr>
          <a:xfrm>
            <a:off x="7848000" y="4168080"/>
            <a:ext cx="1097280" cy="1097280"/>
          </a:xfrm>
          <a:prstGeom prst="ellipse">
            <a:avLst/>
          </a:prstGeom>
          <a:solidFill>
            <a:srgbClr val="02bdc7"/>
          </a:solidFill>
          <a:ln>
            <a:noFill/>
          </a:ln>
        </p:spPr>
        <p:style>
          <a:lnRef idx="0"/>
          <a:fillRef idx="0"/>
          <a:effectRef idx="0"/>
          <a:fontRef idx="minor"/>
        </p:style>
      </p:sp>
      <p:sp>
        <p:nvSpPr>
          <p:cNvPr id="394" name="CustomShape 8"/>
          <p:cNvSpPr/>
          <p:nvPr/>
        </p:nvSpPr>
        <p:spPr>
          <a:xfrm>
            <a:off x="8507520" y="2981160"/>
            <a:ext cx="774360" cy="774360"/>
          </a:xfrm>
          <a:prstGeom prst="ellipse">
            <a:avLst/>
          </a:prstGeom>
          <a:solidFill>
            <a:srgbClr val="ffb600"/>
          </a:solidFill>
          <a:ln>
            <a:noFill/>
          </a:ln>
        </p:spPr>
        <p:style>
          <a:lnRef idx="0"/>
          <a:fillRef idx="0"/>
          <a:effectRef idx="0"/>
          <a:fontRef idx="minor"/>
        </p:style>
      </p:sp>
      <p:sp>
        <p:nvSpPr>
          <p:cNvPr id="395" name="CustomShape 9"/>
          <p:cNvSpPr/>
          <p:nvPr/>
        </p:nvSpPr>
        <p:spPr>
          <a:xfrm>
            <a:off x="8094240" y="3974040"/>
            <a:ext cx="412920" cy="412920"/>
          </a:xfrm>
          <a:prstGeom prst="ellipse">
            <a:avLst/>
          </a:prstGeom>
          <a:solidFill>
            <a:srgbClr val="fc4540">
              <a:alpha val="79000"/>
            </a:srgbClr>
          </a:solidFill>
          <a:ln>
            <a:noFill/>
          </a:ln>
        </p:spPr>
        <p:style>
          <a:lnRef idx="0"/>
          <a:fillRef idx="0"/>
          <a:effectRef idx="0"/>
          <a:fontRef idx="minor"/>
        </p:style>
      </p:sp>
      <p:sp>
        <p:nvSpPr>
          <p:cNvPr id="396" name="CustomShape 10"/>
          <p:cNvSpPr/>
          <p:nvPr/>
        </p:nvSpPr>
        <p:spPr>
          <a:xfrm>
            <a:off x="8622000" y="3872520"/>
            <a:ext cx="212760" cy="212760"/>
          </a:xfrm>
          <a:prstGeom prst="ellipse">
            <a:avLst/>
          </a:prstGeom>
          <a:solidFill>
            <a:srgbClr val="ff9755"/>
          </a:solidFill>
          <a:ln>
            <a:noFill/>
          </a:ln>
        </p:spPr>
        <p:style>
          <a:lnRef idx="0"/>
          <a:fillRef idx="0"/>
          <a:effectRef idx="0"/>
          <a:fontRef idx="minor"/>
        </p:style>
      </p:sp>
      <p:sp>
        <p:nvSpPr>
          <p:cNvPr id="397" name="CustomShape 11"/>
          <p:cNvSpPr/>
          <p:nvPr/>
        </p:nvSpPr>
        <p:spPr>
          <a:xfrm>
            <a:off x="7549920" y="4801680"/>
            <a:ext cx="212760" cy="212760"/>
          </a:xfrm>
          <a:prstGeom prst="ellipse">
            <a:avLst/>
          </a:prstGeom>
          <a:solidFill>
            <a:srgbClr val="ffb600"/>
          </a:solidFill>
          <a:ln>
            <a:noFill/>
          </a:ln>
        </p:spPr>
        <p:style>
          <a:lnRef idx="0"/>
          <a:fillRef idx="0"/>
          <a:effectRef idx="0"/>
          <a:fontRef idx="minor"/>
        </p:style>
      </p:sp>
      <p:sp>
        <p:nvSpPr>
          <p:cNvPr id="398" name="CustomShape 12"/>
          <p:cNvSpPr/>
          <p:nvPr/>
        </p:nvSpPr>
        <p:spPr>
          <a:xfrm>
            <a:off x="7325640" y="4674600"/>
            <a:ext cx="93600" cy="93600"/>
          </a:xfrm>
          <a:prstGeom prst="ellipse">
            <a:avLst/>
          </a:prstGeom>
          <a:solidFill>
            <a:srgbClr val="02bdc7"/>
          </a:solidFill>
          <a:ln>
            <a:noFill/>
          </a:ln>
        </p:spPr>
        <p:style>
          <a:lnRef idx="0"/>
          <a:fillRef idx="0"/>
          <a:effectRef idx="0"/>
          <a:fontRef idx="minor"/>
        </p:style>
      </p:sp>
      <p:sp>
        <p:nvSpPr>
          <p:cNvPr id="399" name="CustomShape 13"/>
          <p:cNvSpPr/>
          <p:nvPr/>
        </p:nvSpPr>
        <p:spPr>
          <a:xfrm>
            <a:off x="91800" y="2887200"/>
            <a:ext cx="93600" cy="93600"/>
          </a:xfrm>
          <a:prstGeom prst="ellipse">
            <a:avLst/>
          </a:prstGeom>
          <a:solidFill>
            <a:srgbClr val="ffb600"/>
          </a:solidFill>
          <a:ln>
            <a:noFill/>
          </a:ln>
        </p:spPr>
        <p:style>
          <a:lnRef idx="0"/>
          <a:fillRef idx="0"/>
          <a:effectRef idx="0"/>
          <a:fontRef idx="minor"/>
        </p:style>
      </p:sp>
      <p:sp>
        <p:nvSpPr>
          <p:cNvPr id="400" name="CustomShape 14"/>
          <p:cNvSpPr/>
          <p:nvPr/>
        </p:nvSpPr>
        <p:spPr>
          <a:xfrm>
            <a:off x="8726400" y="3200040"/>
            <a:ext cx="336240" cy="336240"/>
          </a:xfrm>
          <a:custGeom>
            <a:avLst/>
            <a:gdLst/>
            <a:ahLst/>
            <a:rect l="l" t="t" r="r" b="b"/>
            <a:pathLst>
              <a:path w="16027" h="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240">
            <a:solidFill>
              <a:srgbClr val="02bdc7"/>
            </a:solidFill>
            <a:round/>
          </a:ln>
        </p:spPr>
        <p:style>
          <a:lnRef idx="0"/>
          <a:fillRef idx="0"/>
          <a:effectRef idx="0"/>
          <a:fontRef idx="minor"/>
        </p:style>
      </p:sp>
      <p:grpSp>
        <p:nvGrpSpPr>
          <p:cNvPr id="401" name="Group 15"/>
          <p:cNvGrpSpPr/>
          <p:nvPr/>
        </p:nvGrpSpPr>
        <p:grpSpPr>
          <a:xfrm>
            <a:off x="8142480" y="4477680"/>
            <a:ext cx="508320" cy="478440"/>
            <a:chOff x="8142480" y="4477680"/>
            <a:chExt cx="508320" cy="478440"/>
          </a:xfrm>
        </p:grpSpPr>
        <p:sp>
          <p:nvSpPr>
            <p:cNvPr id="402" name="CustomShape 16"/>
            <p:cNvSpPr/>
            <p:nvPr/>
          </p:nvSpPr>
          <p:spPr>
            <a:xfrm>
              <a:off x="8142480" y="4659120"/>
              <a:ext cx="120960" cy="271440"/>
            </a:xfrm>
            <a:custGeom>
              <a:avLst/>
              <a:gdLst/>
              <a:ahLst/>
              <a:rect l="l" t="t" r="r" b="b"/>
              <a:pathLst>
                <a:path w="3922" h="8793">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240">
              <a:solidFill>
                <a:srgbClr val="ffffff"/>
              </a:solidFill>
              <a:round/>
            </a:ln>
          </p:spPr>
          <p:style>
            <a:lnRef idx="0"/>
            <a:fillRef idx="0"/>
            <a:effectRef idx="0"/>
            <a:fontRef idx="minor"/>
          </p:style>
        </p:sp>
        <p:sp>
          <p:nvSpPr>
            <p:cNvPr id="403" name="CustomShape 17"/>
            <p:cNvSpPr/>
            <p:nvPr/>
          </p:nvSpPr>
          <p:spPr>
            <a:xfrm>
              <a:off x="8272440" y="4477680"/>
              <a:ext cx="378360" cy="478440"/>
            </a:xfrm>
            <a:custGeom>
              <a:avLst/>
              <a:gdLst/>
              <a:ahLst/>
              <a:rect l="l" t="t" r="r" b="b"/>
              <a:pathLst>
                <a:path w="12252" h="15491">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240">
              <a:solidFill>
                <a:srgbClr val="ffffff"/>
              </a:solidFill>
              <a:round/>
            </a:ln>
          </p:spPr>
          <p:style>
            <a:lnRef idx="0"/>
            <a:fillRef idx="0"/>
            <a:effectRef idx="0"/>
            <a:fontRef idx="minor"/>
          </p:style>
        </p:sp>
      </p:grpSp>
      <p:grpSp>
        <p:nvGrpSpPr>
          <p:cNvPr id="404" name="Group 18"/>
          <p:cNvGrpSpPr/>
          <p:nvPr/>
        </p:nvGrpSpPr>
        <p:grpSpPr>
          <a:xfrm>
            <a:off x="2139840" y="482400"/>
            <a:ext cx="398160" cy="631800"/>
            <a:chOff x="2139840" y="482400"/>
            <a:chExt cx="398160" cy="631800"/>
          </a:xfrm>
        </p:grpSpPr>
        <p:sp>
          <p:nvSpPr>
            <p:cNvPr id="405" name="CustomShape 19"/>
            <p:cNvSpPr/>
            <p:nvPr/>
          </p:nvSpPr>
          <p:spPr>
            <a:xfrm>
              <a:off x="2259720" y="1033200"/>
              <a:ext cx="158400" cy="34560"/>
            </a:xfrm>
            <a:custGeom>
              <a:avLst/>
              <a:gdLst/>
              <a:ahLst/>
              <a:rect l="l" t="t" r="r" b="b"/>
              <a:pathLst>
                <a:path w="4092" h="902">
                  <a:moveTo>
                    <a:pt x="4092" y="902"/>
                  </a:moveTo>
                  <a:lnTo>
                    <a:pt x="4092" y="1"/>
                  </a:lnTo>
                  <a:lnTo>
                    <a:pt x="0" y="1"/>
                  </a:lnTo>
                  <a:lnTo>
                    <a:pt x="0" y="902"/>
                  </a:lnTo>
                  <a:lnTo>
                    <a:pt x="4092" y="902"/>
                  </a:lnTo>
                  <a:close/>
                </a:path>
              </a:pathLst>
            </a:custGeom>
            <a:noFill/>
            <a:ln w="12240">
              <a:solidFill>
                <a:srgbClr val="02bdc7"/>
              </a:solidFill>
              <a:round/>
            </a:ln>
          </p:spPr>
          <p:style>
            <a:lnRef idx="0"/>
            <a:fillRef idx="0"/>
            <a:effectRef idx="0"/>
            <a:fontRef idx="minor"/>
          </p:style>
        </p:sp>
        <p:sp>
          <p:nvSpPr>
            <p:cNvPr id="406" name="CustomShape 20"/>
            <p:cNvSpPr/>
            <p:nvPr/>
          </p:nvSpPr>
          <p:spPr>
            <a:xfrm>
              <a:off x="2259720" y="997200"/>
              <a:ext cx="158400" cy="34560"/>
            </a:xfrm>
            <a:custGeom>
              <a:avLst/>
              <a:gdLst/>
              <a:ahLst/>
              <a:rect l="l" t="t" r="r" b="b"/>
              <a:pathLst>
                <a:path w="4092" h="902">
                  <a:moveTo>
                    <a:pt x="4092" y="901"/>
                  </a:moveTo>
                  <a:lnTo>
                    <a:pt x="4092" y="0"/>
                  </a:lnTo>
                  <a:lnTo>
                    <a:pt x="0" y="0"/>
                  </a:lnTo>
                  <a:lnTo>
                    <a:pt x="0" y="901"/>
                  </a:lnTo>
                  <a:lnTo>
                    <a:pt x="4092" y="901"/>
                  </a:lnTo>
                  <a:close/>
                </a:path>
              </a:pathLst>
            </a:custGeom>
            <a:noFill/>
            <a:ln w="12240">
              <a:solidFill>
                <a:srgbClr val="02bdc7"/>
              </a:solidFill>
              <a:round/>
            </a:ln>
          </p:spPr>
          <p:style>
            <a:lnRef idx="0"/>
            <a:fillRef idx="0"/>
            <a:effectRef idx="0"/>
            <a:fontRef idx="minor"/>
          </p:style>
        </p:sp>
        <p:sp>
          <p:nvSpPr>
            <p:cNvPr id="407" name="CustomShape 21"/>
            <p:cNvSpPr/>
            <p:nvPr/>
          </p:nvSpPr>
          <p:spPr>
            <a:xfrm>
              <a:off x="2259720" y="1068120"/>
              <a:ext cx="158400" cy="46080"/>
            </a:xfrm>
            <a:custGeom>
              <a:avLst/>
              <a:gdLst/>
              <a:ahLst/>
              <a:rect l="l" t="t" r="r" b="b"/>
              <a:pathLst>
                <a:path w="4092" h="1195">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240">
              <a:solidFill>
                <a:srgbClr val="02bdc7"/>
              </a:solidFill>
              <a:round/>
            </a:ln>
          </p:spPr>
          <p:style>
            <a:lnRef idx="0"/>
            <a:fillRef idx="0"/>
            <a:effectRef idx="0"/>
            <a:fontRef idx="minor"/>
          </p:style>
        </p:sp>
        <p:sp>
          <p:nvSpPr>
            <p:cNvPr id="408" name="CustomShape 22"/>
            <p:cNvSpPr/>
            <p:nvPr/>
          </p:nvSpPr>
          <p:spPr>
            <a:xfrm>
              <a:off x="2242800" y="700560"/>
              <a:ext cx="54360" cy="258480"/>
            </a:xfrm>
            <a:custGeom>
              <a:avLst/>
              <a:gdLst/>
              <a:ahLst/>
              <a:rect l="l" t="t" r="r" b="b"/>
              <a:pathLst>
                <a:path w="1414" h="6675">
                  <a:moveTo>
                    <a:pt x="1413" y="6674"/>
                  </a:moveTo>
                  <a:lnTo>
                    <a:pt x="1413" y="6674"/>
                  </a:lnTo>
                  <a:lnTo>
                    <a:pt x="585" y="2850"/>
                  </a:lnTo>
                  <a:lnTo>
                    <a:pt x="1" y="1"/>
                  </a:lnTo>
                </a:path>
              </a:pathLst>
            </a:custGeom>
            <a:noFill/>
            <a:ln w="12240">
              <a:solidFill>
                <a:srgbClr val="02bdc7"/>
              </a:solidFill>
              <a:round/>
            </a:ln>
          </p:spPr>
          <p:style>
            <a:lnRef idx="0"/>
            <a:fillRef idx="0"/>
            <a:effectRef idx="0"/>
            <a:fontRef idx="minor"/>
          </p:style>
        </p:sp>
        <p:sp>
          <p:nvSpPr>
            <p:cNvPr id="409" name="CustomShape 23"/>
            <p:cNvSpPr/>
            <p:nvPr/>
          </p:nvSpPr>
          <p:spPr>
            <a:xfrm>
              <a:off x="2139840" y="482400"/>
              <a:ext cx="398160" cy="476640"/>
            </a:xfrm>
            <a:custGeom>
              <a:avLst/>
              <a:gdLst/>
              <a:ahLst/>
              <a:rect l="l" t="t" r="r" b="b"/>
              <a:pathLst>
                <a:path w="10278" h="12301">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240">
              <a:solidFill>
                <a:srgbClr val="02bdc7"/>
              </a:solidFill>
              <a:round/>
            </a:ln>
          </p:spPr>
          <p:style>
            <a:lnRef idx="0"/>
            <a:fillRef idx="0"/>
            <a:effectRef idx="0"/>
            <a:fontRef idx="minor"/>
          </p:style>
        </p:sp>
        <p:sp>
          <p:nvSpPr>
            <p:cNvPr id="410" name="CustomShape 24"/>
            <p:cNvSpPr/>
            <p:nvPr/>
          </p:nvSpPr>
          <p:spPr>
            <a:xfrm>
              <a:off x="2380680" y="700560"/>
              <a:ext cx="54360" cy="258480"/>
            </a:xfrm>
            <a:custGeom>
              <a:avLst/>
              <a:gdLst/>
              <a:ahLst/>
              <a:rect l="l" t="t" r="r" b="b"/>
              <a:pathLst>
                <a:path w="1414" h="6675">
                  <a:moveTo>
                    <a:pt x="1413" y="1"/>
                  </a:moveTo>
                  <a:lnTo>
                    <a:pt x="1413" y="1"/>
                  </a:lnTo>
                  <a:lnTo>
                    <a:pt x="829" y="2850"/>
                  </a:lnTo>
                  <a:lnTo>
                    <a:pt x="1" y="6674"/>
                  </a:lnTo>
                </a:path>
              </a:pathLst>
            </a:custGeom>
            <a:noFill/>
            <a:ln w="12240">
              <a:solidFill>
                <a:srgbClr val="02bdc7"/>
              </a:solidFill>
              <a:round/>
            </a:ln>
          </p:spPr>
          <p:style>
            <a:lnRef idx="0"/>
            <a:fillRef idx="0"/>
            <a:effectRef idx="0"/>
            <a:fontRef idx="minor"/>
          </p:style>
        </p:sp>
        <p:sp>
          <p:nvSpPr>
            <p:cNvPr id="411" name="CustomShape 25"/>
            <p:cNvSpPr/>
            <p:nvPr/>
          </p:nvSpPr>
          <p:spPr>
            <a:xfrm>
              <a:off x="2269440" y="691200"/>
              <a:ext cx="139680" cy="29880"/>
            </a:xfrm>
            <a:custGeom>
              <a:avLst/>
              <a:gdLst/>
              <a:ahLst/>
              <a:rect l="l" t="t" r="r" b="b"/>
              <a:pathLst>
                <a:path w="3606" h="78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240">
              <a:solidFill>
                <a:srgbClr val="02bdc7"/>
              </a:solidFill>
              <a:round/>
            </a:ln>
          </p:spPr>
          <p:style>
            <a:lnRef idx="0"/>
            <a:fillRef idx="0"/>
            <a:effectRef idx="0"/>
            <a:fontRef idx="minor"/>
          </p:style>
        </p:sp>
        <p:sp>
          <p:nvSpPr>
            <p:cNvPr id="412" name="CustomShape 26"/>
            <p:cNvSpPr/>
            <p:nvPr/>
          </p:nvSpPr>
          <p:spPr>
            <a:xfrm>
              <a:off x="2259720" y="963360"/>
              <a:ext cx="158400" cy="360"/>
            </a:xfrm>
            <a:custGeom>
              <a:avLst/>
              <a:gdLst/>
              <a:ahLst/>
              <a:rect l="l" t="t" r="r" b="b"/>
              <a:pathLst>
                <a:path w="4092" h="1">
                  <a:moveTo>
                    <a:pt x="0" y="1"/>
                  </a:moveTo>
                  <a:lnTo>
                    <a:pt x="4092" y="1"/>
                  </a:lnTo>
                </a:path>
              </a:pathLst>
            </a:custGeom>
            <a:noFill/>
            <a:ln w="12240">
              <a:solidFill>
                <a:srgbClr val="02bdc7"/>
              </a:solidFill>
              <a:round/>
            </a:ln>
          </p:spPr>
          <p:style>
            <a:lnRef idx="0"/>
            <a:fillRef idx="0"/>
            <a:effectRef idx="0"/>
            <a:fontRef idx="minor"/>
          </p:style>
        </p:sp>
      </p:grpSp>
      <p:sp>
        <p:nvSpPr>
          <p:cNvPr id="413" name="PlaceHolder 27"/>
          <p:cNvSpPr>
            <a:spLocks noGrp="1"/>
          </p:cNvSpPr>
          <p:nvPr>
            <p:ph type="title"/>
          </p:nvPr>
        </p:nvSpPr>
        <p:spPr>
          <a:xfrm>
            <a:off x="144000" y="559440"/>
            <a:ext cx="2141640" cy="2630160"/>
          </a:xfrm>
          <a:prstGeom prst="rect">
            <a:avLst/>
          </a:prstGeom>
        </p:spPr>
        <p:txBody>
          <a:bodyPr tIns="91440" bIns="91440" anchor="ctr"/>
          <a:p>
            <a:r>
              <a:rPr b="0" lang="es-PA" sz="2000" spc="-1" strike="noStrike">
                <a:solidFill>
                  <a:srgbClr val="000000"/>
                </a:solidFill>
                <a:latin typeface="Arial"/>
              </a:rPr>
              <a:t>Click to edit the title text format</a:t>
            </a:r>
            <a:endParaRPr b="0" lang="es-PA" sz="2000" spc="-1" strike="noStrike">
              <a:solidFill>
                <a:srgbClr val="000000"/>
              </a:solidFill>
              <a:latin typeface="Arial"/>
            </a:endParaRPr>
          </a:p>
        </p:txBody>
      </p:sp>
      <p:sp>
        <p:nvSpPr>
          <p:cNvPr id="414" name="PlaceHolder 28"/>
          <p:cNvSpPr>
            <a:spLocks noGrp="1"/>
          </p:cNvSpPr>
          <p:nvPr>
            <p:ph type="sldNum"/>
          </p:nvPr>
        </p:nvSpPr>
        <p:spPr>
          <a:xfrm>
            <a:off x="8118000" y="417960"/>
            <a:ext cx="548280" cy="393120"/>
          </a:xfrm>
          <a:prstGeom prst="rect">
            <a:avLst/>
          </a:prstGeom>
        </p:spPr>
        <p:txBody>
          <a:bodyPr tIns="91440" bIns="91440" anchor="ctr"/>
          <a:p>
            <a:pPr>
              <a:lnSpc>
                <a:spcPct val="100000"/>
              </a:lnSpc>
            </a:pPr>
            <a:fld id="{B05E2359-030A-41ED-9ED7-0184F8AC260E}" type="slidenum">
              <a:rPr b="0" lang="es-PA" sz="1400" spc="-1" strike="noStrike">
                <a:solidFill>
                  <a:srgbClr val="000000"/>
                </a:solidFill>
                <a:latin typeface="Arial"/>
                <a:ea typeface="Arial"/>
              </a:rPr>
              <a:t>&lt;number&gt;</a:t>
            </a:fld>
            <a:endParaRPr b="0" lang="es-PA" sz="1400" spc="-1" strike="noStrike">
              <a:latin typeface="Times New Roman"/>
            </a:endParaRPr>
          </a:p>
        </p:txBody>
      </p:sp>
      <p:sp>
        <p:nvSpPr>
          <p:cNvPr id="415" name="PlaceHolder 2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PA" sz="1400" spc="-1" strike="noStrike">
                <a:solidFill>
                  <a:srgbClr val="000000"/>
                </a:solidFill>
                <a:latin typeface="Arial"/>
              </a:rPr>
              <a:t>Click to edit the outline text format</a:t>
            </a:r>
            <a:endParaRPr b="0" lang="es-PA"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PA" sz="1400" spc="-1" strike="noStrike">
                <a:solidFill>
                  <a:srgbClr val="000000"/>
                </a:solidFill>
                <a:latin typeface="Arial"/>
              </a:rPr>
              <a:t>Second Outline Level</a:t>
            </a:r>
            <a:endParaRPr b="0" lang="es-PA"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PA" sz="1400" spc="-1" strike="noStrike">
                <a:solidFill>
                  <a:srgbClr val="000000"/>
                </a:solidFill>
                <a:latin typeface="Arial"/>
              </a:rPr>
              <a:t>Third Outline Level</a:t>
            </a:r>
            <a:endParaRPr b="0" lang="es-PA"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PA" sz="1400" spc="-1" strike="noStrike">
                <a:solidFill>
                  <a:srgbClr val="000000"/>
                </a:solidFill>
                <a:latin typeface="Arial"/>
              </a:rPr>
              <a:t>Fourth Outline Level</a:t>
            </a:r>
            <a:endParaRPr b="0" lang="es-PA"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PA" sz="2000" spc="-1" strike="noStrike">
                <a:solidFill>
                  <a:srgbClr val="000000"/>
                </a:solidFill>
                <a:latin typeface="Arial"/>
              </a:rPr>
              <a:t>Fifth Outline Level</a:t>
            </a:r>
            <a:endParaRPr b="0" lang="es-P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PA" sz="2000" spc="-1" strike="noStrike">
                <a:solidFill>
                  <a:srgbClr val="000000"/>
                </a:solidFill>
                <a:latin typeface="Arial"/>
              </a:rPr>
              <a:t>Sixth Outline Level</a:t>
            </a:r>
            <a:endParaRPr b="0" lang="es-P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PA" sz="2000" spc="-1" strike="noStrike">
                <a:solidFill>
                  <a:srgbClr val="000000"/>
                </a:solidFill>
                <a:latin typeface="Arial"/>
              </a:rPr>
              <a:t>Seventh Outline Level</a:t>
            </a:r>
            <a:endParaRPr b="0" lang="es-P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2" name="CustomShape 1"/>
          <p:cNvSpPr/>
          <p:nvPr/>
        </p:nvSpPr>
        <p:spPr>
          <a:xfrm>
            <a:off x="407160" y="407160"/>
            <a:ext cx="8329320" cy="4329000"/>
          </a:xfrm>
          <a:prstGeom prst="rect">
            <a:avLst/>
          </a:prstGeom>
          <a:solidFill>
            <a:srgbClr val="ffb600"/>
          </a:solidFill>
          <a:ln>
            <a:noFill/>
          </a:ln>
        </p:spPr>
        <p:style>
          <a:lnRef idx="0"/>
          <a:fillRef idx="0"/>
          <a:effectRef idx="0"/>
          <a:fontRef idx="minor"/>
        </p:style>
      </p:sp>
      <p:sp>
        <p:nvSpPr>
          <p:cNvPr id="453" name="CustomShape 2"/>
          <p:cNvSpPr/>
          <p:nvPr/>
        </p:nvSpPr>
        <p:spPr>
          <a:xfrm>
            <a:off x="-117360" y="847080"/>
            <a:ext cx="605160" cy="605160"/>
          </a:xfrm>
          <a:prstGeom prst="ellipse">
            <a:avLst/>
          </a:prstGeom>
          <a:solidFill>
            <a:srgbClr val="02bdc7"/>
          </a:solidFill>
          <a:ln>
            <a:noFill/>
          </a:ln>
        </p:spPr>
        <p:style>
          <a:lnRef idx="0"/>
          <a:fillRef idx="0"/>
          <a:effectRef idx="0"/>
          <a:fontRef idx="minor"/>
        </p:style>
      </p:sp>
      <p:sp>
        <p:nvSpPr>
          <p:cNvPr id="454" name="CustomShape 3"/>
          <p:cNvSpPr/>
          <p:nvPr/>
        </p:nvSpPr>
        <p:spPr>
          <a:xfrm>
            <a:off x="217800" y="171360"/>
            <a:ext cx="1053720" cy="1053720"/>
          </a:xfrm>
          <a:prstGeom prst="ellipse">
            <a:avLst/>
          </a:prstGeom>
          <a:solidFill>
            <a:srgbClr val="fc4540">
              <a:alpha val="79000"/>
            </a:srgbClr>
          </a:solidFill>
          <a:ln>
            <a:noFill/>
          </a:ln>
        </p:spPr>
        <p:style>
          <a:lnRef idx="0"/>
          <a:fillRef idx="0"/>
          <a:effectRef idx="0"/>
          <a:fontRef idx="minor"/>
        </p:style>
      </p:sp>
      <p:sp>
        <p:nvSpPr>
          <p:cNvPr id="455" name="CustomShape 4"/>
          <p:cNvSpPr/>
          <p:nvPr/>
        </p:nvSpPr>
        <p:spPr>
          <a:xfrm>
            <a:off x="1157040" y="-137160"/>
            <a:ext cx="398520" cy="398160"/>
          </a:xfrm>
          <a:prstGeom prst="ellipse">
            <a:avLst/>
          </a:prstGeom>
          <a:solidFill>
            <a:srgbClr val="ff9755"/>
          </a:solidFill>
          <a:ln>
            <a:noFill/>
          </a:ln>
        </p:spPr>
        <p:style>
          <a:lnRef idx="0"/>
          <a:fillRef idx="0"/>
          <a:effectRef idx="0"/>
          <a:fontRef idx="minor"/>
        </p:style>
      </p:sp>
      <p:sp>
        <p:nvSpPr>
          <p:cNvPr id="456" name="CustomShape 5"/>
          <p:cNvSpPr/>
          <p:nvPr/>
        </p:nvSpPr>
        <p:spPr>
          <a:xfrm>
            <a:off x="1397160" y="337680"/>
            <a:ext cx="136440" cy="136440"/>
          </a:xfrm>
          <a:prstGeom prst="ellipse">
            <a:avLst/>
          </a:prstGeom>
          <a:solidFill>
            <a:srgbClr val="02bdc7"/>
          </a:solidFill>
          <a:ln>
            <a:noFill/>
          </a:ln>
        </p:spPr>
        <p:style>
          <a:lnRef idx="0"/>
          <a:fillRef idx="0"/>
          <a:effectRef idx="0"/>
          <a:fontRef idx="minor"/>
        </p:style>
      </p:sp>
      <p:sp>
        <p:nvSpPr>
          <p:cNvPr id="457" name="CustomShape 6"/>
          <p:cNvSpPr/>
          <p:nvPr/>
        </p:nvSpPr>
        <p:spPr>
          <a:xfrm>
            <a:off x="488160" y="1334520"/>
            <a:ext cx="212760" cy="212760"/>
          </a:xfrm>
          <a:prstGeom prst="ellipse">
            <a:avLst/>
          </a:prstGeom>
          <a:solidFill>
            <a:srgbClr val="fc4067"/>
          </a:solidFill>
          <a:ln>
            <a:noFill/>
          </a:ln>
        </p:spPr>
        <p:style>
          <a:lnRef idx="0"/>
          <a:fillRef idx="0"/>
          <a:effectRef idx="0"/>
          <a:fontRef idx="minor"/>
        </p:style>
      </p:sp>
      <p:sp>
        <p:nvSpPr>
          <p:cNvPr id="458" name="CustomShape 7"/>
          <p:cNvSpPr/>
          <p:nvPr/>
        </p:nvSpPr>
        <p:spPr>
          <a:xfrm>
            <a:off x="7848000" y="4168080"/>
            <a:ext cx="1097280" cy="1097280"/>
          </a:xfrm>
          <a:prstGeom prst="ellipse">
            <a:avLst/>
          </a:prstGeom>
          <a:solidFill>
            <a:srgbClr val="02bdc7"/>
          </a:solidFill>
          <a:ln>
            <a:noFill/>
          </a:ln>
        </p:spPr>
        <p:style>
          <a:lnRef idx="0"/>
          <a:fillRef idx="0"/>
          <a:effectRef idx="0"/>
          <a:fontRef idx="minor"/>
        </p:style>
      </p:sp>
      <p:sp>
        <p:nvSpPr>
          <p:cNvPr id="459" name="CustomShape 8"/>
          <p:cNvSpPr/>
          <p:nvPr/>
        </p:nvSpPr>
        <p:spPr>
          <a:xfrm>
            <a:off x="8507520" y="2981160"/>
            <a:ext cx="774360" cy="774360"/>
          </a:xfrm>
          <a:prstGeom prst="ellipse">
            <a:avLst/>
          </a:prstGeom>
          <a:solidFill>
            <a:srgbClr val="fc4067"/>
          </a:solidFill>
          <a:ln>
            <a:noFill/>
          </a:ln>
        </p:spPr>
        <p:style>
          <a:lnRef idx="0"/>
          <a:fillRef idx="0"/>
          <a:effectRef idx="0"/>
          <a:fontRef idx="minor"/>
        </p:style>
      </p:sp>
      <p:sp>
        <p:nvSpPr>
          <p:cNvPr id="460" name="CustomShape 9"/>
          <p:cNvSpPr/>
          <p:nvPr/>
        </p:nvSpPr>
        <p:spPr>
          <a:xfrm>
            <a:off x="8094240" y="3974040"/>
            <a:ext cx="412920" cy="412920"/>
          </a:xfrm>
          <a:prstGeom prst="ellipse">
            <a:avLst/>
          </a:prstGeom>
          <a:solidFill>
            <a:srgbClr val="fc4540">
              <a:alpha val="79000"/>
            </a:srgbClr>
          </a:solidFill>
          <a:ln>
            <a:noFill/>
          </a:ln>
        </p:spPr>
        <p:style>
          <a:lnRef idx="0"/>
          <a:fillRef idx="0"/>
          <a:effectRef idx="0"/>
          <a:fontRef idx="minor"/>
        </p:style>
      </p:sp>
      <p:sp>
        <p:nvSpPr>
          <p:cNvPr id="461" name="CustomShape 10"/>
          <p:cNvSpPr/>
          <p:nvPr/>
        </p:nvSpPr>
        <p:spPr>
          <a:xfrm>
            <a:off x="8622000" y="3872520"/>
            <a:ext cx="212760" cy="212760"/>
          </a:xfrm>
          <a:prstGeom prst="ellipse">
            <a:avLst/>
          </a:prstGeom>
          <a:solidFill>
            <a:srgbClr val="ff9755"/>
          </a:solidFill>
          <a:ln>
            <a:noFill/>
          </a:ln>
        </p:spPr>
        <p:style>
          <a:lnRef idx="0"/>
          <a:fillRef idx="0"/>
          <a:effectRef idx="0"/>
          <a:fontRef idx="minor"/>
        </p:style>
      </p:sp>
      <p:sp>
        <p:nvSpPr>
          <p:cNvPr id="462" name="CustomShape 11"/>
          <p:cNvSpPr/>
          <p:nvPr/>
        </p:nvSpPr>
        <p:spPr>
          <a:xfrm>
            <a:off x="7549920" y="4801680"/>
            <a:ext cx="212760" cy="212760"/>
          </a:xfrm>
          <a:prstGeom prst="ellipse">
            <a:avLst/>
          </a:prstGeom>
          <a:solidFill>
            <a:srgbClr val="ffb600"/>
          </a:solidFill>
          <a:ln>
            <a:noFill/>
          </a:ln>
        </p:spPr>
        <p:style>
          <a:lnRef idx="0"/>
          <a:fillRef idx="0"/>
          <a:effectRef idx="0"/>
          <a:fontRef idx="minor"/>
        </p:style>
      </p:sp>
      <p:sp>
        <p:nvSpPr>
          <p:cNvPr id="463" name="CustomShape 12"/>
          <p:cNvSpPr/>
          <p:nvPr/>
        </p:nvSpPr>
        <p:spPr>
          <a:xfrm>
            <a:off x="7325640" y="4674600"/>
            <a:ext cx="93600" cy="93600"/>
          </a:xfrm>
          <a:prstGeom prst="ellipse">
            <a:avLst/>
          </a:prstGeom>
          <a:solidFill>
            <a:srgbClr val="02bdc7"/>
          </a:solidFill>
          <a:ln>
            <a:noFill/>
          </a:ln>
        </p:spPr>
        <p:style>
          <a:lnRef idx="0"/>
          <a:fillRef idx="0"/>
          <a:effectRef idx="0"/>
          <a:fontRef idx="minor"/>
        </p:style>
      </p:sp>
      <p:sp>
        <p:nvSpPr>
          <p:cNvPr id="464" name="CustomShape 13"/>
          <p:cNvSpPr/>
          <p:nvPr/>
        </p:nvSpPr>
        <p:spPr>
          <a:xfrm>
            <a:off x="258120" y="1577160"/>
            <a:ext cx="93600" cy="93600"/>
          </a:xfrm>
          <a:prstGeom prst="ellipse">
            <a:avLst/>
          </a:prstGeom>
          <a:solidFill>
            <a:srgbClr val="ffb600"/>
          </a:solidFill>
          <a:ln>
            <a:noFill/>
          </a:ln>
        </p:spPr>
        <p:style>
          <a:lnRef idx="0"/>
          <a:fillRef idx="0"/>
          <a:effectRef idx="0"/>
          <a:fontRef idx="minor"/>
        </p:style>
      </p:sp>
      <p:sp>
        <p:nvSpPr>
          <p:cNvPr id="465" name="CustomShape 14"/>
          <p:cNvSpPr/>
          <p:nvPr/>
        </p:nvSpPr>
        <p:spPr>
          <a:xfrm>
            <a:off x="8726400" y="3200040"/>
            <a:ext cx="336240" cy="336240"/>
          </a:xfrm>
          <a:custGeom>
            <a:avLst/>
            <a:gdLst/>
            <a:ahLst/>
            <a:rect l="l" t="t" r="r" b="b"/>
            <a:pathLst>
              <a:path w="16027" h="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240">
            <a:solidFill>
              <a:srgbClr val="ffb600"/>
            </a:solidFill>
            <a:round/>
          </a:ln>
        </p:spPr>
        <p:style>
          <a:lnRef idx="0"/>
          <a:fillRef idx="0"/>
          <a:effectRef idx="0"/>
          <a:fontRef idx="minor"/>
        </p:style>
      </p:sp>
      <p:grpSp>
        <p:nvGrpSpPr>
          <p:cNvPr id="466" name="Group 15"/>
          <p:cNvGrpSpPr/>
          <p:nvPr/>
        </p:nvGrpSpPr>
        <p:grpSpPr>
          <a:xfrm>
            <a:off x="8142480" y="4477680"/>
            <a:ext cx="508320" cy="478440"/>
            <a:chOff x="8142480" y="4477680"/>
            <a:chExt cx="508320" cy="478440"/>
          </a:xfrm>
        </p:grpSpPr>
        <p:sp>
          <p:nvSpPr>
            <p:cNvPr id="467" name="CustomShape 16"/>
            <p:cNvSpPr/>
            <p:nvPr/>
          </p:nvSpPr>
          <p:spPr>
            <a:xfrm>
              <a:off x="8142480" y="4659120"/>
              <a:ext cx="120960" cy="271440"/>
            </a:xfrm>
            <a:custGeom>
              <a:avLst/>
              <a:gdLst/>
              <a:ahLst/>
              <a:rect l="l" t="t" r="r" b="b"/>
              <a:pathLst>
                <a:path w="3922" h="8793">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240">
              <a:solidFill>
                <a:srgbClr val="ffffff"/>
              </a:solidFill>
              <a:round/>
            </a:ln>
          </p:spPr>
          <p:style>
            <a:lnRef idx="0"/>
            <a:fillRef idx="0"/>
            <a:effectRef idx="0"/>
            <a:fontRef idx="minor"/>
          </p:style>
        </p:sp>
        <p:sp>
          <p:nvSpPr>
            <p:cNvPr id="468" name="CustomShape 17"/>
            <p:cNvSpPr/>
            <p:nvPr/>
          </p:nvSpPr>
          <p:spPr>
            <a:xfrm>
              <a:off x="8272440" y="4477680"/>
              <a:ext cx="378360" cy="478440"/>
            </a:xfrm>
            <a:custGeom>
              <a:avLst/>
              <a:gdLst/>
              <a:ahLst/>
              <a:rect l="l" t="t" r="r" b="b"/>
              <a:pathLst>
                <a:path w="12252" h="15491">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240">
              <a:solidFill>
                <a:srgbClr val="ffffff"/>
              </a:solidFill>
              <a:round/>
            </a:ln>
          </p:spPr>
          <p:style>
            <a:lnRef idx="0"/>
            <a:fillRef idx="0"/>
            <a:effectRef idx="0"/>
            <a:fontRef idx="minor"/>
          </p:style>
        </p:sp>
      </p:grpSp>
      <p:grpSp>
        <p:nvGrpSpPr>
          <p:cNvPr id="469" name="Group 18"/>
          <p:cNvGrpSpPr/>
          <p:nvPr/>
        </p:nvGrpSpPr>
        <p:grpSpPr>
          <a:xfrm>
            <a:off x="545760" y="382320"/>
            <a:ext cx="398160" cy="631800"/>
            <a:chOff x="545760" y="382320"/>
            <a:chExt cx="398160" cy="631800"/>
          </a:xfrm>
        </p:grpSpPr>
        <p:sp>
          <p:nvSpPr>
            <p:cNvPr id="470" name="CustomShape 19"/>
            <p:cNvSpPr/>
            <p:nvPr/>
          </p:nvSpPr>
          <p:spPr>
            <a:xfrm>
              <a:off x="665640" y="933120"/>
              <a:ext cx="158400" cy="34560"/>
            </a:xfrm>
            <a:custGeom>
              <a:avLst/>
              <a:gdLst/>
              <a:ahLst/>
              <a:rect l="l" t="t" r="r" b="b"/>
              <a:pathLst>
                <a:path w="4092" h="902">
                  <a:moveTo>
                    <a:pt x="4092" y="902"/>
                  </a:moveTo>
                  <a:lnTo>
                    <a:pt x="4092" y="1"/>
                  </a:lnTo>
                  <a:lnTo>
                    <a:pt x="0" y="1"/>
                  </a:lnTo>
                  <a:lnTo>
                    <a:pt x="0" y="902"/>
                  </a:lnTo>
                  <a:lnTo>
                    <a:pt x="4092" y="902"/>
                  </a:lnTo>
                  <a:close/>
                </a:path>
              </a:pathLst>
            </a:custGeom>
            <a:noFill/>
            <a:ln w="12240">
              <a:solidFill>
                <a:srgbClr val="ffffff"/>
              </a:solidFill>
              <a:round/>
            </a:ln>
          </p:spPr>
          <p:style>
            <a:lnRef idx="0"/>
            <a:fillRef idx="0"/>
            <a:effectRef idx="0"/>
            <a:fontRef idx="minor"/>
          </p:style>
        </p:sp>
        <p:sp>
          <p:nvSpPr>
            <p:cNvPr id="471" name="CustomShape 20"/>
            <p:cNvSpPr/>
            <p:nvPr/>
          </p:nvSpPr>
          <p:spPr>
            <a:xfrm>
              <a:off x="665640" y="897120"/>
              <a:ext cx="158400" cy="34560"/>
            </a:xfrm>
            <a:custGeom>
              <a:avLst/>
              <a:gdLst/>
              <a:ahLst/>
              <a:rect l="l" t="t" r="r" b="b"/>
              <a:pathLst>
                <a:path w="4092" h="902">
                  <a:moveTo>
                    <a:pt x="4092" y="901"/>
                  </a:moveTo>
                  <a:lnTo>
                    <a:pt x="4092" y="0"/>
                  </a:lnTo>
                  <a:lnTo>
                    <a:pt x="0" y="0"/>
                  </a:lnTo>
                  <a:lnTo>
                    <a:pt x="0" y="901"/>
                  </a:lnTo>
                  <a:lnTo>
                    <a:pt x="4092" y="901"/>
                  </a:lnTo>
                  <a:close/>
                </a:path>
              </a:pathLst>
            </a:custGeom>
            <a:noFill/>
            <a:ln w="12240">
              <a:solidFill>
                <a:srgbClr val="ffffff"/>
              </a:solidFill>
              <a:round/>
            </a:ln>
          </p:spPr>
          <p:style>
            <a:lnRef idx="0"/>
            <a:fillRef idx="0"/>
            <a:effectRef idx="0"/>
            <a:fontRef idx="minor"/>
          </p:style>
        </p:sp>
        <p:sp>
          <p:nvSpPr>
            <p:cNvPr id="472" name="CustomShape 21"/>
            <p:cNvSpPr/>
            <p:nvPr/>
          </p:nvSpPr>
          <p:spPr>
            <a:xfrm>
              <a:off x="665640" y="968040"/>
              <a:ext cx="158400" cy="46080"/>
            </a:xfrm>
            <a:custGeom>
              <a:avLst/>
              <a:gdLst/>
              <a:ahLst/>
              <a:rect l="l" t="t" r="r" b="b"/>
              <a:pathLst>
                <a:path w="4092" h="1195">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240">
              <a:solidFill>
                <a:srgbClr val="ffffff"/>
              </a:solidFill>
              <a:round/>
            </a:ln>
          </p:spPr>
          <p:style>
            <a:lnRef idx="0"/>
            <a:fillRef idx="0"/>
            <a:effectRef idx="0"/>
            <a:fontRef idx="minor"/>
          </p:style>
        </p:sp>
        <p:sp>
          <p:nvSpPr>
            <p:cNvPr id="473" name="CustomShape 22"/>
            <p:cNvSpPr/>
            <p:nvPr/>
          </p:nvSpPr>
          <p:spPr>
            <a:xfrm>
              <a:off x="648720" y="600480"/>
              <a:ext cx="54360" cy="258480"/>
            </a:xfrm>
            <a:custGeom>
              <a:avLst/>
              <a:gdLst/>
              <a:ahLst/>
              <a:rect l="l" t="t" r="r" b="b"/>
              <a:pathLst>
                <a:path w="1414" h="6675">
                  <a:moveTo>
                    <a:pt x="1413" y="6674"/>
                  </a:moveTo>
                  <a:lnTo>
                    <a:pt x="1413" y="6674"/>
                  </a:lnTo>
                  <a:lnTo>
                    <a:pt x="585" y="2850"/>
                  </a:lnTo>
                  <a:lnTo>
                    <a:pt x="1" y="1"/>
                  </a:lnTo>
                </a:path>
              </a:pathLst>
            </a:custGeom>
            <a:noFill/>
            <a:ln w="12240">
              <a:solidFill>
                <a:srgbClr val="ffffff"/>
              </a:solidFill>
              <a:round/>
            </a:ln>
          </p:spPr>
          <p:style>
            <a:lnRef idx="0"/>
            <a:fillRef idx="0"/>
            <a:effectRef idx="0"/>
            <a:fontRef idx="minor"/>
          </p:style>
        </p:sp>
        <p:sp>
          <p:nvSpPr>
            <p:cNvPr id="474" name="CustomShape 23"/>
            <p:cNvSpPr/>
            <p:nvPr/>
          </p:nvSpPr>
          <p:spPr>
            <a:xfrm>
              <a:off x="545760" y="382320"/>
              <a:ext cx="398160" cy="476640"/>
            </a:xfrm>
            <a:custGeom>
              <a:avLst/>
              <a:gdLst/>
              <a:ahLst/>
              <a:rect l="l" t="t" r="r" b="b"/>
              <a:pathLst>
                <a:path w="10278" h="12301">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240">
              <a:solidFill>
                <a:srgbClr val="ffffff"/>
              </a:solidFill>
              <a:round/>
            </a:ln>
          </p:spPr>
          <p:style>
            <a:lnRef idx="0"/>
            <a:fillRef idx="0"/>
            <a:effectRef idx="0"/>
            <a:fontRef idx="minor"/>
          </p:style>
        </p:sp>
        <p:sp>
          <p:nvSpPr>
            <p:cNvPr id="475" name="CustomShape 24"/>
            <p:cNvSpPr/>
            <p:nvPr/>
          </p:nvSpPr>
          <p:spPr>
            <a:xfrm>
              <a:off x="786600" y="600480"/>
              <a:ext cx="54360" cy="258480"/>
            </a:xfrm>
            <a:custGeom>
              <a:avLst/>
              <a:gdLst/>
              <a:ahLst/>
              <a:rect l="l" t="t" r="r" b="b"/>
              <a:pathLst>
                <a:path w="1414" h="6675">
                  <a:moveTo>
                    <a:pt x="1413" y="1"/>
                  </a:moveTo>
                  <a:lnTo>
                    <a:pt x="1413" y="1"/>
                  </a:lnTo>
                  <a:lnTo>
                    <a:pt x="829" y="2850"/>
                  </a:lnTo>
                  <a:lnTo>
                    <a:pt x="1" y="6674"/>
                  </a:lnTo>
                </a:path>
              </a:pathLst>
            </a:custGeom>
            <a:noFill/>
            <a:ln w="12240">
              <a:solidFill>
                <a:srgbClr val="ffffff"/>
              </a:solidFill>
              <a:round/>
            </a:ln>
          </p:spPr>
          <p:style>
            <a:lnRef idx="0"/>
            <a:fillRef idx="0"/>
            <a:effectRef idx="0"/>
            <a:fontRef idx="minor"/>
          </p:style>
        </p:sp>
        <p:sp>
          <p:nvSpPr>
            <p:cNvPr id="476" name="CustomShape 25"/>
            <p:cNvSpPr/>
            <p:nvPr/>
          </p:nvSpPr>
          <p:spPr>
            <a:xfrm>
              <a:off x="675000" y="591120"/>
              <a:ext cx="139680" cy="29880"/>
            </a:xfrm>
            <a:custGeom>
              <a:avLst/>
              <a:gdLst/>
              <a:ahLst/>
              <a:rect l="l" t="t" r="r" b="b"/>
              <a:pathLst>
                <a:path w="3606" h="78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240">
              <a:solidFill>
                <a:srgbClr val="ffffff"/>
              </a:solidFill>
              <a:round/>
            </a:ln>
          </p:spPr>
          <p:style>
            <a:lnRef idx="0"/>
            <a:fillRef idx="0"/>
            <a:effectRef idx="0"/>
            <a:fontRef idx="minor"/>
          </p:style>
        </p:sp>
        <p:sp>
          <p:nvSpPr>
            <p:cNvPr id="477" name="CustomShape 26"/>
            <p:cNvSpPr/>
            <p:nvPr/>
          </p:nvSpPr>
          <p:spPr>
            <a:xfrm>
              <a:off x="665640" y="863280"/>
              <a:ext cx="158400" cy="360"/>
            </a:xfrm>
            <a:custGeom>
              <a:avLst/>
              <a:gdLst/>
              <a:ahLst/>
              <a:rect l="l" t="t" r="r" b="b"/>
              <a:pathLst>
                <a:path w="4092" h="1">
                  <a:moveTo>
                    <a:pt x="0" y="1"/>
                  </a:moveTo>
                  <a:lnTo>
                    <a:pt x="4092" y="1"/>
                  </a:lnTo>
                </a:path>
              </a:pathLst>
            </a:custGeom>
            <a:noFill/>
            <a:ln w="12240">
              <a:solidFill>
                <a:srgbClr val="ffffff"/>
              </a:solidFill>
              <a:round/>
            </a:ln>
          </p:spPr>
          <p:style>
            <a:lnRef idx="0"/>
            <a:fillRef idx="0"/>
            <a:effectRef idx="0"/>
            <a:fontRef idx="minor"/>
          </p:style>
        </p:sp>
      </p:grpSp>
      <p:sp>
        <p:nvSpPr>
          <p:cNvPr id="478" name="PlaceHolder 27"/>
          <p:cNvSpPr>
            <a:spLocks noGrp="1"/>
          </p:cNvSpPr>
          <p:nvPr>
            <p:ph type="sldNum"/>
          </p:nvPr>
        </p:nvSpPr>
        <p:spPr>
          <a:xfrm>
            <a:off x="8118000" y="417960"/>
            <a:ext cx="548280" cy="393120"/>
          </a:xfrm>
          <a:prstGeom prst="rect">
            <a:avLst/>
          </a:prstGeom>
        </p:spPr>
        <p:txBody>
          <a:bodyPr tIns="91440" bIns="91440" anchor="ctr"/>
          <a:p>
            <a:pPr>
              <a:lnSpc>
                <a:spcPct val="100000"/>
              </a:lnSpc>
            </a:pPr>
            <a:fld id="{06F16E54-2295-40B5-B5AC-25651EA5002A}" type="slidenum">
              <a:rPr b="0" lang="es-PA" sz="1400" spc="-1" strike="noStrike">
                <a:solidFill>
                  <a:srgbClr val="ffffff"/>
                </a:solidFill>
                <a:latin typeface="Arial"/>
                <a:ea typeface="Arial"/>
              </a:rPr>
              <a:t>&lt;number&gt;</a:t>
            </a:fld>
            <a:endParaRPr b="0" lang="es-PA" sz="1400" spc="-1" strike="noStrike">
              <a:latin typeface="Times New Roman"/>
            </a:endParaRPr>
          </a:p>
        </p:txBody>
      </p:sp>
      <p:sp>
        <p:nvSpPr>
          <p:cNvPr id="479" name="PlaceHolder 28"/>
          <p:cNvSpPr>
            <a:spLocks noGrp="1"/>
          </p:cNvSpPr>
          <p:nvPr>
            <p:ph type="title"/>
          </p:nvPr>
        </p:nvSpPr>
        <p:spPr>
          <a:xfrm>
            <a:off x="457200" y="205200"/>
            <a:ext cx="8229240" cy="858600"/>
          </a:xfrm>
          <a:prstGeom prst="rect">
            <a:avLst/>
          </a:prstGeom>
        </p:spPr>
        <p:txBody>
          <a:bodyPr lIns="0" rIns="0" tIns="0" bIns="0" anchor="ctr"/>
          <a:p>
            <a:r>
              <a:rPr b="0" lang="es-PA" sz="1400" spc="-1" strike="noStrike">
                <a:solidFill>
                  <a:srgbClr val="000000"/>
                </a:solidFill>
                <a:latin typeface="Arial"/>
              </a:rPr>
              <a:t>Click to edit the title text format</a:t>
            </a:r>
            <a:endParaRPr b="0" lang="es-PA" sz="1400" spc="-1" strike="noStrike">
              <a:solidFill>
                <a:srgbClr val="000000"/>
              </a:solidFill>
              <a:latin typeface="Arial"/>
            </a:endParaRPr>
          </a:p>
        </p:txBody>
      </p:sp>
      <p:sp>
        <p:nvSpPr>
          <p:cNvPr id="480" name="PlaceHolder 2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PA" sz="1400" spc="-1" strike="noStrike">
                <a:solidFill>
                  <a:srgbClr val="000000"/>
                </a:solidFill>
                <a:latin typeface="Arial"/>
              </a:rPr>
              <a:t>Click to edit the outline text format</a:t>
            </a:r>
            <a:endParaRPr b="0" lang="es-PA"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PA" sz="1400" spc="-1" strike="noStrike">
                <a:solidFill>
                  <a:srgbClr val="000000"/>
                </a:solidFill>
                <a:latin typeface="Arial"/>
              </a:rPr>
              <a:t>Second Outline Level</a:t>
            </a:r>
            <a:endParaRPr b="0" lang="es-PA"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PA" sz="1400" spc="-1" strike="noStrike">
                <a:solidFill>
                  <a:srgbClr val="000000"/>
                </a:solidFill>
                <a:latin typeface="Arial"/>
              </a:rPr>
              <a:t>Third Outline Level</a:t>
            </a:r>
            <a:endParaRPr b="0" lang="es-PA"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PA" sz="1400" spc="-1" strike="noStrike">
                <a:solidFill>
                  <a:srgbClr val="000000"/>
                </a:solidFill>
                <a:latin typeface="Arial"/>
              </a:rPr>
              <a:t>Fourth Outline Level</a:t>
            </a:r>
            <a:endParaRPr b="0" lang="es-PA"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PA" sz="2000" spc="-1" strike="noStrike">
                <a:solidFill>
                  <a:srgbClr val="000000"/>
                </a:solidFill>
                <a:latin typeface="Arial"/>
              </a:rPr>
              <a:t>Fifth Outline Level</a:t>
            </a:r>
            <a:endParaRPr b="0" lang="es-PA"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PA" sz="2000" spc="-1" strike="noStrike">
                <a:solidFill>
                  <a:srgbClr val="000000"/>
                </a:solidFill>
                <a:latin typeface="Arial"/>
              </a:rPr>
              <a:t>Sixth Outline Level</a:t>
            </a:r>
            <a:endParaRPr b="0" lang="es-PA"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PA" sz="2000" spc="-1" strike="noStrike">
                <a:solidFill>
                  <a:srgbClr val="000000"/>
                </a:solidFill>
                <a:latin typeface="Arial"/>
              </a:rPr>
              <a:t>Seventh Outline Level</a:t>
            </a:r>
            <a:endParaRPr b="0" lang="es-PA"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s://www2.deloitte.com/insights/us/en/focus/tech-trends/2017/dark-data-analyzing-unstructured-data.html" TargetMode="External"/><Relationship Id="rId2" Type="http://schemas.openxmlformats.org/officeDocument/2006/relationships/slideLayout" Target="../slideLayouts/slideLayout6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extShape 1"/>
          <p:cNvSpPr txBox="1"/>
          <p:nvPr/>
        </p:nvSpPr>
        <p:spPr>
          <a:xfrm>
            <a:off x="8118000" y="4303800"/>
            <a:ext cx="548280" cy="393120"/>
          </a:xfrm>
          <a:prstGeom prst="rect">
            <a:avLst/>
          </a:prstGeom>
          <a:noFill/>
          <a:ln>
            <a:noFill/>
          </a:ln>
        </p:spPr>
        <p:txBody>
          <a:bodyPr tIns="91440" bIns="91440" anchor="ctr"/>
          <a:p>
            <a:pPr>
              <a:lnSpc>
                <a:spcPct val="100000"/>
              </a:lnSpc>
            </a:pPr>
            <a:fld id="{3B3D2219-775E-4A04-86BB-73E1DE2F7E49}" type="slidenum">
              <a:rPr b="0" lang="es-PA" sz="1400" spc="-1" strike="noStrike">
                <a:solidFill>
                  <a:srgbClr val="000000"/>
                </a:solidFill>
                <a:latin typeface="Arial"/>
                <a:ea typeface="Arial"/>
              </a:rPr>
              <a:t>&lt;number&gt;</a:t>
            </a:fld>
            <a:endParaRPr b="0" lang="es-PA" sz="1400" spc="-1" strike="noStrike">
              <a:latin typeface="Times New Roman"/>
            </a:endParaRPr>
          </a:p>
        </p:txBody>
      </p:sp>
      <p:sp>
        <p:nvSpPr>
          <p:cNvPr id="524" name="CustomShape 2"/>
          <p:cNvSpPr/>
          <p:nvPr/>
        </p:nvSpPr>
        <p:spPr>
          <a:xfrm>
            <a:off x="1733040" y="589680"/>
            <a:ext cx="6017760" cy="4050720"/>
          </a:xfrm>
          <a:prstGeom prst="rect">
            <a:avLst/>
          </a:prstGeom>
          <a:noFill/>
          <a:ln>
            <a:noFill/>
          </a:ln>
        </p:spPr>
        <p:style>
          <a:lnRef idx="0"/>
          <a:fillRef idx="0"/>
          <a:effectRef idx="0"/>
          <a:fontRef idx="minor"/>
        </p:style>
        <p:txBody>
          <a:bodyPr lIns="90000" rIns="90000" tIns="45000" bIns="45000"/>
          <a:p>
            <a:pPr algn="ctr">
              <a:lnSpc>
                <a:spcPct val="100000"/>
              </a:lnSpc>
            </a:pPr>
            <a:r>
              <a:rPr b="0" lang="es-PA" sz="2000" spc="-1" strike="noStrike">
                <a:solidFill>
                  <a:srgbClr val="333333"/>
                </a:solidFill>
                <a:latin typeface="Lato Light"/>
                <a:ea typeface="Tahoma"/>
              </a:rPr>
              <a:t>Universidad Interamericana de Panamá</a:t>
            </a:r>
            <a:endParaRPr b="0" lang="es-PA" sz="2000" spc="-1" strike="noStrike">
              <a:latin typeface="Arial"/>
            </a:endParaRPr>
          </a:p>
          <a:p>
            <a:pPr algn="ctr">
              <a:lnSpc>
                <a:spcPct val="100000"/>
              </a:lnSpc>
            </a:pPr>
            <a:endParaRPr b="0" lang="es-PA" sz="2000" spc="-1" strike="noStrike">
              <a:latin typeface="Arial"/>
            </a:endParaRPr>
          </a:p>
          <a:p>
            <a:pPr algn="ctr">
              <a:lnSpc>
                <a:spcPct val="100000"/>
              </a:lnSpc>
            </a:pPr>
            <a:r>
              <a:rPr b="0" lang="es-PA" sz="2000" spc="-1" strike="noStrike">
                <a:solidFill>
                  <a:srgbClr val="333333"/>
                </a:solidFill>
                <a:latin typeface="Lato Light"/>
                <a:ea typeface="Tahoma"/>
              </a:rPr>
              <a:t>“</a:t>
            </a:r>
            <a:r>
              <a:rPr b="0" lang="es-PA" sz="2000" spc="-1" strike="noStrike">
                <a:solidFill>
                  <a:srgbClr val="333333"/>
                </a:solidFill>
                <a:latin typeface="Lato Light"/>
                <a:ea typeface="Tahoma"/>
              </a:rPr>
              <a:t>Cloud Computing y Machine Learning”</a:t>
            </a:r>
            <a:endParaRPr b="0" lang="es-PA" sz="2000" spc="-1" strike="noStrike">
              <a:latin typeface="Arial"/>
            </a:endParaRPr>
          </a:p>
          <a:p>
            <a:pPr algn="ctr">
              <a:lnSpc>
                <a:spcPct val="100000"/>
              </a:lnSpc>
            </a:pPr>
            <a:endParaRPr b="0" lang="es-PA" sz="2000" spc="-1" strike="noStrike">
              <a:latin typeface="Arial"/>
            </a:endParaRPr>
          </a:p>
          <a:p>
            <a:pPr algn="ctr">
              <a:lnSpc>
                <a:spcPct val="100000"/>
              </a:lnSpc>
            </a:pPr>
            <a:r>
              <a:rPr b="0" lang="es-PA" sz="2000" spc="-1" strike="noStrike">
                <a:solidFill>
                  <a:srgbClr val="333333"/>
                </a:solidFill>
                <a:latin typeface="Lato Light"/>
                <a:ea typeface="Tahoma"/>
              </a:rPr>
              <a:t>ESTRUCTURA DE DATOS II</a:t>
            </a:r>
            <a:endParaRPr b="0" lang="es-PA" sz="2000" spc="-1" strike="noStrike">
              <a:latin typeface="Arial"/>
            </a:endParaRPr>
          </a:p>
          <a:p>
            <a:pPr algn="ctr">
              <a:lnSpc>
                <a:spcPct val="100000"/>
              </a:lnSpc>
            </a:pPr>
            <a:br/>
            <a:r>
              <a:rPr b="0" lang="es-PA" sz="2000" spc="-1" strike="noStrike">
                <a:solidFill>
                  <a:srgbClr val="333333"/>
                </a:solidFill>
                <a:latin typeface="Lato Light"/>
                <a:ea typeface="Tahoma"/>
              </a:rPr>
              <a:t>Prof. Leonardo Esqueda</a:t>
            </a:r>
            <a:br/>
            <a:br/>
            <a:r>
              <a:rPr b="0" lang="es-PA" sz="2000" spc="-1" strike="noStrike">
                <a:solidFill>
                  <a:srgbClr val="333333"/>
                </a:solidFill>
                <a:latin typeface="Lato Light"/>
                <a:ea typeface="Tahoma"/>
              </a:rPr>
              <a:t>Integrantes:</a:t>
            </a:r>
            <a:br/>
            <a:r>
              <a:rPr b="1" i="1" lang="es-PA" sz="1600" spc="-1" strike="noStrike">
                <a:solidFill>
                  <a:srgbClr val="333333"/>
                </a:solidFill>
                <a:latin typeface="Lato Light"/>
                <a:ea typeface="Tahoma"/>
              </a:rPr>
              <a:t>Hidalgo, Víctor</a:t>
            </a:r>
            <a:br/>
            <a:r>
              <a:rPr b="1" i="1" lang="es-PA" sz="1600" spc="-1" strike="noStrike">
                <a:solidFill>
                  <a:srgbClr val="333333"/>
                </a:solidFill>
                <a:latin typeface="Lato Light"/>
                <a:ea typeface="Tahoma"/>
              </a:rPr>
              <a:t>Guerra, Afredo</a:t>
            </a:r>
            <a:endParaRPr b="0" lang="es-PA" sz="1600" spc="-1" strike="noStrike">
              <a:latin typeface="Arial"/>
            </a:endParaRPr>
          </a:p>
          <a:p>
            <a:pPr algn="ctr">
              <a:lnSpc>
                <a:spcPct val="100000"/>
              </a:lnSpc>
            </a:pPr>
            <a:r>
              <a:rPr b="1" i="1" lang="es-PA" sz="1600" spc="-1" strike="noStrike">
                <a:solidFill>
                  <a:srgbClr val="333333"/>
                </a:solidFill>
                <a:latin typeface="Lato Light"/>
                <a:ea typeface="Tahoma"/>
              </a:rPr>
              <a:t>Rojas, Edgar</a:t>
            </a:r>
            <a:endParaRPr b="0" lang="es-PA" sz="1600" spc="-1" strike="noStrike">
              <a:latin typeface="Arial"/>
            </a:endParaRPr>
          </a:p>
          <a:p>
            <a:pPr algn="ctr">
              <a:lnSpc>
                <a:spcPct val="100000"/>
              </a:lnSpc>
            </a:pPr>
            <a:r>
              <a:rPr b="1" i="1" lang="es-PA" sz="1600" spc="-1" strike="noStrike">
                <a:solidFill>
                  <a:srgbClr val="333333"/>
                </a:solidFill>
                <a:latin typeface="Lato Light"/>
                <a:ea typeface="Tahoma"/>
              </a:rPr>
              <a:t>Martinez, Diego</a:t>
            </a:r>
            <a:endParaRPr b="0" lang="es-PA" sz="1600" spc="-1" strike="noStrike">
              <a:latin typeface="Arial"/>
            </a:endParaRPr>
          </a:p>
          <a:p>
            <a:pPr algn="ctr">
              <a:lnSpc>
                <a:spcPct val="100000"/>
              </a:lnSpc>
            </a:pPr>
            <a:r>
              <a:rPr b="1" i="1" lang="es-PA" sz="1600" spc="-1" strike="noStrike">
                <a:solidFill>
                  <a:srgbClr val="333333"/>
                </a:solidFill>
                <a:latin typeface="Lato Light"/>
                <a:ea typeface="Tahoma"/>
              </a:rPr>
              <a:t>Carlos Zachrisson</a:t>
            </a:r>
            <a:endParaRPr b="0" lang="es-PA"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TextShape 1"/>
          <p:cNvSpPr txBox="1"/>
          <p:nvPr/>
        </p:nvSpPr>
        <p:spPr>
          <a:xfrm>
            <a:off x="8556840" y="4812480"/>
            <a:ext cx="586800" cy="330480"/>
          </a:xfrm>
          <a:prstGeom prst="rect">
            <a:avLst/>
          </a:prstGeom>
          <a:noFill/>
          <a:ln>
            <a:noFill/>
          </a:ln>
        </p:spPr>
        <p:txBody>
          <a:bodyPr tIns="91440" bIns="91440"/>
          <a:p>
            <a:pPr algn="r">
              <a:lnSpc>
                <a:spcPct val="100000"/>
              </a:lnSpc>
            </a:pPr>
            <a:fld id="{4F979FE8-72F5-4715-8CBD-0C47C4C53ED9}" type="slidenum">
              <a:rPr b="0" lang="es-PA" sz="1400" spc="-1" strike="noStrike">
                <a:solidFill>
                  <a:srgbClr val="000000"/>
                </a:solidFill>
                <a:latin typeface="Arial"/>
                <a:ea typeface="Arial"/>
              </a:rPr>
              <a:t>&lt;number&gt;</a:t>
            </a:fld>
            <a:endParaRPr b="0" lang="es-PA" sz="1400" spc="-1" strike="noStrike">
              <a:latin typeface="Times New Roman"/>
            </a:endParaRPr>
          </a:p>
        </p:txBody>
      </p:sp>
      <p:sp>
        <p:nvSpPr>
          <p:cNvPr id="553" name="TextShape 2"/>
          <p:cNvSpPr txBox="1"/>
          <p:nvPr/>
        </p:nvSpPr>
        <p:spPr>
          <a:xfrm>
            <a:off x="0" y="1377360"/>
            <a:ext cx="2466360" cy="1071360"/>
          </a:xfrm>
          <a:prstGeom prst="rect">
            <a:avLst/>
          </a:prstGeom>
          <a:noFill/>
          <a:ln>
            <a:noFill/>
          </a:ln>
        </p:spPr>
        <p:txBody>
          <a:bodyPr tIns="91440" bIns="91440" anchor="ctr"/>
          <a:p>
            <a:pPr algn="ctr">
              <a:lnSpc>
                <a:spcPct val="100000"/>
              </a:lnSpc>
            </a:pPr>
            <a:r>
              <a:rPr b="0" lang="es-PA" sz="2800" spc="-1" strike="noStrike">
                <a:solidFill>
                  <a:srgbClr val="ffffff"/>
                </a:solidFill>
                <a:latin typeface="Roboto Slab Light"/>
                <a:ea typeface="Roboto Slab Light"/>
              </a:rPr>
              <a:t>Machine Learning</a:t>
            </a:r>
            <a:br/>
            <a:r>
              <a:rPr b="0" lang="es-PA" sz="2800" spc="-1" strike="noStrike">
                <a:solidFill>
                  <a:srgbClr val="ffffff"/>
                </a:solidFill>
                <a:latin typeface="Roboto Slab Light"/>
                <a:ea typeface="Roboto Slab Light"/>
              </a:rPr>
              <a:t>Definición</a:t>
            </a:r>
            <a:endParaRPr b="0" lang="es-PA" sz="2800" spc="-1" strike="noStrike">
              <a:solidFill>
                <a:srgbClr val="000000"/>
              </a:solidFill>
              <a:latin typeface="Arial"/>
            </a:endParaRPr>
          </a:p>
        </p:txBody>
      </p:sp>
      <p:sp>
        <p:nvSpPr>
          <p:cNvPr id="554" name="CustomShape 3"/>
          <p:cNvSpPr/>
          <p:nvPr/>
        </p:nvSpPr>
        <p:spPr>
          <a:xfrm>
            <a:off x="3055680" y="786960"/>
            <a:ext cx="5312520" cy="3074040"/>
          </a:xfrm>
          <a:prstGeom prst="rect">
            <a:avLst/>
          </a:prstGeom>
          <a:noFill/>
          <a:ln>
            <a:noFill/>
          </a:ln>
        </p:spPr>
        <p:style>
          <a:lnRef idx="0"/>
          <a:fillRef idx="0"/>
          <a:effectRef idx="0"/>
          <a:fontRef idx="minor"/>
        </p:style>
        <p:txBody>
          <a:bodyPr lIns="90000" rIns="90000" tIns="45000" bIns="45000"/>
          <a:p>
            <a:pPr>
              <a:lnSpc>
                <a:spcPct val="100000"/>
              </a:lnSpc>
            </a:pPr>
            <a:r>
              <a:rPr b="0" lang="es-PA" sz="1400" spc="-1" strike="noStrike">
                <a:solidFill>
                  <a:srgbClr val="000000"/>
                </a:solidFill>
                <a:latin typeface="Lato Light"/>
                <a:ea typeface="Arial"/>
              </a:rPr>
              <a:t>El aprendizaje automático o Machine Learning se engloba dentro de las disciplinas de la Inteligencia Ar-tiﬁcial</a:t>
            </a:r>
            <a:endParaRPr b="0" lang="es-PA" sz="1400" spc="-1" strike="noStrike">
              <a:latin typeface="Arial"/>
            </a:endParaRPr>
          </a:p>
          <a:p>
            <a:pPr>
              <a:lnSpc>
                <a:spcPct val="100000"/>
              </a:lnSpc>
            </a:pPr>
            <a:r>
              <a:rPr b="0" lang="es-PA" sz="1400" spc="-1" strike="noStrike">
                <a:solidFill>
                  <a:srgbClr val="000000"/>
                </a:solidFill>
                <a:latin typeface="Lato Light"/>
                <a:ea typeface="Arial"/>
              </a:rPr>
              <a:t>Es un método cientíﬁco que los permite usar los ordenadores y otros dispositivos con capacidad computacional para que aprendan a extraer los patrones y relaciones que hay en nuestros datos por sí solos. Esos patrones se pueden usar luego para predecir comportamientos y en la toma de decisiones. Hasta la llegada del Machine Learning, la automatización del análisis en la toma de decisiones requería siempre de un experto humano capaz de descubrir algunas reglas más o menos ajustadas. El experto, basándose en los datos, intentaba descubrir cuáles eran los distintos patrones que nos permitían resolver el problema.</a:t>
            </a:r>
            <a:endParaRPr b="0" lang="es-PA" sz="1400" spc="-1" strike="noStrike">
              <a:latin typeface="Arial"/>
            </a:endParaRPr>
          </a:p>
          <a:p>
            <a:pPr>
              <a:lnSpc>
                <a:spcPct val="100000"/>
              </a:lnSpc>
            </a:pPr>
            <a:endParaRPr b="0" lang="es-PA" sz="14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TextShape 1"/>
          <p:cNvSpPr txBox="1"/>
          <p:nvPr/>
        </p:nvSpPr>
        <p:spPr>
          <a:xfrm>
            <a:off x="8118000" y="417960"/>
            <a:ext cx="548280" cy="393120"/>
          </a:xfrm>
          <a:prstGeom prst="rect">
            <a:avLst/>
          </a:prstGeom>
          <a:noFill/>
          <a:ln>
            <a:noFill/>
          </a:ln>
        </p:spPr>
        <p:txBody>
          <a:bodyPr tIns="91440" bIns="91440" anchor="ctr"/>
          <a:p>
            <a:pPr>
              <a:lnSpc>
                <a:spcPct val="100000"/>
              </a:lnSpc>
            </a:pPr>
            <a:fld id="{DC89767B-F334-4429-8733-55142DAC8445}" type="slidenum">
              <a:rPr b="0" lang="es-PA" sz="1400" spc="-1" strike="noStrike">
                <a:solidFill>
                  <a:srgbClr val="000000"/>
                </a:solidFill>
                <a:latin typeface="Arial"/>
                <a:ea typeface="Arial"/>
              </a:rPr>
              <a:t>&lt;number&gt;</a:t>
            </a:fld>
            <a:endParaRPr b="0" lang="es-PA" sz="1400" spc="-1" strike="noStrike">
              <a:latin typeface="Times New Roman"/>
            </a:endParaRPr>
          </a:p>
        </p:txBody>
      </p:sp>
      <p:sp>
        <p:nvSpPr>
          <p:cNvPr id="556" name="TextShape 2"/>
          <p:cNvSpPr txBox="1"/>
          <p:nvPr/>
        </p:nvSpPr>
        <p:spPr>
          <a:xfrm>
            <a:off x="1036440" y="445680"/>
            <a:ext cx="6594120" cy="633600"/>
          </a:xfrm>
          <a:prstGeom prst="rect">
            <a:avLst/>
          </a:prstGeom>
          <a:noFill/>
          <a:ln>
            <a:noFill/>
          </a:ln>
        </p:spPr>
        <p:txBody>
          <a:bodyPr tIns="91440" bIns="91440"/>
          <a:p>
            <a:pPr>
              <a:lnSpc>
                <a:spcPct val="100000"/>
              </a:lnSpc>
              <a:spcAft>
                <a:spcPts val="1001"/>
              </a:spcAft>
            </a:pPr>
            <a:r>
              <a:rPr b="1" lang="es-PA" sz="3600" spc="-1" strike="noStrike">
                <a:solidFill>
                  <a:srgbClr val="ffffff"/>
                </a:solidFill>
                <a:latin typeface="Lato Light"/>
                <a:ea typeface="Lato Light"/>
              </a:rPr>
              <a:t>A</a:t>
            </a:r>
            <a:r>
              <a:rPr b="0" lang="es-PA" sz="3600" spc="-1" strike="noStrike">
                <a:solidFill>
                  <a:srgbClr val="ffffff"/>
                </a:solidFill>
                <a:latin typeface="Lato Light"/>
                <a:ea typeface="Lato Light"/>
              </a:rPr>
              <a:t>ntecedentes e </a:t>
            </a:r>
            <a:r>
              <a:rPr b="1" lang="es-PA" sz="3600" spc="-1" strike="noStrike">
                <a:solidFill>
                  <a:srgbClr val="ffffff"/>
                </a:solidFill>
                <a:latin typeface="Lato Light"/>
                <a:ea typeface="Lato Light"/>
              </a:rPr>
              <a:t>H</a:t>
            </a:r>
            <a:r>
              <a:rPr b="0" lang="es-PA" sz="3600" spc="-1" strike="noStrike">
                <a:solidFill>
                  <a:srgbClr val="ffffff"/>
                </a:solidFill>
                <a:latin typeface="Lato Light"/>
                <a:ea typeface="Lato Light"/>
              </a:rPr>
              <a:t>istoria</a:t>
            </a:r>
            <a:endParaRPr b="0" lang="es-PA" sz="3600" spc="-1" strike="noStrike">
              <a:latin typeface="Arial"/>
            </a:endParaRPr>
          </a:p>
        </p:txBody>
      </p:sp>
      <p:sp>
        <p:nvSpPr>
          <p:cNvPr id="557" name="CustomShape 3"/>
          <p:cNvSpPr/>
          <p:nvPr/>
        </p:nvSpPr>
        <p:spPr>
          <a:xfrm>
            <a:off x="1099440" y="1284840"/>
            <a:ext cx="5983920" cy="3287160"/>
          </a:xfrm>
          <a:prstGeom prst="rect">
            <a:avLst/>
          </a:prstGeom>
          <a:noFill/>
          <a:ln>
            <a:noFill/>
          </a:ln>
        </p:spPr>
        <p:style>
          <a:lnRef idx="0"/>
          <a:fillRef idx="0"/>
          <a:effectRef idx="0"/>
          <a:fontRef idx="minor"/>
        </p:style>
        <p:txBody>
          <a:bodyPr lIns="90000" rIns="90000" tIns="45000" bIns="45000"/>
          <a:p>
            <a:pPr>
              <a:lnSpc>
                <a:spcPct val="100000"/>
              </a:lnSpc>
            </a:pPr>
            <a:r>
              <a:rPr b="0" lang="es-PA" sz="1400" spc="-1" strike="noStrike">
                <a:solidFill>
                  <a:srgbClr val="000000"/>
                </a:solidFill>
                <a:latin typeface="Lato Light"/>
                <a:ea typeface="Arial"/>
              </a:rPr>
              <a:t>Un concepto proveniente de Arthur Samuel en 1959, lo que lo definió como «la habilidad de aprender una computadora sin ser explícitamente programada». Este concepto tan genérico que a día de hoy parece novedoso, ya tiene más de 50 años, y como toda disciplina científica ha evolucionado de una manera agigantada en estos últimos años debido a la mejora exponencial de las capacidades de computación.</a:t>
            </a:r>
            <a:endParaRPr b="0" lang="es-PA" sz="1400" spc="-1" strike="noStrike">
              <a:latin typeface="Arial"/>
            </a:endParaRPr>
          </a:p>
          <a:p>
            <a:pPr>
              <a:lnSpc>
                <a:spcPct val="100000"/>
              </a:lnSpc>
            </a:pPr>
            <a:r>
              <a:rPr b="0" lang="es-PA" sz="1400" spc="-1" strike="noStrike">
                <a:solidFill>
                  <a:srgbClr val="000000"/>
                </a:solidFill>
                <a:latin typeface="Lato Light"/>
                <a:ea typeface="Arial"/>
              </a:rPr>
              <a:t> </a:t>
            </a:r>
            <a:endParaRPr b="0" lang="es-PA" sz="1400" spc="-1" strike="noStrike">
              <a:latin typeface="Arial"/>
            </a:endParaRPr>
          </a:p>
          <a:p>
            <a:pPr>
              <a:lnSpc>
                <a:spcPct val="100000"/>
              </a:lnSpc>
            </a:pPr>
            <a:endParaRPr b="0" lang="es-PA" sz="1400" spc="-1" strike="noStrike">
              <a:latin typeface="Arial"/>
            </a:endParaRPr>
          </a:p>
          <a:p>
            <a:pPr>
              <a:lnSpc>
                <a:spcPct val="100000"/>
              </a:lnSpc>
            </a:pPr>
            <a:r>
              <a:rPr b="0" lang="es-PA" sz="1400" spc="-1" strike="noStrike">
                <a:solidFill>
                  <a:srgbClr val="000000"/>
                </a:solidFill>
                <a:latin typeface="Lato Light"/>
                <a:ea typeface="Arial"/>
              </a:rPr>
              <a:t>Al fin y al cabo, el Machine Learning se ha instalado en nuestro día a día sin que realmente nos demos cuenta. Según un estudio extraído de Hubspot el 63% de las personas utilizan tecnologías basadas en el aprendizaje automático, como por ejemplo Siri, la inteligencia artificial de Apple, o el hecho de interactuar con bots vía Facebook o por alguna E-commerce. También es utilizado para encontrar nuevas curas, traducir idiomas y otras muchas cosas más.</a:t>
            </a:r>
            <a:endParaRPr b="0" lang="es-PA" sz="14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TextShape 1"/>
          <p:cNvSpPr txBox="1"/>
          <p:nvPr/>
        </p:nvSpPr>
        <p:spPr>
          <a:xfrm>
            <a:off x="144000" y="559440"/>
            <a:ext cx="2141640" cy="2630160"/>
          </a:xfrm>
          <a:prstGeom prst="rect">
            <a:avLst/>
          </a:prstGeom>
          <a:noFill/>
          <a:ln>
            <a:noFill/>
          </a:ln>
        </p:spPr>
        <p:txBody>
          <a:bodyPr tIns="91440" bIns="91440" anchor="ctr"/>
          <a:p>
            <a:pPr>
              <a:lnSpc>
                <a:spcPct val="100000"/>
              </a:lnSpc>
            </a:pPr>
            <a:r>
              <a:rPr b="1" lang="es-PA" sz="3200" spc="-1" strike="noStrike">
                <a:solidFill>
                  <a:srgbClr val="ffffff"/>
                </a:solidFill>
                <a:latin typeface="Roboto Slab Light"/>
                <a:ea typeface="Roboto Slab Light"/>
              </a:rPr>
              <a:t>¿Cómo funciona? </a:t>
            </a:r>
            <a:endParaRPr b="0" lang="es-PA" sz="3200" spc="-1" strike="noStrike">
              <a:solidFill>
                <a:srgbClr val="000000"/>
              </a:solidFill>
              <a:latin typeface="Arial"/>
            </a:endParaRPr>
          </a:p>
        </p:txBody>
      </p:sp>
      <p:sp>
        <p:nvSpPr>
          <p:cNvPr id="559" name="TextShape 2"/>
          <p:cNvSpPr txBox="1"/>
          <p:nvPr/>
        </p:nvSpPr>
        <p:spPr>
          <a:xfrm>
            <a:off x="8118000" y="417960"/>
            <a:ext cx="548280" cy="393120"/>
          </a:xfrm>
          <a:prstGeom prst="rect">
            <a:avLst/>
          </a:prstGeom>
          <a:noFill/>
          <a:ln>
            <a:noFill/>
          </a:ln>
        </p:spPr>
        <p:txBody>
          <a:bodyPr tIns="91440" bIns="91440" anchor="ctr"/>
          <a:p>
            <a:pPr>
              <a:lnSpc>
                <a:spcPct val="100000"/>
              </a:lnSpc>
            </a:pPr>
            <a:fld id="{3A61CB87-1BE5-4C97-8C55-F1D5EDB38875}" type="slidenum">
              <a:rPr b="0" lang="es-PA" sz="1400" spc="-1" strike="noStrike">
                <a:solidFill>
                  <a:srgbClr val="000000"/>
                </a:solidFill>
                <a:latin typeface="Arial"/>
                <a:ea typeface="Arial"/>
              </a:rPr>
              <a:t>&lt;number&gt;</a:t>
            </a:fld>
            <a:endParaRPr b="0" lang="es-PA" sz="1400" spc="-1" strike="noStrike">
              <a:latin typeface="Times New Roman"/>
            </a:endParaRPr>
          </a:p>
        </p:txBody>
      </p:sp>
      <p:sp>
        <p:nvSpPr>
          <p:cNvPr id="560" name="TextShape 3"/>
          <p:cNvSpPr txBox="1"/>
          <p:nvPr/>
        </p:nvSpPr>
        <p:spPr>
          <a:xfrm>
            <a:off x="2901960" y="1033560"/>
            <a:ext cx="5292000" cy="3267000"/>
          </a:xfrm>
          <a:prstGeom prst="rect">
            <a:avLst/>
          </a:prstGeom>
          <a:noFill/>
          <a:ln>
            <a:noFill/>
          </a:ln>
        </p:spPr>
        <p:txBody>
          <a:bodyPr tIns="91440" bIns="91440"/>
          <a:p>
            <a:pPr>
              <a:lnSpc>
                <a:spcPct val="100000"/>
              </a:lnSpc>
              <a:spcAft>
                <a:spcPts val="1001"/>
              </a:spcAft>
            </a:pPr>
            <a:r>
              <a:rPr b="0" lang="es-PA" sz="1200" spc="-1" strike="noStrike">
                <a:solidFill>
                  <a:srgbClr val="000000"/>
                </a:solidFill>
                <a:latin typeface="Lato Light"/>
                <a:ea typeface="Lato Light"/>
              </a:rPr>
              <a:t>Primero, para entender con claridad cómo aprende una maquina, tenemos que entender la diferencia que existe entre datos estructurados, y datos no estructurados.</a:t>
            </a:r>
            <a:endParaRPr b="0" lang="es-PA" sz="1200" spc="-1" strike="noStrike">
              <a:solidFill>
                <a:srgbClr val="000000"/>
              </a:solidFill>
              <a:latin typeface="Arial"/>
            </a:endParaRPr>
          </a:p>
          <a:p>
            <a:pPr marL="432000" indent="-324000">
              <a:lnSpc>
                <a:spcPct val="100000"/>
              </a:lnSpc>
              <a:spcAft>
                <a:spcPts val="1001"/>
              </a:spcAft>
              <a:buClr>
                <a:srgbClr val="a6bcc9"/>
              </a:buClr>
              <a:buFont typeface="Lato Light"/>
              <a:buChar char="○"/>
            </a:pPr>
            <a:r>
              <a:rPr b="0" lang="es-PA" sz="1200" spc="-1" strike="noStrike">
                <a:solidFill>
                  <a:srgbClr val="000000"/>
                </a:solidFill>
                <a:latin typeface="Lato Light"/>
                <a:ea typeface="Lato Light"/>
              </a:rPr>
              <a:t>Datos estructurados: Son los datos más utilizados por las empresas, y son los que se suelen encontrar en la mayoría de las bases de datos. Son archivos de tipo texto que suelen clasificarse por filas y columnas con títulos, como excel o access. Este tipo de datos ya están ordenados y son fácilmente procesables por cualquier herramienta de minería de datos.</a:t>
            </a:r>
            <a:endParaRPr b="0" lang="es-PA" sz="1200" spc="-1" strike="noStrike">
              <a:solidFill>
                <a:srgbClr val="000000"/>
              </a:solidFill>
              <a:latin typeface="Arial"/>
            </a:endParaRPr>
          </a:p>
          <a:p>
            <a:pPr>
              <a:lnSpc>
                <a:spcPct val="100000"/>
              </a:lnSpc>
              <a:spcAft>
                <a:spcPts val="1001"/>
              </a:spcAft>
            </a:pPr>
            <a:r>
              <a:rPr b="0" lang="es-PA" sz="1200" spc="-1" strike="noStrike">
                <a:solidFill>
                  <a:srgbClr val="000000"/>
                </a:solidFill>
                <a:latin typeface="Lato Light"/>
                <a:ea typeface="Lato Light"/>
              </a:rPr>
              <a:t>Dicho de manera práctica, sería como un archivador perfectamente organizado por etiquetas. Un ejemplo sería un CRM de clientes, clasificado por nombres, email, teléfono y facturas previas.</a:t>
            </a:r>
            <a:endParaRPr b="0" lang="es-PA" sz="1200" spc="-1" strike="noStrike">
              <a:solidFill>
                <a:srgbClr val="000000"/>
              </a:solidFill>
              <a:latin typeface="Arial"/>
            </a:endParaRPr>
          </a:p>
          <a:p>
            <a:pPr marL="432000" indent="-324000">
              <a:lnSpc>
                <a:spcPct val="100000"/>
              </a:lnSpc>
              <a:spcAft>
                <a:spcPts val="1001"/>
              </a:spcAft>
              <a:buClr>
                <a:srgbClr val="a6bcc9"/>
              </a:buClr>
              <a:buFont typeface="Lato Light"/>
              <a:buChar char="○"/>
            </a:pPr>
            <a:r>
              <a:rPr b="0" lang="es-PA" sz="1200" spc="-1" strike="noStrike">
                <a:solidFill>
                  <a:srgbClr val="000000"/>
                </a:solidFill>
                <a:latin typeface="Lato Light"/>
                <a:ea typeface="Lato Light"/>
              </a:rPr>
              <a:t>Datos no estructurados: Se definen como datos binarios que no tienen estructura interna identificable, es decir, un conglomerado masivo y desorganizado de datos que no tienen ningún tipo de utilidad hasta que se procesan y almacenan de manera ordenada.</a:t>
            </a:r>
            <a:endParaRPr b="0" lang="es-PA" sz="1200" spc="-1" strike="noStrike">
              <a:solidFill>
                <a:srgbClr val="000000"/>
              </a:solid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txBox="1"/>
          <p:nvPr/>
        </p:nvSpPr>
        <p:spPr>
          <a:xfrm>
            <a:off x="144000" y="559440"/>
            <a:ext cx="2141640" cy="2630160"/>
          </a:xfrm>
          <a:prstGeom prst="rect">
            <a:avLst/>
          </a:prstGeom>
          <a:noFill/>
          <a:ln>
            <a:noFill/>
          </a:ln>
        </p:spPr>
        <p:txBody>
          <a:bodyPr tIns="91440" bIns="91440" anchor="ctr"/>
          <a:p>
            <a:pPr>
              <a:lnSpc>
                <a:spcPct val="100000"/>
              </a:lnSpc>
            </a:pPr>
            <a:r>
              <a:rPr b="1" lang="es-PA" sz="3200" spc="-1" strike="noStrike">
                <a:solidFill>
                  <a:srgbClr val="ffffff"/>
                </a:solidFill>
                <a:latin typeface="Roboto Slab Light"/>
                <a:ea typeface="Roboto Slab Light"/>
              </a:rPr>
              <a:t>¿Cómo funciona? </a:t>
            </a:r>
            <a:endParaRPr b="0" lang="es-PA" sz="3200" spc="-1" strike="noStrike">
              <a:solidFill>
                <a:srgbClr val="000000"/>
              </a:solidFill>
              <a:latin typeface="Arial"/>
            </a:endParaRPr>
          </a:p>
        </p:txBody>
      </p:sp>
      <p:sp>
        <p:nvSpPr>
          <p:cNvPr id="562" name="TextShape 2"/>
          <p:cNvSpPr txBox="1"/>
          <p:nvPr/>
        </p:nvSpPr>
        <p:spPr>
          <a:xfrm>
            <a:off x="8118000" y="417960"/>
            <a:ext cx="548280" cy="393120"/>
          </a:xfrm>
          <a:prstGeom prst="rect">
            <a:avLst/>
          </a:prstGeom>
          <a:noFill/>
          <a:ln>
            <a:noFill/>
          </a:ln>
        </p:spPr>
        <p:txBody>
          <a:bodyPr tIns="91440" bIns="91440" anchor="ctr"/>
          <a:p>
            <a:pPr>
              <a:lnSpc>
                <a:spcPct val="100000"/>
              </a:lnSpc>
            </a:pPr>
            <a:fld id="{264CFD16-447E-4663-B6FE-734C8FEB6024}" type="slidenum">
              <a:rPr b="0" lang="es-PA" sz="1400" spc="-1" strike="noStrike">
                <a:solidFill>
                  <a:srgbClr val="000000"/>
                </a:solidFill>
                <a:latin typeface="Arial"/>
                <a:ea typeface="Arial"/>
              </a:rPr>
              <a:t>&lt;number&gt;</a:t>
            </a:fld>
            <a:endParaRPr b="0" lang="es-PA" sz="1400" spc="-1" strike="noStrike">
              <a:latin typeface="Times New Roman"/>
            </a:endParaRPr>
          </a:p>
        </p:txBody>
      </p:sp>
      <p:sp>
        <p:nvSpPr>
          <p:cNvPr id="563" name="TextShape 3"/>
          <p:cNvSpPr txBox="1"/>
          <p:nvPr/>
        </p:nvSpPr>
        <p:spPr>
          <a:xfrm>
            <a:off x="2901960" y="1033560"/>
            <a:ext cx="5292000" cy="3267000"/>
          </a:xfrm>
          <a:prstGeom prst="rect">
            <a:avLst/>
          </a:prstGeom>
          <a:noFill/>
          <a:ln>
            <a:noFill/>
          </a:ln>
        </p:spPr>
        <p:txBody>
          <a:bodyPr tIns="91440" bIns="91440"/>
          <a:p>
            <a:pPr marL="432000" indent="-324000">
              <a:lnSpc>
                <a:spcPct val="100000"/>
              </a:lnSpc>
              <a:spcAft>
                <a:spcPts val="1001"/>
              </a:spcAft>
              <a:buClr>
                <a:srgbClr val="a6bcc9"/>
              </a:buClr>
              <a:buFont typeface="Lato Light"/>
              <a:buChar char="○"/>
            </a:pPr>
            <a:r>
              <a:rPr b="0" lang="es-PA" sz="1200" spc="-1" strike="noStrike">
                <a:solidFill>
                  <a:srgbClr val="000000"/>
                </a:solidFill>
                <a:latin typeface="Lato Light"/>
                <a:ea typeface="Lato Light"/>
              </a:rPr>
              <a:t>Una vez que estos datos han pasado por un proceso de filtrado, estos pueden ser fácilmente encontrados y categorizados </a:t>
            </a:r>
            <a:r>
              <a:rPr b="0" i="1" lang="es-PA" sz="1200" spc="-1" strike="noStrike">
                <a:solidFill>
                  <a:srgbClr val="000000"/>
                </a:solidFill>
                <a:latin typeface="Lato Light"/>
                <a:ea typeface="Lato Light"/>
              </a:rPr>
              <a:t>(con mayor o menor exactitud)</a:t>
            </a:r>
            <a:r>
              <a:rPr b="0" lang="es-PA" sz="1200" spc="-1" strike="noStrike">
                <a:solidFill>
                  <a:srgbClr val="000000"/>
                </a:solidFill>
                <a:latin typeface="Lato Light"/>
                <a:ea typeface="Lato Light"/>
              </a:rPr>
              <a:t> para obtener información. Un caso práctico serían los correos electrónicos, si estos se exportan en masa sólo con su </a:t>
            </a:r>
            <a:r>
              <a:rPr b="0" i="1" lang="es-PA" sz="1200" spc="-1" strike="noStrike">
                <a:solidFill>
                  <a:srgbClr val="000000"/>
                </a:solidFill>
                <a:latin typeface="Lato Light"/>
                <a:ea typeface="Lato Light"/>
              </a:rPr>
              <a:t>«asunto»</a:t>
            </a:r>
            <a:r>
              <a:rPr b="0" lang="es-PA" sz="1200" spc="-1" strike="noStrike">
                <a:solidFill>
                  <a:srgbClr val="000000"/>
                </a:solidFill>
                <a:latin typeface="Lato Light"/>
                <a:ea typeface="Lato Light"/>
              </a:rPr>
              <a:t> y su </a:t>
            </a:r>
            <a:r>
              <a:rPr b="0" i="1" lang="es-PA" sz="1200" spc="-1" strike="noStrike">
                <a:solidFill>
                  <a:srgbClr val="000000"/>
                </a:solidFill>
                <a:latin typeface="Lato Light"/>
                <a:ea typeface="Lato Light"/>
              </a:rPr>
              <a:t>«mensaje»</a:t>
            </a:r>
            <a:r>
              <a:rPr b="0" lang="es-PA" sz="1200" spc="-1" strike="noStrike">
                <a:solidFill>
                  <a:srgbClr val="000000"/>
                </a:solidFill>
                <a:latin typeface="Lato Light"/>
                <a:ea typeface="Lato Light"/>
              </a:rPr>
              <a:t>, un programa de minería de datos no sería capaz de clasificar los mensajes por diferentes categorías, ya que necesitas procesar cada una de las palabras, compararlas con un contexto, y luego clasificarla según unos patrones previos.</a:t>
            </a:r>
            <a:endParaRPr b="0" lang="es-PA" sz="1200" spc="-1" strike="noStrike">
              <a:solidFill>
                <a:srgbClr val="000000"/>
              </a:solidFill>
              <a:latin typeface="Arial"/>
            </a:endParaRPr>
          </a:p>
          <a:p>
            <a:pPr marL="432000" indent="-324000">
              <a:lnSpc>
                <a:spcPct val="100000"/>
              </a:lnSpc>
              <a:spcAft>
                <a:spcPts val="1001"/>
              </a:spcAft>
              <a:buClr>
                <a:srgbClr val="a6bcc9"/>
              </a:buClr>
              <a:buFont typeface="Lato Light"/>
              <a:buChar char="○"/>
            </a:pPr>
            <a:r>
              <a:rPr b="0" lang="es-PA" sz="1200" spc="-1" strike="noStrike">
                <a:solidFill>
                  <a:srgbClr val="000000"/>
                </a:solidFill>
                <a:latin typeface="Lato Light"/>
                <a:ea typeface="Lato Light"/>
              </a:rPr>
              <a:t>Cabe destacar, que según un estudio de </a:t>
            </a:r>
            <a:r>
              <a:rPr b="0" lang="es-PA" sz="1200" spc="-1" strike="noStrike" u="sng">
                <a:solidFill>
                  <a:srgbClr val="1155cc"/>
                </a:solidFill>
                <a:uFillTx/>
                <a:latin typeface="Lato Light"/>
                <a:ea typeface="Lato Light"/>
                <a:hlinkClick r:id="rId1"/>
              </a:rPr>
              <a:t>Deloitte</a:t>
            </a:r>
            <a:r>
              <a:rPr b="0" lang="es-PA" sz="1200" spc="-1" strike="noStrike">
                <a:solidFill>
                  <a:srgbClr val="000000"/>
                </a:solidFill>
                <a:latin typeface="Lato Light"/>
                <a:ea typeface="Lato Light"/>
              </a:rPr>
              <a:t>, </a:t>
            </a:r>
            <a:r>
              <a:rPr b="1" lang="es-PA" sz="1200" spc="-1" strike="noStrike">
                <a:solidFill>
                  <a:srgbClr val="000000"/>
                </a:solidFill>
                <a:latin typeface="Lato Light"/>
                <a:ea typeface="Lato Light"/>
              </a:rPr>
              <a:t>el 90% de los datos que se generan en el mundo provienen fuentes de datos no estructurados</a:t>
            </a:r>
            <a:r>
              <a:rPr b="0" lang="es-PA" sz="1200" spc="-1" strike="noStrike">
                <a:solidFill>
                  <a:srgbClr val="000000"/>
                </a:solidFill>
                <a:latin typeface="Lato Light"/>
                <a:ea typeface="Lato Light"/>
              </a:rPr>
              <a:t>, y sólo el 10% pertenecientes a fuentes de datos estructurado. Es aquí la estricta necesidad de la combinación de las ciencias de datos para la extracción y tratamiento de datos, sumado al uso del Machine Learning para la organización de los datos, sobre todo para la información no estructurada.</a:t>
            </a:r>
            <a:endParaRPr b="0" lang="es-PA" sz="1200" spc="-1" strike="noStrike">
              <a:solidFill>
                <a:srgbClr val="000000"/>
              </a:solidFill>
              <a:latin typeface="Arial"/>
            </a:endParaRPr>
          </a:p>
          <a:p>
            <a:pPr marL="432000" indent="-324000">
              <a:lnSpc>
                <a:spcPct val="100000"/>
              </a:lnSpc>
              <a:spcAft>
                <a:spcPts val="1001"/>
              </a:spcAft>
              <a:buClr>
                <a:srgbClr val="a6bcc9"/>
              </a:buClr>
              <a:buFont typeface="Lato Light"/>
              <a:buChar char="○"/>
            </a:pPr>
            <a:r>
              <a:rPr b="0" lang="es-PA" sz="1200" spc="-1" strike="noStrike">
                <a:solidFill>
                  <a:srgbClr val="000000"/>
                </a:solidFill>
                <a:latin typeface="Lato Light"/>
                <a:ea typeface="Lato Light"/>
              </a:rPr>
              <a:t> </a:t>
            </a:r>
            <a:endParaRPr b="0" lang="es-PA" sz="1200" spc="-1" strike="noStrike">
              <a:solidFill>
                <a:srgbClr val="000000"/>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TextShape 1"/>
          <p:cNvSpPr txBox="1"/>
          <p:nvPr/>
        </p:nvSpPr>
        <p:spPr>
          <a:xfrm>
            <a:off x="144000" y="559440"/>
            <a:ext cx="2482920" cy="2630160"/>
          </a:xfrm>
          <a:prstGeom prst="rect">
            <a:avLst/>
          </a:prstGeom>
          <a:noFill/>
          <a:ln>
            <a:noFill/>
          </a:ln>
        </p:spPr>
        <p:txBody>
          <a:bodyPr tIns="91440" bIns="91440" anchor="ctr"/>
          <a:p>
            <a:pPr>
              <a:lnSpc>
                <a:spcPct val="100000"/>
              </a:lnSpc>
            </a:pPr>
            <a:r>
              <a:rPr b="1" lang="es-PA" sz="2800" spc="-1" strike="noStrike">
                <a:solidFill>
                  <a:srgbClr val="ffffff"/>
                </a:solidFill>
                <a:latin typeface="Roboto Slab Light"/>
                <a:ea typeface="Roboto Slab Light"/>
              </a:rPr>
              <a:t>¿Cómo se implementa? </a:t>
            </a:r>
            <a:endParaRPr b="0" lang="es-PA" sz="2800" spc="-1" strike="noStrike">
              <a:solidFill>
                <a:srgbClr val="000000"/>
              </a:solidFill>
              <a:latin typeface="Arial"/>
            </a:endParaRPr>
          </a:p>
        </p:txBody>
      </p:sp>
      <p:sp>
        <p:nvSpPr>
          <p:cNvPr id="565" name="TextShape 2"/>
          <p:cNvSpPr txBox="1"/>
          <p:nvPr/>
        </p:nvSpPr>
        <p:spPr>
          <a:xfrm>
            <a:off x="8118000" y="417960"/>
            <a:ext cx="548280" cy="393120"/>
          </a:xfrm>
          <a:prstGeom prst="rect">
            <a:avLst/>
          </a:prstGeom>
          <a:noFill/>
          <a:ln>
            <a:noFill/>
          </a:ln>
        </p:spPr>
        <p:txBody>
          <a:bodyPr tIns="91440" bIns="91440" anchor="ctr"/>
          <a:p>
            <a:pPr>
              <a:lnSpc>
                <a:spcPct val="100000"/>
              </a:lnSpc>
            </a:pPr>
            <a:fld id="{9EECB18E-3C48-46E3-8940-45DB9CD3581F}" type="slidenum">
              <a:rPr b="0" lang="es-PA" sz="1400" spc="-1" strike="noStrike">
                <a:solidFill>
                  <a:srgbClr val="000000"/>
                </a:solidFill>
                <a:latin typeface="Arial"/>
                <a:ea typeface="Arial"/>
              </a:rPr>
              <a:t>&lt;number&gt;</a:t>
            </a:fld>
            <a:endParaRPr b="0" lang="es-PA" sz="1400" spc="-1" strike="noStrike">
              <a:latin typeface="Times New Roman"/>
            </a:endParaRPr>
          </a:p>
        </p:txBody>
      </p:sp>
      <p:sp>
        <p:nvSpPr>
          <p:cNvPr id="566" name="TextShape 3"/>
          <p:cNvSpPr txBox="1"/>
          <p:nvPr/>
        </p:nvSpPr>
        <p:spPr>
          <a:xfrm>
            <a:off x="2901960" y="1033560"/>
            <a:ext cx="5292000" cy="3267000"/>
          </a:xfrm>
          <a:prstGeom prst="rect">
            <a:avLst/>
          </a:prstGeom>
          <a:noFill/>
          <a:ln>
            <a:noFill/>
          </a:ln>
        </p:spPr>
        <p:txBody>
          <a:bodyPr tIns="91440" bIns="91440"/>
          <a:p>
            <a:pPr>
              <a:lnSpc>
                <a:spcPct val="100000"/>
              </a:lnSpc>
              <a:spcAft>
                <a:spcPts val="1001"/>
              </a:spcAft>
            </a:pPr>
            <a:r>
              <a:rPr b="0" lang="es-PA" sz="1200" spc="-1" strike="noStrike">
                <a:solidFill>
                  <a:srgbClr val="000000"/>
                </a:solidFill>
                <a:latin typeface="Lato Light"/>
                <a:ea typeface="Lato Light"/>
              </a:rPr>
              <a:t> </a:t>
            </a:r>
            <a:endParaRPr b="0" lang="es-PA" sz="1200" spc="-1" strike="noStrike">
              <a:solidFill>
                <a:srgbClr val="000000"/>
              </a:solidFill>
              <a:latin typeface="Arial"/>
            </a:endParaRPr>
          </a:p>
        </p:txBody>
      </p:sp>
      <p:sp>
        <p:nvSpPr>
          <p:cNvPr id="567" name="CustomShape 4"/>
          <p:cNvSpPr/>
          <p:nvPr/>
        </p:nvSpPr>
        <p:spPr>
          <a:xfrm>
            <a:off x="2963160" y="617400"/>
            <a:ext cx="5729040" cy="2618280"/>
          </a:xfrm>
          <a:prstGeom prst="rect">
            <a:avLst/>
          </a:prstGeom>
          <a:noFill/>
          <a:ln>
            <a:noFill/>
          </a:ln>
        </p:spPr>
        <p:style>
          <a:lnRef idx="0"/>
          <a:fillRef idx="0"/>
          <a:effectRef idx="0"/>
          <a:fontRef idx="minor"/>
        </p:style>
        <p:txBody>
          <a:bodyPr lIns="90000" rIns="90000" tIns="45000" bIns="45000"/>
          <a:p>
            <a:pPr>
              <a:lnSpc>
                <a:spcPct val="100000"/>
              </a:lnSpc>
            </a:pPr>
            <a:r>
              <a:rPr b="1" lang="es-PA" sz="2000" spc="-1" strike="noStrike">
                <a:solidFill>
                  <a:srgbClr val="000000"/>
                </a:solidFill>
                <a:latin typeface="Arial"/>
                <a:ea typeface="Arial"/>
              </a:rPr>
              <a:t>Implementar una estrategia de Machine Learning </a:t>
            </a:r>
            <a:endParaRPr b="0" lang="es-PA" sz="2000" spc="-1" strike="noStrike">
              <a:latin typeface="Arial"/>
            </a:endParaRPr>
          </a:p>
          <a:p>
            <a:pPr>
              <a:lnSpc>
                <a:spcPct val="100000"/>
              </a:lnSpc>
            </a:pPr>
            <a:endParaRPr b="0" lang="es-PA" sz="2000" spc="-1" strike="noStrike">
              <a:latin typeface="Arial"/>
            </a:endParaRPr>
          </a:p>
          <a:p>
            <a:pPr>
              <a:lnSpc>
                <a:spcPct val="100000"/>
              </a:lnSpc>
            </a:pPr>
            <a:r>
              <a:rPr b="0" lang="es-PA" sz="1400" spc="-1" strike="noStrike">
                <a:solidFill>
                  <a:srgbClr val="000000"/>
                </a:solidFill>
                <a:latin typeface="Arial"/>
                <a:ea typeface="Arial"/>
              </a:rPr>
              <a:t>1.- Definir objetivos de negocio. Antes de pensar en la solución tecnológica, es necesario abordar primero el objetivo de negocios que se busca resolver con una herramienta de ML. ...</a:t>
            </a:r>
            <a:endParaRPr b="0" lang="es-PA" sz="1400" spc="-1" strike="noStrike">
              <a:latin typeface="Arial"/>
            </a:endParaRPr>
          </a:p>
          <a:p>
            <a:pPr>
              <a:lnSpc>
                <a:spcPct val="100000"/>
              </a:lnSpc>
            </a:pPr>
            <a:r>
              <a:rPr b="0" lang="es-PA" sz="1400" spc="-1" strike="noStrike">
                <a:solidFill>
                  <a:srgbClr val="000000"/>
                </a:solidFill>
                <a:latin typeface="Arial"/>
                <a:ea typeface="Arial"/>
              </a:rPr>
              <a:t>2.- Seleccionar y ordenar la data. ...</a:t>
            </a:r>
            <a:endParaRPr b="0" lang="es-PA" sz="1400" spc="-1" strike="noStrike">
              <a:latin typeface="Arial"/>
            </a:endParaRPr>
          </a:p>
          <a:p>
            <a:pPr>
              <a:lnSpc>
                <a:spcPct val="100000"/>
              </a:lnSpc>
            </a:pPr>
            <a:r>
              <a:rPr b="0" lang="es-PA" sz="1400" spc="-1" strike="noStrike">
                <a:solidFill>
                  <a:srgbClr val="000000"/>
                </a:solidFill>
                <a:latin typeface="Arial"/>
                <a:ea typeface="Arial"/>
              </a:rPr>
              <a:t>3.- Crear un data mining. ...</a:t>
            </a:r>
            <a:endParaRPr b="0" lang="es-PA" sz="1400" spc="-1" strike="noStrike">
              <a:latin typeface="Arial"/>
            </a:endParaRPr>
          </a:p>
          <a:p>
            <a:pPr>
              <a:lnSpc>
                <a:spcPct val="100000"/>
              </a:lnSpc>
            </a:pPr>
            <a:r>
              <a:rPr b="0" lang="es-PA" sz="1400" spc="-1" strike="noStrike">
                <a:solidFill>
                  <a:srgbClr val="000000"/>
                </a:solidFill>
                <a:latin typeface="Arial"/>
                <a:ea typeface="Arial"/>
              </a:rPr>
              <a:t>4.- Desarrollar un test A/B inteligente. ...</a:t>
            </a:r>
            <a:endParaRPr b="0" lang="es-PA" sz="1400" spc="-1" strike="noStrike">
              <a:latin typeface="Arial"/>
            </a:endParaRPr>
          </a:p>
          <a:p>
            <a:pPr>
              <a:lnSpc>
                <a:spcPct val="100000"/>
              </a:lnSpc>
            </a:pPr>
            <a:r>
              <a:rPr b="0" lang="es-PA" sz="1400" spc="-1" strike="noStrike">
                <a:solidFill>
                  <a:srgbClr val="000000"/>
                </a:solidFill>
                <a:latin typeface="Arial"/>
                <a:ea typeface="Arial"/>
              </a:rPr>
              <a:t>5.- Crear algoritmos predictivos.</a:t>
            </a:r>
            <a:endParaRPr b="0" lang="es-PA" sz="1400" spc="-1" strike="noStrike">
              <a:latin typeface="Arial"/>
            </a:endParaRPr>
          </a:p>
          <a:p>
            <a:pPr>
              <a:lnSpc>
                <a:spcPct val="100000"/>
              </a:lnSpc>
            </a:pPr>
            <a:endParaRPr b="0" lang="es-PA" sz="1400" spc="-1" strike="noStrike">
              <a:latin typeface="Arial"/>
            </a:endParaRPr>
          </a:p>
        </p:txBody>
      </p:sp>
      <p:pic>
        <p:nvPicPr>
          <p:cNvPr id="568" name="Picture 2" descr=""/>
          <p:cNvPicPr/>
          <p:nvPr/>
        </p:nvPicPr>
        <p:blipFill>
          <a:blip r:embed="rId1"/>
          <a:stretch/>
        </p:blipFill>
        <p:spPr>
          <a:xfrm>
            <a:off x="739800" y="2743560"/>
            <a:ext cx="2338560" cy="206244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TextShape 1"/>
          <p:cNvSpPr txBox="1"/>
          <p:nvPr/>
        </p:nvSpPr>
        <p:spPr>
          <a:xfrm>
            <a:off x="8118000" y="417960"/>
            <a:ext cx="548280" cy="393120"/>
          </a:xfrm>
          <a:prstGeom prst="rect">
            <a:avLst/>
          </a:prstGeom>
          <a:noFill/>
          <a:ln>
            <a:noFill/>
          </a:ln>
        </p:spPr>
        <p:txBody>
          <a:bodyPr tIns="91440" bIns="91440" anchor="ctr"/>
          <a:p>
            <a:pPr>
              <a:lnSpc>
                <a:spcPct val="100000"/>
              </a:lnSpc>
            </a:pPr>
            <a:fld id="{C37314B7-4C19-402C-A9E2-DD7E165BB83A}" type="slidenum">
              <a:rPr b="0" lang="es-PA" sz="1400" spc="-1" strike="noStrike">
                <a:solidFill>
                  <a:srgbClr val="000000"/>
                </a:solidFill>
                <a:latin typeface="Arial"/>
                <a:ea typeface="Arial"/>
              </a:rPr>
              <a:t>&lt;number&gt;</a:t>
            </a:fld>
            <a:endParaRPr b="0" lang="es-PA" sz="1400" spc="-1" strike="noStrike">
              <a:latin typeface="Times New Roman"/>
            </a:endParaRPr>
          </a:p>
        </p:txBody>
      </p:sp>
      <p:sp>
        <p:nvSpPr>
          <p:cNvPr id="570" name="TextShape 2"/>
          <p:cNvSpPr txBox="1"/>
          <p:nvPr/>
        </p:nvSpPr>
        <p:spPr>
          <a:xfrm>
            <a:off x="252360" y="2084400"/>
            <a:ext cx="6594120" cy="1160280"/>
          </a:xfrm>
          <a:prstGeom prst="rect">
            <a:avLst/>
          </a:prstGeom>
          <a:noFill/>
          <a:ln>
            <a:noFill/>
          </a:ln>
        </p:spPr>
        <p:txBody>
          <a:bodyPr tIns="91440" bIns="91440" anchor="ctr"/>
          <a:p>
            <a:pPr>
              <a:lnSpc>
                <a:spcPct val="100000"/>
              </a:lnSpc>
            </a:pPr>
            <a:r>
              <a:rPr b="1" lang="es-PA" sz="6000" spc="-1" strike="noStrike">
                <a:solidFill>
                  <a:srgbClr val="ffffff"/>
                </a:solidFill>
                <a:latin typeface="Roboto Slab Light"/>
                <a:ea typeface="Roboto Slab Light"/>
              </a:rPr>
              <a:t>G</a:t>
            </a:r>
            <a:r>
              <a:rPr b="0" lang="es-PA" sz="6000" spc="-1" strike="noStrike">
                <a:solidFill>
                  <a:srgbClr val="ffffff"/>
                </a:solidFill>
                <a:latin typeface="Roboto Slab Light"/>
                <a:ea typeface="Roboto Slab Light"/>
              </a:rPr>
              <a:t>racias por su </a:t>
            </a:r>
            <a:r>
              <a:rPr b="1" lang="es-PA" sz="6000" spc="-1" strike="noStrike">
                <a:solidFill>
                  <a:srgbClr val="ffffff"/>
                </a:solidFill>
                <a:latin typeface="Roboto Slab Light"/>
                <a:ea typeface="Roboto Slab Light"/>
              </a:rPr>
              <a:t>a</a:t>
            </a:r>
            <a:r>
              <a:rPr b="0" lang="es-PA" sz="6000" spc="-1" strike="noStrike">
                <a:solidFill>
                  <a:srgbClr val="ffffff"/>
                </a:solidFill>
                <a:latin typeface="Roboto Slab Light"/>
                <a:ea typeface="Roboto Slab Light"/>
              </a:rPr>
              <a:t>tención!</a:t>
            </a:r>
            <a:endParaRPr b="0" lang="es-PA" sz="6000" spc="-1" strike="noStrike">
              <a:solidFill>
                <a:srgbClr val="000000"/>
              </a:solidFill>
              <a:latin typeface="Arial"/>
            </a:endParaRPr>
          </a:p>
        </p:txBody>
      </p:sp>
      <p:sp>
        <p:nvSpPr>
          <p:cNvPr id="571" name="CustomShape 3"/>
          <p:cNvSpPr/>
          <p:nvPr/>
        </p:nvSpPr>
        <p:spPr>
          <a:xfrm>
            <a:off x="6239880" y="2522520"/>
            <a:ext cx="2152080" cy="2107800"/>
          </a:xfrm>
          <a:prstGeom prst="ellipse">
            <a:avLst/>
          </a:prstGeom>
          <a:blipFill rotWithShape="0">
            <a:blip r:embed="rId1"/>
            <a:stretch>
              <a:fillRect/>
            </a:stretch>
          </a:blipFill>
          <a:ln>
            <a:noFill/>
          </a:ln>
        </p:spPr>
        <p:style>
          <a:lnRef idx="2">
            <a:schemeClr val="accent1">
              <a:shade val="50000"/>
            </a:schemeClr>
          </a:lnRef>
          <a:fillRef idx="1">
            <a:schemeClr val="accent1"/>
          </a:fillRef>
          <a:effectRef idx="0">
            <a:schemeClr val="accent1"/>
          </a:effectRef>
          <a:fontRef idx="minor"/>
        </p:style>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TextShape 1"/>
          <p:cNvSpPr txBox="1"/>
          <p:nvPr/>
        </p:nvSpPr>
        <p:spPr>
          <a:xfrm>
            <a:off x="2757240" y="961200"/>
            <a:ext cx="3629160" cy="3220560"/>
          </a:xfrm>
          <a:prstGeom prst="rect">
            <a:avLst/>
          </a:prstGeom>
          <a:noFill/>
          <a:ln>
            <a:noFill/>
          </a:ln>
        </p:spPr>
        <p:txBody>
          <a:bodyPr tIns="91440" bIns="91440" anchor="ctr"/>
          <a:p>
            <a:pPr algn="ctr">
              <a:lnSpc>
                <a:spcPct val="100000"/>
              </a:lnSpc>
            </a:pPr>
            <a:r>
              <a:rPr b="0" lang="es-PA" sz="3600" spc="-1" strike="noStrike">
                <a:solidFill>
                  <a:srgbClr val="ffffff"/>
                </a:solidFill>
                <a:latin typeface="Roboto Slab Light"/>
                <a:ea typeface="Roboto Slab Light"/>
              </a:rPr>
              <a:t>Computing Cloud</a:t>
            </a:r>
            <a:endParaRPr b="0" lang="es-PA" sz="36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TextShape 1"/>
          <p:cNvSpPr txBox="1"/>
          <p:nvPr/>
        </p:nvSpPr>
        <p:spPr>
          <a:xfrm>
            <a:off x="0" y="633960"/>
            <a:ext cx="2516400" cy="2630160"/>
          </a:xfrm>
          <a:prstGeom prst="rect">
            <a:avLst/>
          </a:prstGeom>
          <a:noFill/>
          <a:ln>
            <a:noFill/>
          </a:ln>
        </p:spPr>
        <p:txBody>
          <a:bodyPr tIns="91440" bIns="91440" anchor="ctr"/>
          <a:p>
            <a:pPr>
              <a:lnSpc>
                <a:spcPct val="100000"/>
              </a:lnSpc>
            </a:pPr>
            <a:r>
              <a:rPr b="0" lang="es-PA" sz="2000" spc="-1" strike="noStrike">
                <a:solidFill>
                  <a:srgbClr val="ffffff"/>
                </a:solidFill>
                <a:latin typeface="Roboto Slab Light"/>
                <a:ea typeface="Roboto Slab Light"/>
              </a:rPr>
              <a:t>¿Qué es Computing </a:t>
            </a:r>
            <a:br/>
            <a:r>
              <a:rPr b="0" lang="es-PA" sz="2000" spc="-1" strike="noStrike">
                <a:solidFill>
                  <a:srgbClr val="ffffff"/>
                </a:solidFill>
                <a:latin typeface="Roboto Slab Light"/>
                <a:ea typeface="Roboto Slab Light"/>
              </a:rPr>
              <a:t>Cloud?</a:t>
            </a:r>
            <a:endParaRPr b="0" lang="es-PA" sz="2000" spc="-1" strike="noStrike">
              <a:solidFill>
                <a:srgbClr val="000000"/>
              </a:solidFill>
              <a:latin typeface="Arial"/>
            </a:endParaRPr>
          </a:p>
        </p:txBody>
      </p:sp>
      <p:sp>
        <p:nvSpPr>
          <p:cNvPr id="527" name="TextShape 2"/>
          <p:cNvSpPr txBox="1"/>
          <p:nvPr/>
        </p:nvSpPr>
        <p:spPr>
          <a:xfrm>
            <a:off x="2801160" y="1417680"/>
            <a:ext cx="2516040" cy="2369160"/>
          </a:xfrm>
          <a:prstGeom prst="rect">
            <a:avLst/>
          </a:prstGeom>
          <a:noFill/>
          <a:ln>
            <a:noFill/>
          </a:ln>
        </p:spPr>
        <p:txBody>
          <a:bodyPr tIns="91440" bIns="91440"/>
          <a:p>
            <a:pPr>
              <a:lnSpc>
                <a:spcPct val="100000"/>
              </a:lnSpc>
              <a:spcAft>
                <a:spcPts val="1001"/>
              </a:spcAft>
            </a:pPr>
            <a:r>
              <a:rPr b="0" lang="es-PA" sz="1400" spc="-1" strike="noStrike">
                <a:solidFill>
                  <a:srgbClr val="4a5c65"/>
                </a:solidFill>
                <a:latin typeface="Lato Light"/>
                <a:ea typeface="Lato Light"/>
              </a:rPr>
              <a:t>Conocida también como servicios en la nube, informática en la nube, nube de cómputo, nube de conceptos o simplemente «la nube», es un paradigma que permite ofrecer servicios de computación a través de una red, que usualmente es Internet.</a:t>
            </a:r>
            <a:endParaRPr b="0" lang="es-PA" sz="1400" spc="-1" strike="noStrike">
              <a:solidFill>
                <a:srgbClr val="000000"/>
              </a:solidFill>
              <a:latin typeface="Arial"/>
            </a:endParaRPr>
          </a:p>
        </p:txBody>
      </p:sp>
      <p:sp>
        <p:nvSpPr>
          <p:cNvPr id="528" name="TextShape 3"/>
          <p:cNvSpPr txBox="1"/>
          <p:nvPr/>
        </p:nvSpPr>
        <p:spPr>
          <a:xfrm>
            <a:off x="5423760" y="1417680"/>
            <a:ext cx="3051000" cy="2369160"/>
          </a:xfrm>
          <a:prstGeom prst="rect">
            <a:avLst/>
          </a:prstGeom>
          <a:noFill/>
          <a:ln>
            <a:noFill/>
          </a:ln>
        </p:spPr>
        <p:txBody>
          <a:bodyPr tIns="91440" bIns="91440"/>
          <a:p>
            <a:pPr>
              <a:lnSpc>
                <a:spcPct val="100000"/>
              </a:lnSpc>
            </a:pPr>
            <a:r>
              <a:rPr b="0" i="1" lang="es-PA" sz="1200" spc="-1" strike="noStrike">
                <a:solidFill>
                  <a:srgbClr val="4a5c65"/>
                </a:solidFill>
                <a:latin typeface="Lato Light"/>
                <a:ea typeface="Lato Light"/>
              </a:rPr>
              <a:t>Cloud computing</a:t>
            </a:r>
            <a:r>
              <a:rPr b="0" lang="es-PA" sz="1200" spc="-1" strike="noStrike">
                <a:solidFill>
                  <a:srgbClr val="4a5c65"/>
                </a:solidFill>
                <a:latin typeface="Lato Light"/>
                <a:ea typeface="Lato Light"/>
              </a:rPr>
              <a:t> es un nuevo modelo de prestación de servicios de negocio y tecnología, que permite incluso al usuario acceder a un catálogo de servicios estandarizados y responder con ellos a las necesidades de su negocio, de forma flexible y adaptativa, en caso de demandas no previsibles o de picos de trabajo, pagando únicamente por el consumo efectuado, o incluso gratuitamente en caso de proveedores que se financian mediante publicidad o de organizaciones sin ánimo de lucro.</a:t>
            </a:r>
            <a:endParaRPr b="0" lang="es-PA" sz="1200" spc="-1" strike="noStrike">
              <a:solidFill>
                <a:srgbClr val="000000"/>
              </a:solidFill>
              <a:latin typeface="Arial"/>
            </a:endParaRPr>
          </a:p>
        </p:txBody>
      </p:sp>
      <p:sp>
        <p:nvSpPr>
          <p:cNvPr id="529" name="TextShape 4"/>
          <p:cNvSpPr txBox="1"/>
          <p:nvPr/>
        </p:nvSpPr>
        <p:spPr>
          <a:xfrm>
            <a:off x="8118000" y="417960"/>
            <a:ext cx="548280" cy="393120"/>
          </a:xfrm>
          <a:prstGeom prst="rect">
            <a:avLst/>
          </a:prstGeom>
          <a:noFill/>
          <a:ln>
            <a:noFill/>
          </a:ln>
        </p:spPr>
        <p:txBody>
          <a:bodyPr tIns="91440" bIns="91440" anchor="ctr"/>
          <a:p>
            <a:pPr>
              <a:lnSpc>
                <a:spcPct val="100000"/>
              </a:lnSpc>
            </a:pPr>
            <a:fld id="{59052CB9-57E2-49F0-89AA-52F478049997}" type="slidenum">
              <a:rPr b="0" lang="es-PA" sz="1400" spc="-1" strike="noStrike">
                <a:solidFill>
                  <a:srgbClr val="000000"/>
                </a:solidFill>
                <a:latin typeface="Arial"/>
                <a:ea typeface="Arial"/>
              </a:rPr>
              <a:t>&lt;number&gt;</a:t>
            </a:fld>
            <a:endParaRPr b="0" lang="es-PA" sz="1400" spc="-1" strike="noStrike">
              <a:latin typeface="Times New Roman"/>
            </a:endParaRPr>
          </a:p>
        </p:txBody>
      </p:sp>
      <p:pic>
        <p:nvPicPr>
          <p:cNvPr id="530" name="Picture 2" descr=""/>
          <p:cNvPicPr/>
          <p:nvPr/>
        </p:nvPicPr>
        <p:blipFill>
          <a:blip r:embed="rId1"/>
          <a:stretch/>
        </p:blipFill>
        <p:spPr>
          <a:xfrm>
            <a:off x="0" y="2569680"/>
            <a:ext cx="2653560" cy="24418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TextShape 1"/>
          <p:cNvSpPr txBox="1"/>
          <p:nvPr/>
        </p:nvSpPr>
        <p:spPr>
          <a:xfrm>
            <a:off x="8118000" y="417960"/>
            <a:ext cx="548280" cy="393120"/>
          </a:xfrm>
          <a:prstGeom prst="rect">
            <a:avLst/>
          </a:prstGeom>
          <a:noFill/>
          <a:ln>
            <a:noFill/>
          </a:ln>
        </p:spPr>
        <p:txBody>
          <a:bodyPr tIns="91440" bIns="91440" anchor="ctr"/>
          <a:p>
            <a:pPr>
              <a:lnSpc>
                <a:spcPct val="100000"/>
              </a:lnSpc>
            </a:pPr>
            <a:fld id="{029F7193-E3FF-4B2A-8A50-03065A905E2D}" type="slidenum">
              <a:rPr b="0" lang="es-PA" sz="1400" spc="-1" strike="noStrike">
                <a:solidFill>
                  <a:srgbClr val="000000"/>
                </a:solidFill>
                <a:latin typeface="Arial"/>
                <a:ea typeface="Arial"/>
              </a:rPr>
              <a:t>&lt;number&gt;</a:t>
            </a:fld>
            <a:endParaRPr b="0" lang="es-PA" sz="1400" spc="-1" strike="noStrike">
              <a:latin typeface="Times New Roman"/>
            </a:endParaRPr>
          </a:p>
        </p:txBody>
      </p:sp>
      <p:sp>
        <p:nvSpPr>
          <p:cNvPr id="532" name="TextShape 2"/>
          <p:cNvSpPr txBox="1"/>
          <p:nvPr/>
        </p:nvSpPr>
        <p:spPr>
          <a:xfrm>
            <a:off x="1036440" y="445680"/>
            <a:ext cx="6594120" cy="633600"/>
          </a:xfrm>
          <a:prstGeom prst="rect">
            <a:avLst/>
          </a:prstGeom>
          <a:noFill/>
          <a:ln>
            <a:noFill/>
          </a:ln>
        </p:spPr>
        <p:txBody>
          <a:bodyPr tIns="91440" bIns="91440"/>
          <a:p>
            <a:pPr>
              <a:lnSpc>
                <a:spcPct val="100000"/>
              </a:lnSpc>
              <a:spcAft>
                <a:spcPts val="1001"/>
              </a:spcAft>
            </a:pPr>
            <a:r>
              <a:rPr b="1" lang="es-PA" sz="3600" spc="-1" strike="noStrike">
                <a:solidFill>
                  <a:srgbClr val="ffffff"/>
                </a:solidFill>
                <a:latin typeface="Lato Light"/>
                <a:ea typeface="Lato Light"/>
              </a:rPr>
              <a:t>A</a:t>
            </a:r>
            <a:r>
              <a:rPr b="0" lang="es-PA" sz="3600" spc="-1" strike="noStrike">
                <a:solidFill>
                  <a:srgbClr val="ffffff"/>
                </a:solidFill>
                <a:latin typeface="Lato Light"/>
                <a:ea typeface="Lato Light"/>
              </a:rPr>
              <a:t>ntecedentes e </a:t>
            </a:r>
            <a:r>
              <a:rPr b="1" lang="es-PA" sz="3600" spc="-1" strike="noStrike">
                <a:solidFill>
                  <a:srgbClr val="ffffff"/>
                </a:solidFill>
                <a:latin typeface="Lato Light"/>
                <a:ea typeface="Lato Light"/>
              </a:rPr>
              <a:t>H</a:t>
            </a:r>
            <a:r>
              <a:rPr b="0" lang="es-PA" sz="3600" spc="-1" strike="noStrike">
                <a:solidFill>
                  <a:srgbClr val="ffffff"/>
                </a:solidFill>
                <a:latin typeface="Lato Light"/>
                <a:ea typeface="Lato Light"/>
              </a:rPr>
              <a:t>istoria</a:t>
            </a:r>
            <a:endParaRPr b="0" lang="es-PA" sz="3600" spc="-1" strike="noStrike">
              <a:latin typeface="Arial"/>
            </a:endParaRPr>
          </a:p>
        </p:txBody>
      </p:sp>
      <p:sp>
        <p:nvSpPr>
          <p:cNvPr id="533" name="CustomShape 3"/>
          <p:cNvSpPr/>
          <p:nvPr/>
        </p:nvSpPr>
        <p:spPr>
          <a:xfrm>
            <a:off x="671400" y="1164240"/>
            <a:ext cx="5925960" cy="1795320"/>
          </a:xfrm>
          <a:prstGeom prst="rect">
            <a:avLst/>
          </a:prstGeom>
          <a:noFill/>
          <a:ln>
            <a:noFill/>
          </a:ln>
        </p:spPr>
        <p:style>
          <a:lnRef idx="0"/>
          <a:fillRef idx="0"/>
          <a:effectRef idx="0"/>
          <a:fontRef idx="minor"/>
        </p:style>
        <p:txBody>
          <a:bodyPr lIns="90000" rIns="90000" tIns="45000" bIns="45000"/>
          <a:p>
            <a:pPr>
              <a:lnSpc>
                <a:spcPct val="100000"/>
              </a:lnSpc>
            </a:pPr>
            <a:r>
              <a:rPr b="0" lang="es-PA" sz="1400" spc="-1" strike="noStrike">
                <a:solidFill>
                  <a:srgbClr val="ffffff"/>
                </a:solidFill>
                <a:latin typeface="Lato Light"/>
                <a:ea typeface="Lato Light"/>
              </a:rPr>
              <a:t>El concepto de la computación en la nube empezó en proveedores de servicio de Internet a gran escala, como Google (Google Cloud Services), Amazon AWS (2006), Microsoft (Microsoft Azure) o Alibaba Cloud y otros que construyeron su propia infraestructura. </a:t>
            </a:r>
            <a:endParaRPr b="0" lang="es-PA" sz="1400" spc="-1" strike="noStrike">
              <a:latin typeface="Arial"/>
            </a:endParaRPr>
          </a:p>
          <a:p>
            <a:pPr>
              <a:lnSpc>
                <a:spcPct val="100000"/>
              </a:lnSpc>
            </a:pPr>
            <a:r>
              <a:rPr b="0" lang="es-PA" sz="1400" spc="-1" strike="noStrike">
                <a:solidFill>
                  <a:srgbClr val="ffffff"/>
                </a:solidFill>
                <a:latin typeface="Lato Light"/>
                <a:ea typeface="Lato Light"/>
              </a:rPr>
              <a:t>De entre todos ellos emergió una arquitectura: un sistema de recursos distribuidos horizontalmente, introducidos como servicios virtuales de TI escalados masivamente y manejados como recursos configurados y mancomunados de manera continua. </a:t>
            </a:r>
            <a:endParaRPr b="0" lang="es-PA" sz="1400" spc="-1" strike="noStrike">
              <a:latin typeface="Arial"/>
            </a:endParaRPr>
          </a:p>
        </p:txBody>
      </p:sp>
      <p:pic>
        <p:nvPicPr>
          <p:cNvPr id="534" name="Picture 2" descr=""/>
          <p:cNvPicPr/>
          <p:nvPr/>
        </p:nvPicPr>
        <p:blipFill>
          <a:blip r:embed="rId1"/>
          <a:stretch/>
        </p:blipFill>
        <p:spPr>
          <a:xfrm>
            <a:off x="6470280" y="1148040"/>
            <a:ext cx="2216160" cy="1556280"/>
          </a:xfrm>
          <a:prstGeom prst="rect">
            <a:avLst/>
          </a:prstGeom>
          <a:ln>
            <a:noFill/>
          </a:ln>
        </p:spPr>
      </p:pic>
      <p:sp>
        <p:nvSpPr>
          <p:cNvPr id="535" name="CustomShape 4"/>
          <p:cNvSpPr/>
          <p:nvPr/>
        </p:nvSpPr>
        <p:spPr>
          <a:xfrm>
            <a:off x="671400" y="2916000"/>
            <a:ext cx="6724080" cy="2008440"/>
          </a:xfrm>
          <a:prstGeom prst="rect">
            <a:avLst/>
          </a:prstGeom>
          <a:noFill/>
          <a:ln>
            <a:noFill/>
          </a:ln>
        </p:spPr>
        <p:style>
          <a:lnRef idx="0"/>
          <a:fillRef idx="0"/>
          <a:effectRef idx="0"/>
          <a:fontRef idx="minor"/>
        </p:style>
        <p:txBody>
          <a:bodyPr lIns="90000" rIns="90000" tIns="45000" bIns="45000"/>
          <a:p>
            <a:pPr>
              <a:lnSpc>
                <a:spcPct val="100000"/>
              </a:lnSpc>
            </a:pPr>
            <a:r>
              <a:rPr b="0" lang="es-PA" sz="1400" spc="-1" strike="noStrike">
                <a:solidFill>
                  <a:srgbClr val="ffffff"/>
                </a:solidFill>
                <a:latin typeface="Lato Light"/>
                <a:ea typeface="Lato Light"/>
              </a:rPr>
              <a:t>Este modelo de arquitectura fue inmortalizado por George Gilder en su artículo de octubre de 2006 en la revista Wired titulado «Las fábricas de información». Las granjas de servidores, sobre las que escribió Gilder, eran similares en su arquitectura al procesamiento “grid” (red, rejilla), pero mientras que las redes se utilizan para aplicaciones de procesamiento técnico débilmente acoplados (loosely coupled), un sistema compuesto de subsistemas con cierta autonomía de acción, que mantienen una interrelación continua entre ellos, este nuevo modelo de nube se estaba aplicando a los servicios de Internet.</a:t>
            </a:r>
            <a:endParaRPr b="0" lang="es-PA" sz="1400" spc="-1" strike="noStrike">
              <a:latin typeface="Arial"/>
            </a:endParaRPr>
          </a:p>
          <a:p>
            <a:pPr>
              <a:lnSpc>
                <a:spcPct val="100000"/>
              </a:lnSpc>
            </a:pPr>
            <a:endParaRPr b="0" lang="es-PA"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TextShape 1"/>
          <p:cNvSpPr txBox="1"/>
          <p:nvPr/>
        </p:nvSpPr>
        <p:spPr>
          <a:xfrm>
            <a:off x="8118000" y="417960"/>
            <a:ext cx="548280" cy="393120"/>
          </a:xfrm>
          <a:prstGeom prst="rect">
            <a:avLst/>
          </a:prstGeom>
          <a:noFill/>
          <a:ln>
            <a:noFill/>
          </a:ln>
        </p:spPr>
        <p:txBody>
          <a:bodyPr tIns="91440" bIns="91440" anchor="ctr"/>
          <a:p>
            <a:pPr>
              <a:lnSpc>
                <a:spcPct val="100000"/>
              </a:lnSpc>
            </a:pPr>
            <a:fld id="{1A705813-5072-4B3C-9514-56E2408B2090}" type="slidenum">
              <a:rPr b="0" lang="es-PA" sz="1400" spc="-1" strike="noStrike">
                <a:solidFill>
                  <a:srgbClr val="000000"/>
                </a:solidFill>
                <a:latin typeface="Arial"/>
                <a:ea typeface="Arial"/>
              </a:rPr>
              <a:t>&lt;number&gt;</a:t>
            </a:fld>
            <a:endParaRPr b="0" lang="es-PA" sz="1400" spc="-1" strike="noStrike">
              <a:latin typeface="Times New Roman"/>
            </a:endParaRPr>
          </a:p>
        </p:txBody>
      </p:sp>
      <p:sp>
        <p:nvSpPr>
          <p:cNvPr id="537" name="CustomShape 2"/>
          <p:cNvSpPr/>
          <p:nvPr/>
        </p:nvSpPr>
        <p:spPr>
          <a:xfrm>
            <a:off x="1099440" y="417960"/>
            <a:ext cx="6594120" cy="633600"/>
          </a:xfrm>
          <a:prstGeom prst="rect">
            <a:avLst/>
          </a:prstGeom>
          <a:noFill/>
          <a:ln>
            <a:noFill/>
          </a:ln>
        </p:spPr>
        <p:style>
          <a:lnRef idx="0"/>
          <a:fillRef idx="0"/>
          <a:effectRef idx="0"/>
          <a:fontRef idx="minor"/>
        </p:style>
        <p:txBody>
          <a:bodyPr tIns="91440" bIns="91440"/>
          <a:p>
            <a:pPr>
              <a:lnSpc>
                <a:spcPct val="100000"/>
              </a:lnSpc>
              <a:spcAft>
                <a:spcPts val="1001"/>
              </a:spcAft>
            </a:pPr>
            <a:r>
              <a:rPr b="1" lang="es-PA" sz="3600" spc="-1" strike="noStrike">
                <a:solidFill>
                  <a:srgbClr val="ffffff"/>
                </a:solidFill>
                <a:latin typeface="Lato Light"/>
                <a:ea typeface="Lato Light"/>
              </a:rPr>
              <a:t>C</a:t>
            </a:r>
            <a:r>
              <a:rPr b="0" lang="es-PA" sz="3600" spc="-1" strike="noStrike">
                <a:solidFill>
                  <a:srgbClr val="ffffff"/>
                </a:solidFill>
                <a:latin typeface="Lato Light"/>
                <a:ea typeface="Lato Light"/>
              </a:rPr>
              <a:t>ómo funciona?</a:t>
            </a:r>
            <a:endParaRPr b="0" lang="es-PA" sz="3600" spc="-1" strike="noStrike">
              <a:latin typeface="Arial"/>
            </a:endParaRPr>
          </a:p>
        </p:txBody>
      </p:sp>
      <p:sp>
        <p:nvSpPr>
          <p:cNvPr id="538" name="CustomShape 3"/>
          <p:cNvSpPr/>
          <p:nvPr/>
        </p:nvSpPr>
        <p:spPr>
          <a:xfrm>
            <a:off x="1226880" y="1365840"/>
            <a:ext cx="6466680" cy="2008440"/>
          </a:xfrm>
          <a:prstGeom prst="rect">
            <a:avLst/>
          </a:prstGeom>
          <a:noFill/>
          <a:ln>
            <a:noFill/>
          </a:ln>
        </p:spPr>
        <p:style>
          <a:lnRef idx="0"/>
          <a:fillRef idx="0"/>
          <a:effectRef idx="0"/>
          <a:fontRef idx="minor"/>
        </p:style>
        <p:txBody>
          <a:bodyPr lIns="90000" rIns="90000" tIns="45000" bIns="45000"/>
          <a:p>
            <a:pPr>
              <a:lnSpc>
                <a:spcPct val="100000"/>
              </a:lnSpc>
            </a:pPr>
            <a:r>
              <a:rPr b="0" lang="es-PA" sz="1400" spc="-1" strike="noStrike">
                <a:solidFill>
                  <a:srgbClr val="000000"/>
                </a:solidFill>
                <a:latin typeface="Lato Light"/>
                <a:ea typeface="Arial"/>
              </a:rPr>
              <a:t>Antes de explicar cómo funciona la nube es importante conocer dos términos esenciales</a:t>
            </a:r>
            <a:r>
              <a:rPr b="1" lang="es-PA" sz="1400" spc="-1" strike="noStrike">
                <a:solidFill>
                  <a:srgbClr val="000000"/>
                </a:solidFill>
                <a:latin typeface="Lato Light"/>
                <a:ea typeface="Arial"/>
              </a:rPr>
              <a:t>: frontend y backend</a:t>
            </a:r>
            <a:r>
              <a:rPr b="0" lang="es-PA" sz="1400" spc="-1" strike="noStrike">
                <a:solidFill>
                  <a:srgbClr val="000000"/>
                </a:solidFill>
                <a:latin typeface="Lato Light"/>
                <a:ea typeface="Arial"/>
              </a:rPr>
              <a:t>.</a:t>
            </a:r>
            <a:endParaRPr b="0" lang="es-PA" sz="1400" spc="-1" strike="noStrike">
              <a:latin typeface="Arial"/>
            </a:endParaRPr>
          </a:p>
          <a:p>
            <a:pPr>
              <a:lnSpc>
                <a:spcPct val="100000"/>
              </a:lnSpc>
            </a:pPr>
            <a:endParaRPr b="0" lang="es-PA" sz="1400" spc="-1" strike="noStrike">
              <a:latin typeface="Arial"/>
            </a:endParaRPr>
          </a:p>
          <a:p>
            <a:pPr>
              <a:lnSpc>
                <a:spcPct val="100000"/>
              </a:lnSpc>
            </a:pPr>
            <a:r>
              <a:rPr b="1" lang="es-PA" sz="1400" spc="-1" strike="noStrike">
                <a:solidFill>
                  <a:srgbClr val="000000"/>
                </a:solidFill>
                <a:latin typeface="Lato Light"/>
                <a:ea typeface="Arial"/>
              </a:rPr>
              <a:t>El frontend </a:t>
            </a:r>
            <a:r>
              <a:rPr b="0" lang="es-PA" sz="1400" spc="-1" strike="noStrike">
                <a:solidFill>
                  <a:srgbClr val="000000"/>
                </a:solidFill>
                <a:latin typeface="Lato Light"/>
                <a:ea typeface="Arial"/>
              </a:rPr>
              <a:t>(capa de presentación de los datos) es la interfaz que ve el usuario e incluye tanto su equipo o su red local como la aplicación que necesita para tener acceso a la nube. Esta aplicación puede ser un navegador de Internet o una aplicación diseñada con los mismos fines.</a:t>
            </a:r>
            <a:endParaRPr b="0" lang="es-PA" sz="1400" spc="-1" strike="noStrike">
              <a:latin typeface="Arial"/>
            </a:endParaRPr>
          </a:p>
          <a:p>
            <a:pPr>
              <a:lnSpc>
                <a:spcPct val="100000"/>
              </a:lnSpc>
            </a:pPr>
            <a:r>
              <a:rPr b="1" lang="es-PA" sz="1400" spc="-1" strike="noStrike">
                <a:solidFill>
                  <a:srgbClr val="000000"/>
                </a:solidFill>
                <a:latin typeface="Lato Light"/>
                <a:ea typeface="Arial"/>
              </a:rPr>
              <a:t>El backend </a:t>
            </a:r>
            <a:r>
              <a:rPr b="0" lang="es-PA" sz="1400" spc="-1" strike="noStrike">
                <a:solidFill>
                  <a:srgbClr val="000000"/>
                </a:solidFill>
                <a:latin typeface="Lato Light"/>
                <a:ea typeface="Arial"/>
              </a:rPr>
              <a:t>(capa de acceso a los datos) es donde se ubican todos los servidores, sistemas de almacenamiento y ordenadores que crean la nube.</a:t>
            </a:r>
            <a:endParaRPr b="0" lang="es-PA" sz="1400" spc="-1" strike="noStrike">
              <a:latin typeface="Arial"/>
            </a:endParaRPr>
          </a:p>
        </p:txBody>
      </p:sp>
      <p:pic>
        <p:nvPicPr>
          <p:cNvPr id="539" name="Picture 2" descr=""/>
          <p:cNvPicPr/>
          <p:nvPr/>
        </p:nvPicPr>
        <p:blipFill>
          <a:blip r:embed="rId1"/>
          <a:stretch/>
        </p:blipFill>
        <p:spPr>
          <a:xfrm>
            <a:off x="181440" y="3628800"/>
            <a:ext cx="1835640" cy="13813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TextShape 1"/>
          <p:cNvSpPr txBox="1"/>
          <p:nvPr/>
        </p:nvSpPr>
        <p:spPr>
          <a:xfrm>
            <a:off x="8118000" y="417960"/>
            <a:ext cx="548280" cy="393120"/>
          </a:xfrm>
          <a:prstGeom prst="rect">
            <a:avLst/>
          </a:prstGeom>
          <a:noFill/>
          <a:ln>
            <a:noFill/>
          </a:ln>
        </p:spPr>
        <p:txBody>
          <a:bodyPr tIns="91440" bIns="91440" anchor="ctr"/>
          <a:p>
            <a:pPr>
              <a:lnSpc>
                <a:spcPct val="100000"/>
              </a:lnSpc>
            </a:pPr>
            <a:fld id="{78666C88-69D9-4C67-9432-073112A1A4AE}" type="slidenum">
              <a:rPr b="0" lang="es-PA" sz="1400" spc="-1" strike="noStrike">
                <a:solidFill>
                  <a:srgbClr val="000000"/>
                </a:solidFill>
                <a:latin typeface="Arial"/>
                <a:ea typeface="Arial"/>
              </a:rPr>
              <a:t>&lt;number&gt;</a:t>
            </a:fld>
            <a:endParaRPr b="0" lang="es-PA" sz="1400" spc="-1" strike="noStrike">
              <a:latin typeface="Times New Roman"/>
            </a:endParaRPr>
          </a:p>
        </p:txBody>
      </p:sp>
      <p:sp>
        <p:nvSpPr>
          <p:cNvPr id="541" name="CustomShape 2"/>
          <p:cNvSpPr/>
          <p:nvPr/>
        </p:nvSpPr>
        <p:spPr>
          <a:xfrm>
            <a:off x="507600" y="1620360"/>
            <a:ext cx="7777800" cy="2860920"/>
          </a:xfrm>
          <a:prstGeom prst="rect">
            <a:avLst/>
          </a:prstGeom>
          <a:noFill/>
          <a:ln>
            <a:noFill/>
          </a:ln>
        </p:spPr>
        <p:style>
          <a:lnRef idx="0"/>
          <a:fillRef idx="0"/>
          <a:effectRef idx="0"/>
          <a:fontRef idx="minor"/>
        </p:style>
        <p:txBody>
          <a:bodyPr lIns="90000" rIns="90000" tIns="45000" bIns="45000"/>
          <a:p>
            <a:pPr>
              <a:lnSpc>
                <a:spcPct val="100000"/>
              </a:lnSpc>
            </a:pPr>
            <a:r>
              <a:rPr b="0" lang="es-PA" sz="1400" spc="-1" strike="noStrike">
                <a:solidFill>
                  <a:srgbClr val="000000"/>
                </a:solidFill>
                <a:latin typeface="Lato Light"/>
                <a:ea typeface="Arial"/>
              </a:rPr>
              <a:t>Un servidor central es el responsable de gestionar las demandas que hace el usuario desde el frontend hacia la nube a través de un software llamado middleware, que es el que permite que los ordenadores de red puedan comunicarse entre ellos sin inconvenientes.</a:t>
            </a:r>
            <a:endParaRPr b="0" lang="es-PA" sz="1400" spc="-1" strike="noStrike">
              <a:latin typeface="Arial"/>
            </a:endParaRPr>
          </a:p>
          <a:p>
            <a:pPr>
              <a:lnSpc>
                <a:spcPct val="100000"/>
              </a:lnSpc>
            </a:pPr>
            <a:endParaRPr b="0" lang="es-PA" sz="1400" spc="-1" strike="noStrike">
              <a:latin typeface="Arial"/>
            </a:endParaRPr>
          </a:p>
          <a:p>
            <a:pPr>
              <a:lnSpc>
                <a:spcPct val="100000"/>
              </a:lnSpc>
            </a:pPr>
            <a:r>
              <a:rPr b="0" lang="es-PA" sz="1400" spc="-1" strike="noStrike">
                <a:solidFill>
                  <a:srgbClr val="000000"/>
                </a:solidFill>
                <a:latin typeface="Lato Light"/>
                <a:ea typeface="Arial"/>
              </a:rPr>
              <a:t>Para evitar la pérdida de información en caso de que uno de los ordenadores de red falle, se realizan copias en varios lugares de tal manera que siempre se pueda tener acceso a una copia de la información. Toda lo que se almacena en la nube está cifrado, brindando seguridad e impidiendo la acción de hackers.</a:t>
            </a:r>
            <a:endParaRPr b="0" lang="es-PA" sz="1400" spc="-1" strike="noStrike">
              <a:latin typeface="Arial"/>
            </a:endParaRPr>
          </a:p>
          <a:p>
            <a:pPr>
              <a:lnSpc>
                <a:spcPct val="100000"/>
              </a:lnSpc>
            </a:pPr>
            <a:endParaRPr b="0" lang="es-PA" sz="1400" spc="-1" strike="noStrike">
              <a:latin typeface="Arial"/>
            </a:endParaRPr>
          </a:p>
          <a:p>
            <a:pPr>
              <a:lnSpc>
                <a:spcPct val="100000"/>
              </a:lnSpc>
            </a:pPr>
            <a:r>
              <a:rPr b="0" lang="es-PA" sz="1400" spc="-1" strike="noStrike">
                <a:solidFill>
                  <a:srgbClr val="000000"/>
                </a:solidFill>
                <a:latin typeface="Lato Light"/>
                <a:ea typeface="Arial"/>
              </a:rPr>
              <a:t>Al no depender de ordenadores locales que guarden la información, tus datos empresariales estarán disponibles en tiempo real desde cualquier lugar con conexión a Internet. Esto tiene una serie de ventajas en la gestión de las comunicaciones y el tiempo de los empleados que se traducen en una mayor productividad.</a:t>
            </a:r>
            <a:endParaRPr b="0" lang="es-PA" sz="1400" spc="-1" strike="noStrike">
              <a:latin typeface="Arial"/>
            </a:endParaRPr>
          </a:p>
        </p:txBody>
      </p:sp>
      <p:pic>
        <p:nvPicPr>
          <p:cNvPr id="542" name="Picture 4" descr=""/>
          <p:cNvPicPr/>
          <p:nvPr/>
        </p:nvPicPr>
        <p:blipFill>
          <a:blip r:embed="rId1"/>
          <a:stretch/>
        </p:blipFill>
        <p:spPr>
          <a:xfrm>
            <a:off x="2419200" y="451080"/>
            <a:ext cx="4259160" cy="10648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TextShape 1"/>
          <p:cNvSpPr txBox="1"/>
          <p:nvPr/>
        </p:nvSpPr>
        <p:spPr>
          <a:xfrm>
            <a:off x="8118000" y="417960"/>
            <a:ext cx="548280" cy="393120"/>
          </a:xfrm>
          <a:prstGeom prst="rect">
            <a:avLst/>
          </a:prstGeom>
          <a:noFill/>
          <a:ln>
            <a:noFill/>
          </a:ln>
        </p:spPr>
        <p:txBody>
          <a:bodyPr tIns="91440" bIns="91440" anchor="ctr"/>
          <a:p>
            <a:pPr>
              <a:lnSpc>
                <a:spcPct val="100000"/>
              </a:lnSpc>
            </a:pPr>
            <a:fld id="{5F9E7DBE-AD2C-4E27-8F06-8335EDC3D8AE}" type="slidenum">
              <a:rPr b="0" lang="es-PA" sz="1400" spc="-1" strike="noStrike">
                <a:solidFill>
                  <a:srgbClr val="ffffff"/>
                </a:solidFill>
                <a:latin typeface="Arial"/>
                <a:ea typeface="Arial"/>
              </a:rPr>
              <a:t>&lt;number&gt;</a:t>
            </a:fld>
            <a:endParaRPr b="0" lang="es-PA" sz="1400" spc="-1" strike="noStrike">
              <a:latin typeface="Times New Roman"/>
            </a:endParaRPr>
          </a:p>
        </p:txBody>
      </p:sp>
      <p:sp>
        <p:nvSpPr>
          <p:cNvPr id="544" name="CustomShape 2"/>
          <p:cNvSpPr/>
          <p:nvPr/>
        </p:nvSpPr>
        <p:spPr>
          <a:xfrm>
            <a:off x="196920" y="892080"/>
            <a:ext cx="2231640" cy="1919880"/>
          </a:xfrm>
          <a:prstGeom prst="rect">
            <a:avLst/>
          </a:prstGeom>
          <a:noFill/>
          <a:ln>
            <a:noFill/>
          </a:ln>
        </p:spPr>
        <p:style>
          <a:lnRef idx="0"/>
          <a:fillRef idx="0"/>
          <a:effectRef idx="0"/>
          <a:fontRef idx="minor"/>
        </p:style>
        <p:txBody>
          <a:bodyPr lIns="90000" rIns="90000" tIns="45000" bIns="45000"/>
          <a:p>
            <a:pPr>
              <a:lnSpc>
                <a:spcPct val="100000"/>
              </a:lnSpc>
            </a:pPr>
            <a:r>
              <a:rPr b="0" lang="es-PA" sz="2000" spc="-1" strike="noStrike">
                <a:solidFill>
                  <a:srgbClr val="ffffff"/>
                </a:solidFill>
                <a:latin typeface="Roboto Slab Light"/>
                <a:ea typeface="Arial"/>
              </a:rPr>
              <a:t>¿</a:t>
            </a:r>
            <a:r>
              <a:rPr b="0" lang="es-PA" sz="2000" spc="-1" strike="noStrike">
                <a:solidFill>
                  <a:srgbClr val="ffffff"/>
                </a:solidFill>
                <a:latin typeface="Arial"/>
                <a:ea typeface="Arial"/>
              </a:rPr>
              <a:t>Qué pasos debemos seguir para implementar el cloud computing en una empresa?</a:t>
            </a:r>
            <a:endParaRPr b="0" lang="es-PA" sz="2000" spc="-1" strike="noStrike">
              <a:latin typeface="Arial"/>
            </a:endParaRPr>
          </a:p>
        </p:txBody>
      </p:sp>
      <p:sp>
        <p:nvSpPr>
          <p:cNvPr id="545" name="CustomShape 3"/>
          <p:cNvSpPr/>
          <p:nvPr/>
        </p:nvSpPr>
        <p:spPr>
          <a:xfrm>
            <a:off x="2812680" y="567000"/>
            <a:ext cx="5694480" cy="3438360"/>
          </a:xfrm>
          <a:prstGeom prst="rect">
            <a:avLst/>
          </a:prstGeom>
          <a:noFill/>
          <a:ln>
            <a:noFill/>
          </a:ln>
        </p:spPr>
        <p:style>
          <a:lnRef idx="0"/>
          <a:fillRef idx="0"/>
          <a:effectRef idx="0"/>
          <a:fontRef idx="minor"/>
        </p:style>
        <p:txBody>
          <a:bodyPr lIns="90000" rIns="90000" tIns="45000" bIns="45000"/>
          <a:p>
            <a:pPr marL="228600" indent="-228240">
              <a:lnSpc>
                <a:spcPct val="100000"/>
              </a:lnSpc>
              <a:buClr>
                <a:srgbClr val="000000"/>
              </a:buClr>
              <a:buFont typeface="Arial"/>
              <a:buAutoNum type="arabicPeriod"/>
            </a:pPr>
            <a:r>
              <a:rPr b="1" lang="es-PA" sz="1100" spc="-1" strike="noStrike">
                <a:solidFill>
                  <a:srgbClr val="000000"/>
                </a:solidFill>
                <a:latin typeface="Lato Light"/>
                <a:ea typeface="Arial"/>
              </a:rPr>
              <a:t>Planificación previa: </a:t>
            </a:r>
            <a:r>
              <a:rPr b="0" lang="es-PA" sz="1100" spc="-1" strike="noStrike">
                <a:solidFill>
                  <a:srgbClr val="000000"/>
                </a:solidFill>
                <a:latin typeface="Lato Light"/>
                <a:ea typeface="Arial"/>
              </a:rPr>
              <a:t>como hemos comentado antes, la etapa precedente a la implementación de los servicios de cloud computing en una empresa es clave para su posterior éxito. Deberemos definir qué servicios, procesos y utilidades queremos trasladar a un entorno cloud, y la complejidad que supondría.</a:t>
            </a:r>
            <a:endParaRPr b="0" lang="es-PA" sz="1100" spc="-1" strike="noStrike">
              <a:latin typeface="Arial"/>
            </a:endParaRPr>
          </a:p>
          <a:p>
            <a:pPr marL="228600" indent="-228240">
              <a:lnSpc>
                <a:spcPct val="100000"/>
              </a:lnSpc>
              <a:buClr>
                <a:srgbClr val="000000"/>
              </a:buClr>
              <a:buFont typeface="Arial"/>
              <a:buAutoNum type="arabicPeriod"/>
            </a:pPr>
            <a:r>
              <a:rPr b="1" lang="es-PA" sz="1100" spc="-1" strike="noStrike">
                <a:solidFill>
                  <a:srgbClr val="000000"/>
                </a:solidFill>
                <a:latin typeface="Lato Light"/>
                <a:ea typeface="Arial"/>
              </a:rPr>
              <a:t>Nuevas funcionalidades:</a:t>
            </a:r>
            <a:r>
              <a:rPr b="0" lang="es-PA" sz="1100" spc="-1" strike="noStrike">
                <a:solidFill>
                  <a:srgbClr val="000000"/>
                </a:solidFill>
                <a:latin typeface="Lato Light"/>
                <a:ea typeface="Arial"/>
              </a:rPr>
              <a:t> las plataformas de cloud computing ofrecen algunos recursos con los que no podíamos contar en entornos centralizados. Tendremos que decidir cuáles adoptaremos.</a:t>
            </a:r>
            <a:endParaRPr b="0" lang="es-PA" sz="1100" spc="-1" strike="noStrike">
              <a:latin typeface="Arial"/>
            </a:endParaRPr>
          </a:p>
          <a:p>
            <a:pPr marL="228600" indent="-228240">
              <a:lnSpc>
                <a:spcPct val="100000"/>
              </a:lnSpc>
              <a:buClr>
                <a:srgbClr val="000000"/>
              </a:buClr>
              <a:buFont typeface="Arial"/>
              <a:buAutoNum type="arabicPeriod"/>
            </a:pPr>
            <a:r>
              <a:rPr b="1" lang="es-PA" sz="1100" spc="-1" strike="noStrike">
                <a:solidFill>
                  <a:srgbClr val="000000"/>
                </a:solidFill>
                <a:latin typeface="Lato Light"/>
                <a:ea typeface="Arial"/>
              </a:rPr>
              <a:t>Selección de un proveedor:</a:t>
            </a:r>
            <a:r>
              <a:rPr b="0" lang="es-PA" sz="1100" spc="-1" strike="noStrike">
                <a:solidFill>
                  <a:srgbClr val="000000"/>
                </a:solidFill>
                <a:latin typeface="Lato Light"/>
                <a:ea typeface="Arial"/>
              </a:rPr>
              <a:t> el partner con el que trabajemos deberá cubrir las necesidades de nuestra empresa, además de garantizar un servicio profesional y seguro.</a:t>
            </a:r>
            <a:endParaRPr b="0" lang="es-PA" sz="1100" spc="-1" strike="noStrike">
              <a:latin typeface="Arial"/>
            </a:endParaRPr>
          </a:p>
          <a:p>
            <a:pPr marL="228600" indent="-228240">
              <a:lnSpc>
                <a:spcPct val="100000"/>
              </a:lnSpc>
              <a:buClr>
                <a:srgbClr val="000000"/>
              </a:buClr>
              <a:buFont typeface="Arial"/>
              <a:buAutoNum type="arabicPeriod"/>
            </a:pPr>
            <a:r>
              <a:rPr b="1" lang="es-PA" sz="1100" spc="-1" strike="noStrike">
                <a:solidFill>
                  <a:srgbClr val="000000"/>
                </a:solidFill>
                <a:latin typeface="Lato Light"/>
                <a:ea typeface="Arial"/>
              </a:rPr>
              <a:t>Valoración de recursos: </a:t>
            </a:r>
            <a:r>
              <a:rPr b="0" lang="es-PA" sz="1100" spc="-1" strike="noStrike">
                <a:solidFill>
                  <a:srgbClr val="000000"/>
                </a:solidFill>
                <a:latin typeface="Lato Light"/>
                <a:ea typeface="Arial"/>
              </a:rPr>
              <a:t>la implementación de cloud computing requiere una serie de medios, que supondrán una inversión para la empresa (por ejemplo, una conexión a Internet). En este caso, evaluar los costes asociados a este proceso será parte innegable de la migración al cloud.</a:t>
            </a:r>
            <a:endParaRPr b="0" lang="es-PA" sz="1100" spc="-1" strike="noStrike">
              <a:latin typeface="Arial"/>
            </a:endParaRPr>
          </a:p>
          <a:p>
            <a:pPr marL="228600" indent="-228240">
              <a:lnSpc>
                <a:spcPct val="100000"/>
              </a:lnSpc>
              <a:buClr>
                <a:srgbClr val="000000"/>
              </a:buClr>
              <a:buFont typeface="Arial"/>
              <a:buAutoNum type="arabicPeriod"/>
            </a:pPr>
            <a:r>
              <a:rPr b="1" lang="es-PA" sz="1100" spc="-1" strike="noStrike">
                <a:solidFill>
                  <a:srgbClr val="000000"/>
                </a:solidFill>
                <a:latin typeface="Lato Light"/>
                <a:ea typeface="Arial"/>
              </a:rPr>
              <a:t>Formación de empleados:</a:t>
            </a:r>
            <a:r>
              <a:rPr b="0" lang="es-PA" sz="1100" spc="-1" strike="noStrike">
                <a:solidFill>
                  <a:srgbClr val="000000"/>
                </a:solidFill>
                <a:latin typeface="Lato Light"/>
                <a:ea typeface="Arial"/>
              </a:rPr>
              <a:t> dado que cambiará la manera en la que interactuaremos con el software, el adiestramiento de nuestro personal será imprescindible para que una vez dado el salto al cloud computing, puedan seguir trabajando con normalidad.</a:t>
            </a:r>
            <a:endParaRPr b="0" lang="es-PA" sz="1100" spc="-1" strike="noStrike">
              <a:latin typeface="Arial"/>
            </a:endParaRPr>
          </a:p>
          <a:p>
            <a:pPr marL="228600" indent="-228240">
              <a:lnSpc>
                <a:spcPct val="100000"/>
              </a:lnSpc>
              <a:buClr>
                <a:srgbClr val="000000"/>
              </a:buClr>
              <a:buFont typeface="Arial"/>
              <a:buAutoNum type="arabicPeriod"/>
            </a:pPr>
            <a:r>
              <a:rPr b="1" lang="es-PA" sz="1100" spc="-1" strike="noStrike">
                <a:solidFill>
                  <a:srgbClr val="000000"/>
                </a:solidFill>
                <a:latin typeface="Lato Light"/>
                <a:ea typeface="Arial"/>
              </a:rPr>
              <a:t>Establecer un periodo de prueba</a:t>
            </a:r>
            <a:r>
              <a:rPr b="0" lang="es-PA" sz="1100" spc="-1" strike="noStrike">
                <a:solidFill>
                  <a:srgbClr val="000000"/>
                </a:solidFill>
                <a:latin typeface="Lato Light"/>
                <a:ea typeface="Arial"/>
              </a:rPr>
              <a:t>: para evitar dar un salto al vacío en la integración de esta nueva tecnología, podemos definir un lapso de tiempo en el que se utilice en sólo parte de nuestros equipos. Por otro lado, también tenemos la posibilidad de realizar una migración a la nube de manera escalonada.</a:t>
            </a:r>
            <a:endParaRPr b="0" lang="es-PA" sz="1100" spc="-1" strike="noStrike">
              <a:latin typeface="Arial"/>
            </a:endParaRPr>
          </a:p>
        </p:txBody>
      </p:sp>
      <p:pic>
        <p:nvPicPr>
          <p:cNvPr id="546" name="Picture 2" descr=""/>
          <p:cNvPicPr/>
          <p:nvPr/>
        </p:nvPicPr>
        <p:blipFill>
          <a:blip r:embed="rId1"/>
          <a:stretch/>
        </p:blipFill>
        <p:spPr>
          <a:xfrm>
            <a:off x="115920" y="2773080"/>
            <a:ext cx="2812320" cy="21524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TextShape 1"/>
          <p:cNvSpPr txBox="1"/>
          <p:nvPr/>
        </p:nvSpPr>
        <p:spPr>
          <a:xfrm>
            <a:off x="144000" y="559440"/>
            <a:ext cx="2141640" cy="2630160"/>
          </a:xfrm>
          <a:prstGeom prst="rect">
            <a:avLst/>
          </a:prstGeom>
          <a:noFill/>
          <a:ln>
            <a:noFill/>
          </a:ln>
        </p:spPr>
        <p:txBody>
          <a:bodyPr tIns="91440" bIns="91440" anchor="ctr"/>
          <a:p>
            <a:pPr>
              <a:lnSpc>
                <a:spcPct val="100000"/>
              </a:lnSpc>
            </a:pPr>
            <a:r>
              <a:rPr b="1" lang="es-PA" sz="2800" spc="-1" strike="noStrike">
                <a:solidFill>
                  <a:srgbClr val="ffffff"/>
                </a:solidFill>
                <a:latin typeface="Roboto Slab Light"/>
                <a:ea typeface="Roboto Slab Light"/>
              </a:rPr>
              <a:t>Ventajas de Cloud Computing</a:t>
            </a:r>
            <a:endParaRPr b="0" lang="es-PA" sz="2800" spc="-1" strike="noStrike">
              <a:solidFill>
                <a:srgbClr val="000000"/>
              </a:solidFill>
              <a:latin typeface="Arial"/>
            </a:endParaRPr>
          </a:p>
        </p:txBody>
      </p:sp>
      <p:sp>
        <p:nvSpPr>
          <p:cNvPr id="548" name="TextShape 2"/>
          <p:cNvSpPr txBox="1"/>
          <p:nvPr/>
        </p:nvSpPr>
        <p:spPr>
          <a:xfrm>
            <a:off x="8118000" y="417960"/>
            <a:ext cx="548280" cy="393120"/>
          </a:xfrm>
          <a:prstGeom prst="rect">
            <a:avLst/>
          </a:prstGeom>
          <a:noFill/>
          <a:ln>
            <a:noFill/>
          </a:ln>
        </p:spPr>
        <p:txBody>
          <a:bodyPr tIns="91440" bIns="91440" anchor="ctr"/>
          <a:p>
            <a:pPr>
              <a:lnSpc>
                <a:spcPct val="100000"/>
              </a:lnSpc>
            </a:pPr>
            <a:fld id="{3854DFE3-9C97-42A1-BC3B-9C87990F83B9}" type="slidenum">
              <a:rPr b="0" lang="es-PA" sz="1400" spc="-1" strike="noStrike">
                <a:solidFill>
                  <a:srgbClr val="000000"/>
                </a:solidFill>
                <a:latin typeface="Arial"/>
                <a:ea typeface="Arial"/>
              </a:rPr>
              <a:t>&lt;number&gt;</a:t>
            </a:fld>
            <a:endParaRPr b="0" lang="es-PA" sz="1400" spc="-1" strike="noStrike">
              <a:latin typeface="Times New Roman"/>
            </a:endParaRPr>
          </a:p>
        </p:txBody>
      </p:sp>
      <p:sp>
        <p:nvSpPr>
          <p:cNvPr id="549" name="CustomShape 3"/>
          <p:cNvSpPr/>
          <p:nvPr/>
        </p:nvSpPr>
        <p:spPr>
          <a:xfrm>
            <a:off x="2905200" y="532440"/>
            <a:ext cx="5185080" cy="3729960"/>
          </a:xfrm>
          <a:prstGeom prst="rect">
            <a:avLst/>
          </a:prstGeom>
          <a:noFill/>
          <a:ln>
            <a:noFill/>
          </a:ln>
        </p:spPr>
        <p:style>
          <a:lnRef idx="0"/>
          <a:fillRef idx="0"/>
          <a:effectRef idx="0"/>
          <a:fontRef idx="minor"/>
        </p:style>
        <p:txBody>
          <a:bodyPr lIns="90000" rIns="90000" tIns="45000" bIns="45000"/>
          <a:p>
            <a:pPr>
              <a:lnSpc>
                <a:spcPct val="100000"/>
              </a:lnSpc>
            </a:pPr>
            <a:r>
              <a:rPr b="1" lang="es-PA" sz="1000" spc="-1" strike="noStrike">
                <a:solidFill>
                  <a:srgbClr val="000000"/>
                </a:solidFill>
                <a:latin typeface="Lato Light"/>
                <a:ea typeface="Arial"/>
              </a:rPr>
              <a:t>1. Ahorro de costos</a:t>
            </a:r>
            <a:endParaRPr b="0" lang="es-PA" sz="1000" spc="-1" strike="noStrike">
              <a:latin typeface="Arial"/>
            </a:endParaRPr>
          </a:p>
          <a:p>
            <a:pPr>
              <a:lnSpc>
                <a:spcPct val="100000"/>
              </a:lnSpc>
            </a:pPr>
            <a:r>
              <a:rPr b="0" lang="es-PA" sz="1000" spc="-1" strike="noStrike">
                <a:solidFill>
                  <a:srgbClr val="000000"/>
                </a:solidFill>
                <a:latin typeface="Lato Light"/>
                <a:ea typeface="Arial"/>
              </a:rPr>
              <a:t>Permite reducir CAPEX y usar OPEX,  y es posible sustituir </a:t>
            </a:r>
            <a:r>
              <a:rPr b="1" lang="es-PA" sz="1000" spc="-1" strike="noStrike">
                <a:solidFill>
                  <a:srgbClr val="000000"/>
                </a:solidFill>
                <a:latin typeface="Lato Light"/>
                <a:ea typeface="Arial"/>
              </a:rPr>
              <a:t>costosas inversiones en infraestructuras</a:t>
            </a:r>
            <a:r>
              <a:rPr b="0" lang="es-PA" sz="1000" spc="-1" strike="noStrike">
                <a:solidFill>
                  <a:srgbClr val="000000"/>
                </a:solidFill>
                <a:latin typeface="Lato Light"/>
                <a:ea typeface="Arial"/>
              </a:rPr>
              <a:t>, licencias de software, personal técnico etc. por cómodos pagos mensuales.</a:t>
            </a:r>
            <a:endParaRPr b="0" lang="es-PA" sz="1000" spc="-1" strike="noStrike">
              <a:latin typeface="Arial"/>
            </a:endParaRPr>
          </a:p>
          <a:p>
            <a:pPr>
              <a:lnSpc>
                <a:spcPct val="100000"/>
              </a:lnSpc>
            </a:pPr>
            <a:r>
              <a:rPr b="1" lang="es-PA" sz="1000" spc="-1" strike="noStrike">
                <a:solidFill>
                  <a:srgbClr val="000000"/>
                </a:solidFill>
                <a:latin typeface="Lato Light"/>
                <a:ea typeface="Arial"/>
              </a:rPr>
              <a:t>2. Flexibilidad</a:t>
            </a:r>
            <a:endParaRPr b="0" lang="es-PA" sz="1000" spc="-1" strike="noStrike">
              <a:latin typeface="Arial"/>
            </a:endParaRPr>
          </a:p>
          <a:p>
            <a:pPr>
              <a:lnSpc>
                <a:spcPct val="100000"/>
              </a:lnSpc>
            </a:pPr>
            <a:r>
              <a:rPr b="0" lang="es-PA" sz="1000" spc="-1" strike="noStrike">
                <a:solidFill>
                  <a:srgbClr val="000000"/>
                </a:solidFill>
                <a:latin typeface="Lato Light"/>
                <a:ea typeface="Arial"/>
              </a:rPr>
              <a:t>Una solución de este tipo, p</a:t>
            </a:r>
            <a:r>
              <a:rPr b="1" lang="es-PA" sz="1000" spc="-1" strike="noStrike">
                <a:solidFill>
                  <a:srgbClr val="000000"/>
                </a:solidFill>
                <a:latin typeface="Lato Light"/>
                <a:ea typeface="Arial"/>
              </a:rPr>
              <a:t>ermite su pago por uso</a:t>
            </a:r>
            <a:r>
              <a:rPr b="0" lang="es-PA" sz="1000" spc="-1" strike="noStrike">
                <a:solidFill>
                  <a:srgbClr val="000000"/>
                </a:solidFill>
                <a:latin typeface="Lato Light"/>
                <a:ea typeface="Arial"/>
              </a:rPr>
              <a:t>, según las necesidades concretas de la empresa en cada momento.</a:t>
            </a:r>
            <a:endParaRPr b="0" lang="es-PA" sz="1000" spc="-1" strike="noStrike">
              <a:latin typeface="Arial"/>
            </a:endParaRPr>
          </a:p>
          <a:p>
            <a:pPr>
              <a:lnSpc>
                <a:spcPct val="100000"/>
              </a:lnSpc>
            </a:pPr>
            <a:r>
              <a:rPr b="1" lang="es-PA" sz="1000" spc="-1" strike="noStrike">
                <a:solidFill>
                  <a:srgbClr val="000000"/>
                </a:solidFill>
                <a:latin typeface="Lato Light"/>
                <a:ea typeface="Arial"/>
              </a:rPr>
              <a:t>3. Escalabilidad</a:t>
            </a:r>
            <a:endParaRPr b="0" lang="es-PA" sz="1000" spc="-1" strike="noStrike">
              <a:latin typeface="Arial"/>
            </a:endParaRPr>
          </a:p>
          <a:p>
            <a:pPr>
              <a:lnSpc>
                <a:spcPct val="100000"/>
              </a:lnSpc>
            </a:pPr>
            <a:r>
              <a:rPr b="0" lang="es-PA" sz="1000" spc="-1" strike="noStrike">
                <a:solidFill>
                  <a:srgbClr val="000000"/>
                </a:solidFill>
                <a:latin typeface="Lato Light"/>
                <a:ea typeface="Arial"/>
              </a:rPr>
              <a:t>Se puede evolucionar desde soluciones más sencillas hacia aplicaciones más complejas a medida que </a:t>
            </a:r>
            <a:r>
              <a:rPr b="1" lang="es-PA" sz="1000" spc="-1" strike="noStrike">
                <a:solidFill>
                  <a:srgbClr val="000000"/>
                </a:solidFill>
                <a:latin typeface="Lato Light"/>
                <a:ea typeface="Arial"/>
              </a:rPr>
              <a:t>aumentan las necesidades de procesamiento, almacenamiento y respaldo de la empresa.</a:t>
            </a:r>
            <a:endParaRPr b="0" lang="es-PA" sz="1000" spc="-1" strike="noStrike">
              <a:latin typeface="Arial"/>
            </a:endParaRPr>
          </a:p>
          <a:p>
            <a:pPr>
              <a:lnSpc>
                <a:spcPct val="100000"/>
              </a:lnSpc>
            </a:pPr>
            <a:r>
              <a:rPr b="1" lang="es-PA" sz="1000" spc="-1" strike="noStrike">
                <a:solidFill>
                  <a:srgbClr val="000000"/>
                </a:solidFill>
                <a:latin typeface="Lato Light"/>
                <a:ea typeface="Arial"/>
              </a:rPr>
              <a:t>4. Accesibilidad y movilidad</a:t>
            </a:r>
            <a:endParaRPr b="0" lang="es-PA" sz="1000" spc="-1" strike="noStrike">
              <a:latin typeface="Arial"/>
            </a:endParaRPr>
          </a:p>
          <a:p>
            <a:pPr>
              <a:lnSpc>
                <a:spcPct val="100000"/>
              </a:lnSpc>
            </a:pPr>
            <a:r>
              <a:rPr b="0" lang="es-PA" sz="1000" spc="-1" strike="noStrike">
                <a:solidFill>
                  <a:srgbClr val="000000"/>
                </a:solidFill>
                <a:latin typeface="Lato Light"/>
                <a:ea typeface="Arial"/>
              </a:rPr>
              <a:t>Permite acceder a los servicios y a la información almacenada en las aplicaciones </a:t>
            </a:r>
            <a:r>
              <a:rPr b="0" i="1" lang="es-PA" sz="1000" spc="-1" strike="noStrike">
                <a:solidFill>
                  <a:srgbClr val="000000"/>
                </a:solidFill>
                <a:latin typeface="Lato Light"/>
                <a:ea typeface="Arial"/>
              </a:rPr>
              <a:t>Cloud</a:t>
            </a:r>
            <a:r>
              <a:rPr b="0" lang="es-PA" sz="1000" spc="-1" strike="noStrike">
                <a:solidFill>
                  <a:srgbClr val="000000"/>
                </a:solidFill>
                <a:latin typeface="Lato Light"/>
                <a:ea typeface="Arial"/>
              </a:rPr>
              <a:t> desde cualquier lugar a través de Internet, </a:t>
            </a:r>
            <a:r>
              <a:rPr b="1" lang="es-PA" sz="1000" spc="-1" strike="noStrike">
                <a:solidFill>
                  <a:srgbClr val="000000"/>
                </a:solidFill>
                <a:latin typeface="Lato Light"/>
                <a:ea typeface="Arial"/>
              </a:rPr>
              <a:t>empleando cualquier dispositivo fijo o móvil.</a:t>
            </a:r>
            <a:endParaRPr b="0" lang="es-PA" sz="1000" spc="-1" strike="noStrike">
              <a:latin typeface="Arial"/>
            </a:endParaRPr>
          </a:p>
          <a:p>
            <a:pPr>
              <a:lnSpc>
                <a:spcPct val="100000"/>
              </a:lnSpc>
            </a:pPr>
            <a:r>
              <a:rPr b="1" lang="es-PA" sz="1000" spc="-1" strike="noStrike">
                <a:solidFill>
                  <a:srgbClr val="000000"/>
                </a:solidFill>
                <a:latin typeface="Lato Light"/>
                <a:ea typeface="Arial"/>
              </a:rPr>
              <a:t>5. Seguridad</a:t>
            </a:r>
            <a:endParaRPr b="0" lang="es-PA" sz="1000" spc="-1" strike="noStrike">
              <a:latin typeface="Arial"/>
            </a:endParaRPr>
          </a:p>
          <a:p>
            <a:pPr>
              <a:lnSpc>
                <a:spcPct val="100000"/>
              </a:lnSpc>
            </a:pPr>
            <a:r>
              <a:rPr b="0" lang="es-PA" sz="1000" spc="-1" strike="noStrike">
                <a:solidFill>
                  <a:srgbClr val="000000"/>
                </a:solidFill>
                <a:latin typeface="Lato Light"/>
                <a:ea typeface="Arial"/>
              </a:rPr>
              <a:t>El proveedor de servicios </a:t>
            </a:r>
            <a:r>
              <a:rPr b="0" i="1" lang="es-PA" sz="1000" spc="-1" strike="noStrike">
                <a:solidFill>
                  <a:srgbClr val="000000"/>
                </a:solidFill>
                <a:latin typeface="Lato Light"/>
                <a:ea typeface="Arial"/>
              </a:rPr>
              <a:t>Cloud</a:t>
            </a:r>
            <a:r>
              <a:rPr b="0" lang="es-PA" sz="1000" spc="-1" strike="noStrike">
                <a:solidFill>
                  <a:srgbClr val="000000"/>
                </a:solidFill>
                <a:latin typeface="Lato Light"/>
                <a:ea typeface="Arial"/>
              </a:rPr>
              <a:t> se responsabiliza de la </a:t>
            </a:r>
            <a:r>
              <a:rPr b="1" lang="es-PA" sz="1000" spc="-1" strike="noStrike">
                <a:solidFill>
                  <a:srgbClr val="000000"/>
                </a:solidFill>
                <a:latin typeface="Lato Light"/>
                <a:ea typeface="Arial"/>
              </a:rPr>
              <a:t>protección de datos, la seguridad de la información contenida en sus sistemas y la recuperación ante desastres.</a:t>
            </a:r>
            <a:endParaRPr b="0" lang="es-PA" sz="1000" spc="-1" strike="noStrike">
              <a:latin typeface="Arial"/>
            </a:endParaRPr>
          </a:p>
          <a:p>
            <a:pPr>
              <a:lnSpc>
                <a:spcPct val="100000"/>
              </a:lnSpc>
            </a:pPr>
            <a:r>
              <a:rPr b="1" lang="es-PA" sz="1000" spc="-1" strike="noStrike">
                <a:solidFill>
                  <a:srgbClr val="000000"/>
                </a:solidFill>
                <a:latin typeface="Lato Light"/>
                <a:ea typeface="Arial"/>
              </a:rPr>
              <a:t>6. Tecnología actualizada</a:t>
            </a:r>
            <a:endParaRPr b="0" lang="es-PA" sz="1000" spc="-1" strike="noStrike">
              <a:latin typeface="Arial"/>
            </a:endParaRPr>
          </a:p>
          <a:p>
            <a:pPr>
              <a:lnSpc>
                <a:spcPct val="100000"/>
              </a:lnSpc>
            </a:pPr>
            <a:r>
              <a:rPr b="0" lang="es-PA" sz="1000" spc="-1" strike="noStrike">
                <a:solidFill>
                  <a:srgbClr val="000000"/>
                </a:solidFill>
                <a:latin typeface="Lato Light"/>
                <a:ea typeface="Arial"/>
              </a:rPr>
              <a:t>El proveedor de servicios se </a:t>
            </a:r>
            <a:r>
              <a:rPr b="1" lang="es-PA" sz="1000" spc="-1" strike="noStrike">
                <a:solidFill>
                  <a:srgbClr val="000000"/>
                </a:solidFill>
                <a:latin typeface="Lato Light"/>
                <a:ea typeface="Arial"/>
              </a:rPr>
              <a:t>encarga de actualizar y mejorar los sistemas, asegurando que la empresa accede a la última tecnología</a:t>
            </a:r>
            <a:r>
              <a:rPr b="0" lang="es-PA" sz="1000" spc="-1" strike="noStrike">
                <a:solidFill>
                  <a:srgbClr val="000000"/>
                </a:solidFill>
                <a:latin typeface="Lato Light"/>
                <a:ea typeface="Arial"/>
              </a:rPr>
              <a:t>sin tener que invertir esfuerzos en su desarrollo.</a:t>
            </a:r>
            <a:endParaRPr b="0" lang="es-PA" sz="1000" spc="-1" strike="noStrike">
              <a:latin typeface="Arial"/>
            </a:endParaRPr>
          </a:p>
          <a:p>
            <a:pPr>
              <a:lnSpc>
                <a:spcPct val="100000"/>
              </a:lnSpc>
            </a:pPr>
            <a:r>
              <a:rPr b="1" lang="es-PA" sz="1000" spc="-1" strike="noStrike">
                <a:solidFill>
                  <a:srgbClr val="000000"/>
                </a:solidFill>
                <a:latin typeface="Lato Light"/>
                <a:ea typeface="Arial"/>
              </a:rPr>
              <a:t>7. Foco en el negocio</a:t>
            </a:r>
            <a:endParaRPr b="0" lang="es-PA" sz="1000" spc="-1" strike="noStrike">
              <a:latin typeface="Arial"/>
            </a:endParaRPr>
          </a:p>
          <a:p>
            <a:pPr>
              <a:lnSpc>
                <a:spcPct val="100000"/>
              </a:lnSpc>
            </a:pPr>
            <a:r>
              <a:rPr b="0" lang="es-PA" sz="1000" spc="-1" strike="noStrike">
                <a:solidFill>
                  <a:srgbClr val="000000"/>
                </a:solidFill>
                <a:latin typeface="Lato Light"/>
                <a:ea typeface="Arial"/>
              </a:rPr>
              <a:t>Permite a la empresa concentrarse en la</a:t>
            </a:r>
            <a:r>
              <a:rPr b="1" lang="es-PA" sz="1000" spc="-1" strike="noStrike">
                <a:solidFill>
                  <a:srgbClr val="000000"/>
                </a:solidFill>
                <a:latin typeface="Lato Light"/>
                <a:ea typeface="Arial"/>
              </a:rPr>
              <a:t> gestión de su negocio, reduciendo el esfuerzo y los recursos necesarios</a:t>
            </a:r>
            <a:r>
              <a:rPr b="0" lang="es-PA" sz="1000" spc="-1" strike="noStrike">
                <a:solidFill>
                  <a:srgbClr val="000000"/>
                </a:solidFill>
                <a:latin typeface="Lato Light"/>
                <a:ea typeface="Arial"/>
              </a:rPr>
              <a:t> para administrar los sistemas TIC.</a:t>
            </a:r>
            <a:endParaRPr b="0" lang="es-PA" sz="1000" spc="-1" strike="noStrike">
              <a:latin typeface="Arial"/>
            </a:endParaRPr>
          </a:p>
          <a:p>
            <a:pPr>
              <a:lnSpc>
                <a:spcPct val="100000"/>
              </a:lnSpc>
            </a:pPr>
            <a:endParaRPr b="0" lang="es-PA" sz="1000" spc="-1" strike="noStrike">
              <a:latin typeface="Arial"/>
            </a:endParaRPr>
          </a:p>
        </p:txBody>
      </p:sp>
      <p:pic>
        <p:nvPicPr>
          <p:cNvPr id="550" name="Picture 2" descr=""/>
          <p:cNvPicPr/>
          <p:nvPr/>
        </p:nvPicPr>
        <p:blipFill>
          <a:blip r:embed="rId1"/>
          <a:stretch/>
        </p:blipFill>
        <p:spPr>
          <a:xfrm>
            <a:off x="822960" y="2824200"/>
            <a:ext cx="1989360" cy="19245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TextShape 1"/>
          <p:cNvSpPr txBox="1"/>
          <p:nvPr/>
        </p:nvSpPr>
        <p:spPr>
          <a:xfrm>
            <a:off x="2757240" y="961200"/>
            <a:ext cx="3629160" cy="3220560"/>
          </a:xfrm>
          <a:prstGeom prst="rect">
            <a:avLst/>
          </a:prstGeom>
          <a:noFill/>
          <a:ln>
            <a:noFill/>
          </a:ln>
        </p:spPr>
        <p:txBody>
          <a:bodyPr tIns="91440" bIns="91440" anchor="ctr"/>
          <a:p>
            <a:pPr algn="ctr">
              <a:lnSpc>
                <a:spcPct val="100000"/>
              </a:lnSpc>
            </a:pPr>
            <a:r>
              <a:rPr b="0" lang="es-PA" sz="3600" spc="-1" strike="noStrike">
                <a:solidFill>
                  <a:srgbClr val="ffffff"/>
                </a:solidFill>
                <a:latin typeface="Roboto Slab Light"/>
                <a:ea typeface="Roboto Slab Light"/>
              </a:rPr>
              <a:t>Machine Lerning</a:t>
            </a:r>
            <a:endParaRPr b="0" lang="es-PA" sz="3600" spc="-1" strike="noStrike">
              <a:solidFill>
                <a:srgbClr val="000000"/>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941</TotalTime>
  <Application>LibreOffice/6.0.7.3$Linux_X86_64 LibreOffice_project/00m0$Build-3</Application>
  <Words>1220</Words>
  <Paragraphs>106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Christian Pérez</dc:creator>
  <dc:description/>
  <dc:language>es-PA</dc:language>
  <cp:lastModifiedBy/>
  <dcterms:modified xsi:type="dcterms:W3CDTF">2019-07-02T13:43:11Z</dcterms:modified>
  <cp:revision>82</cp:revision>
  <dc:subject/>
  <dc:title>Marketing Interno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14</vt:i4>
  </property>
  <property fmtid="{D5CDD505-2E9C-101B-9397-08002B2CF9AE}" pid="8" name="PresentationFormat">
    <vt:lpwstr>Presentación en pantalla (16:9)</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