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92947" autoAdjust="0"/>
  </p:normalViewPr>
  <p:slideViewPr>
    <p:cSldViewPr snapToGrid="0">
      <p:cViewPr varScale="1">
        <p:scale>
          <a:sx n="149" d="100"/>
          <a:sy n="149" d="100"/>
        </p:scale>
        <p:origin x="416" y="184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1/25/19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825500"/>
            <a:ext cx="1287463" cy="45799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1614150" y="2946400"/>
            <a:ext cx="477838" cy="3905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" name="TextBox 97"/>
          <p:cNvSpPr txBox="1">
            <a:spLocks noChangeArrowheads="1"/>
          </p:cNvSpPr>
          <p:nvPr/>
        </p:nvSpPr>
        <p:spPr bwMode="auto">
          <a:xfrm flipH="1">
            <a:off x="11509375" y="26749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14822</TotalTime>
  <Words>19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667</cp:revision>
  <cp:lastPrinted>2018-10-31T16:34:32Z</cp:lastPrinted>
  <dcterms:created xsi:type="dcterms:W3CDTF">2014-08-02T12:30:17Z</dcterms:created>
  <dcterms:modified xsi:type="dcterms:W3CDTF">2019-01-26T02:50:19Z</dcterms:modified>
</cp:coreProperties>
</file>