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2801600" cy="7772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960119" y="2414482"/>
            <a:ext cx="10881361" cy="166602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920239" y="4404359"/>
            <a:ext cx="8961121" cy="198628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587822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1175644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763466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2351288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12994958" y="352637"/>
            <a:ext cx="4031616" cy="75169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95668" y="352637"/>
            <a:ext cx="11885931" cy="751691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1011237" y="4994487"/>
            <a:ext cx="10881361" cy="1543686"/>
          </a:xfrm>
          <a:prstGeom prst="rect">
            <a:avLst/>
          </a:prstGeom>
        </p:spPr>
        <p:txBody>
          <a:bodyPr anchor="t"/>
          <a:lstStyle>
            <a:lvl1pPr algn="l">
              <a:defRPr b="1" cap="all" sz="51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1011237" y="3294274"/>
            <a:ext cx="10881361" cy="170021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1pPr>
            <a:lvl2pPr marL="0" indent="587822">
              <a:spcBef>
                <a:spcPts val="6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2pPr>
            <a:lvl3pPr marL="0" indent="1175644">
              <a:spcBef>
                <a:spcPts val="6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3pPr>
            <a:lvl4pPr marL="0" indent="1763466">
              <a:spcBef>
                <a:spcPts val="6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4pPr>
            <a:lvl5pPr marL="0" indent="2351288">
              <a:spcBef>
                <a:spcPts val="6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895668" y="2054648"/>
            <a:ext cx="7958774" cy="5814908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3600"/>
            </a:lvl1pPr>
            <a:lvl2pPr marL="1013235" indent="-425860">
              <a:spcBef>
                <a:spcPts val="800"/>
              </a:spcBef>
              <a:defRPr sz="3600"/>
            </a:lvl2pPr>
            <a:lvl3pPr marL="1581394" indent="-406644">
              <a:spcBef>
                <a:spcPts val="800"/>
              </a:spcBef>
              <a:defRPr sz="3600"/>
            </a:lvl3pPr>
            <a:lvl4pPr marL="2221810" indent="-459685">
              <a:spcBef>
                <a:spcPts val="800"/>
              </a:spcBef>
              <a:defRPr sz="3600"/>
            </a:lvl4pPr>
            <a:lvl5pPr marL="2810772" indent="-459685">
              <a:spcBef>
                <a:spcPts val="8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640080" y="311256"/>
            <a:ext cx="11521441" cy="12954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640080" y="1739794"/>
            <a:ext cx="5656263" cy="72506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b="1" sz="3100"/>
            </a:lvl1pPr>
            <a:lvl2pPr marL="0" indent="587822">
              <a:spcBef>
                <a:spcPts val="700"/>
              </a:spcBef>
              <a:buSzTx/>
              <a:buFontTx/>
              <a:buNone/>
              <a:defRPr b="1" sz="3100"/>
            </a:lvl2pPr>
            <a:lvl3pPr marL="0" indent="1175644">
              <a:spcBef>
                <a:spcPts val="700"/>
              </a:spcBef>
              <a:buSzTx/>
              <a:buFontTx/>
              <a:buNone/>
              <a:defRPr b="1" sz="3100"/>
            </a:lvl3pPr>
            <a:lvl4pPr marL="0" indent="1763466">
              <a:spcBef>
                <a:spcPts val="700"/>
              </a:spcBef>
              <a:buSzTx/>
              <a:buFontTx/>
              <a:buNone/>
              <a:defRPr b="1" sz="3100"/>
            </a:lvl4pPr>
            <a:lvl5pPr marL="0" indent="2351288">
              <a:spcBef>
                <a:spcPts val="700"/>
              </a:spcBef>
              <a:buSzTx/>
              <a:buFontTx/>
              <a:buNone/>
              <a:defRPr b="1" sz="3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503035" y="1739794"/>
            <a:ext cx="5658486" cy="725065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700"/>
              </a:spcBef>
              <a:buSzTx/>
              <a:buFontTx/>
              <a:buNone/>
              <a:defRPr b="1" sz="31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640080" y="309457"/>
            <a:ext cx="4211639" cy="1316990"/>
          </a:xfrm>
          <a:prstGeom prst="rect">
            <a:avLst/>
          </a:prstGeom>
        </p:spPr>
        <p:txBody>
          <a:bodyPr anchor="b"/>
          <a:lstStyle>
            <a:lvl1pPr algn="l">
              <a:defRPr b="1" sz="26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5005070" y="309457"/>
            <a:ext cx="7156451" cy="663352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640081" y="1626447"/>
            <a:ext cx="4211638" cy="531653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2509203" y="5440679"/>
            <a:ext cx="7680960" cy="642304"/>
          </a:xfrm>
          <a:prstGeom prst="rect">
            <a:avLst/>
          </a:prstGeom>
        </p:spPr>
        <p:txBody>
          <a:bodyPr anchor="b"/>
          <a:lstStyle>
            <a:lvl1pPr algn="l">
              <a:defRPr b="1" sz="26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2509203" y="694478"/>
            <a:ext cx="7680960" cy="46634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2509203" y="6082982"/>
            <a:ext cx="7680960" cy="91217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800"/>
            </a:lvl1pPr>
            <a:lvl2pPr marL="0" indent="587822">
              <a:spcBef>
                <a:spcPts val="400"/>
              </a:spcBef>
              <a:buSzTx/>
              <a:buFontTx/>
              <a:buNone/>
              <a:defRPr sz="1800"/>
            </a:lvl2pPr>
            <a:lvl3pPr marL="0" indent="1175644">
              <a:spcBef>
                <a:spcPts val="400"/>
              </a:spcBef>
              <a:buSzTx/>
              <a:buFontTx/>
              <a:buNone/>
              <a:defRPr sz="1800"/>
            </a:lvl3pPr>
            <a:lvl4pPr marL="0" indent="1763466">
              <a:spcBef>
                <a:spcPts val="400"/>
              </a:spcBef>
              <a:buSzTx/>
              <a:buFontTx/>
              <a:buNone/>
              <a:defRPr sz="1800"/>
            </a:lvl4pPr>
            <a:lvl5pPr marL="0" indent="2351288">
              <a:spcBef>
                <a:spcPts val="400"/>
              </a:spcBef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9762" y="311150"/>
            <a:ext cx="11522076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8781" tIns="58781" rIns="58781" bIns="58781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9762" y="1812925"/>
            <a:ext cx="11522076" cy="513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8781" tIns="58781" rIns="58781" bIns="58781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831772" y="7244511"/>
            <a:ext cx="330067" cy="333465"/>
          </a:xfrm>
          <a:prstGeom prst="rect">
            <a:avLst/>
          </a:prstGeom>
          <a:ln w="12700">
            <a:miter lim="400000"/>
          </a:ln>
        </p:spPr>
        <p:txBody>
          <a:bodyPr wrap="none" lIns="58781" tIns="58781" rIns="58781" bIns="58781" anchor="ctr">
            <a:spAutoFit/>
          </a:bodyPr>
          <a:lstStyle>
            <a:lvl1pPr algn="r">
              <a:defRPr sz="15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45720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91440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137160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182880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439737" marR="0" indent="-439737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1005020" marR="0" indent="-417645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563176" marR="0" indent="-388426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2225248" marR="0" indent="-463123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814210" marR="0" indent="-463123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3402584" marR="0" indent="-463474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990407" marR="0" indent="-463475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4578229" marR="0" indent="-463475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5166050" marR="0" indent="-463475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64"/>
          <p:cNvGrpSpPr/>
          <p:nvPr/>
        </p:nvGrpSpPr>
        <p:grpSpPr>
          <a:xfrm>
            <a:off x="5577681" y="4028757"/>
            <a:ext cx="2244725" cy="711201"/>
            <a:chOff x="0" y="0"/>
            <a:chExt cx="2244724" cy="711200"/>
          </a:xfrm>
        </p:grpSpPr>
        <p:grpSp>
          <p:nvGrpSpPr>
            <p:cNvPr id="116" name="Group 65"/>
            <p:cNvGrpSpPr/>
            <p:nvPr/>
          </p:nvGrpSpPr>
          <p:grpSpPr>
            <a:xfrm>
              <a:off x="-1" y="-1"/>
              <a:ext cx="319089" cy="711201"/>
              <a:chOff x="0" y="0"/>
              <a:chExt cx="319087" cy="711199"/>
            </a:xfrm>
          </p:grpSpPr>
          <p:sp>
            <p:nvSpPr>
              <p:cNvPr id="112" name="Straight Connector 71"/>
              <p:cNvSpPr/>
              <p:nvPr/>
            </p:nvSpPr>
            <p:spPr>
              <a:xfrm flipH="1" flipV="1">
                <a:off x="0" y="0"/>
                <a:ext cx="319088" cy="1"/>
              </a:xfrm>
              <a:prstGeom prst="line">
                <a:avLst/>
              </a:prstGeom>
              <a:noFill/>
              <a:ln w="762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3" name="Straight Connector 72"/>
              <p:cNvSpPr/>
              <p:nvPr/>
            </p:nvSpPr>
            <p:spPr>
              <a:xfrm flipH="1">
                <a:off x="0" y="711199"/>
                <a:ext cx="319088" cy="1"/>
              </a:xfrm>
              <a:prstGeom prst="line">
                <a:avLst/>
              </a:prstGeom>
              <a:noFill/>
              <a:ln w="762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4" name="Straight Connector 73"/>
              <p:cNvSpPr/>
              <p:nvPr/>
            </p:nvSpPr>
            <p:spPr>
              <a:xfrm flipH="1">
                <a:off x="0" y="466725"/>
                <a:ext cx="319088" cy="1"/>
              </a:xfrm>
              <a:prstGeom prst="line">
                <a:avLst/>
              </a:prstGeom>
              <a:noFill/>
              <a:ln w="762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5" name="Straight Connector 74"/>
              <p:cNvSpPr/>
              <p:nvPr/>
            </p:nvSpPr>
            <p:spPr>
              <a:xfrm flipH="1" flipV="1">
                <a:off x="0" y="234949"/>
                <a:ext cx="319088" cy="1"/>
              </a:xfrm>
              <a:prstGeom prst="line">
                <a:avLst/>
              </a:prstGeom>
              <a:noFill/>
              <a:ln w="762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21" name="Group 66"/>
            <p:cNvGrpSpPr/>
            <p:nvPr/>
          </p:nvGrpSpPr>
          <p:grpSpPr>
            <a:xfrm>
              <a:off x="1925638" y="-1"/>
              <a:ext cx="319087" cy="711201"/>
              <a:chOff x="0" y="0"/>
              <a:chExt cx="319085" cy="711199"/>
            </a:xfrm>
          </p:grpSpPr>
          <p:sp>
            <p:nvSpPr>
              <p:cNvPr id="117" name="Straight Connector 67"/>
              <p:cNvSpPr/>
              <p:nvPr/>
            </p:nvSpPr>
            <p:spPr>
              <a:xfrm flipH="1" flipV="1">
                <a:off x="0" y="0"/>
                <a:ext cx="319087" cy="1"/>
              </a:xfrm>
              <a:prstGeom prst="line">
                <a:avLst/>
              </a:prstGeom>
              <a:noFill/>
              <a:ln w="762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8" name="Straight Connector 68"/>
              <p:cNvSpPr/>
              <p:nvPr/>
            </p:nvSpPr>
            <p:spPr>
              <a:xfrm flipH="1">
                <a:off x="0" y="711199"/>
                <a:ext cx="319087" cy="1"/>
              </a:xfrm>
              <a:prstGeom prst="line">
                <a:avLst/>
              </a:prstGeom>
              <a:noFill/>
              <a:ln w="762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9" name="Straight Connector 69"/>
              <p:cNvSpPr/>
              <p:nvPr/>
            </p:nvSpPr>
            <p:spPr>
              <a:xfrm flipH="1">
                <a:off x="0" y="466725"/>
                <a:ext cx="319087" cy="1"/>
              </a:xfrm>
              <a:prstGeom prst="line">
                <a:avLst/>
              </a:prstGeom>
              <a:noFill/>
              <a:ln w="762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0" name="Straight Connector 70"/>
              <p:cNvSpPr/>
              <p:nvPr/>
            </p:nvSpPr>
            <p:spPr>
              <a:xfrm flipH="1" flipV="1">
                <a:off x="0" y="234949"/>
                <a:ext cx="319087" cy="1"/>
              </a:xfrm>
              <a:prstGeom prst="line">
                <a:avLst/>
              </a:prstGeom>
              <a:noFill/>
              <a:ln w="762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23" name="TextBox 89"/>
          <p:cNvSpPr txBox="1"/>
          <p:nvPr/>
        </p:nvSpPr>
        <p:spPr>
          <a:xfrm>
            <a:off x="4762" y="7399338"/>
            <a:ext cx="127508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800"/>
            </a:lvl1pPr>
          </a:lstStyle>
          <a:p>
            <a:pPr/>
            <a:r>
              <a:t>PERIOD: 			PLAY#: 			HASH: L        	DEFENSE: </a:t>
            </a:r>
          </a:p>
        </p:txBody>
      </p:sp>
      <p:grpSp>
        <p:nvGrpSpPr>
          <p:cNvPr id="129" name="Group 6"/>
          <p:cNvGrpSpPr/>
          <p:nvPr/>
        </p:nvGrpSpPr>
        <p:grpSpPr>
          <a:xfrm>
            <a:off x="4279415" y="5080561"/>
            <a:ext cx="2978156" cy="311152"/>
            <a:chOff x="0" y="0"/>
            <a:chExt cx="2978155" cy="311150"/>
          </a:xfrm>
        </p:grpSpPr>
        <p:sp>
          <p:nvSpPr>
            <p:cNvPr id="124" name="Rectangle 58"/>
            <p:cNvSpPr/>
            <p:nvPr/>
          </p:nvSpPr>
          <p:spPr>
            <a:xfrm flipH="1" rot="10800000">
              <a:off x="1265237" y="4763"/>
              <a:ext cx="460376" cy="306388"/>
            </a:xfrm>
            <a:prstGeom prst="rect">
              <a:avLst/>
            </a:prstGeom>
            <a:solidFill>
              <a:srgbClr val="80808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" name="Oval 59"/>
            <p:cNvSpPr/>
            <p:nvPr/>
          </p:nvSpPr>
          <p:spPr>
            <a:xfrm flipH="1" rot="10800000">
              <a:off x="0" y="0"/>
              <a:ext cx="463550" cy="306389"/>
            </a:xfrm>
            <a:prstGeom prst="ellipse">
              <a:avLst/>
            </a:prstGeom>
            <a:solidFill>
              <a:srgbClr val="80808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" name="Oval 60"/>
            <p:cNvSpPr/>
            <p:nvPr/>
          </p:nvSpPr>
          <p:spPr>
            <a:xfrm flipH="1" rot="10800000">
              <a:off x="1903412" y="0"/>
              <a:ext cx="463551" cy="306389"/>
            </a:xfrm>
            <a:prstGeom prst="ellipse">
              <a:avLst/>
            </a:prstGeom>
            <a:solidFill>
              <a:srgbClr val="80808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" name="Oval 61"/>
            <p:cNvSpPr/>
            <p:nvPr/>
          </p:nvSpPr>
          <p:spPr>
            <a:xfrm flipH="1" rot="10800000">
              <a:off x="619130" y="0"/>
              <a:ext cx="463551" cy="306389"/>
            </a:xfrm>
            <a:prstGeom prst="ellipse">
              <a:avLst/>
            </a:prstGeom>
            <a:solidFill>
              <a:srgbClr val="80808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" name="Oval 62"/>
            <p:cNvSpPr/>
            <p:nvPr/>
          </p:nvSpPr>
          <p:spPr>
            <a:xfrm flipH="1" rot="10800000">
              <a:off x="2514605" y="0"/>
              <a:ext cx="463551" cy="306389"/>
            </a:xfrm>
            <a:prstGeom prst="ellipse">
              <a:avLst/>
            </a:prstGeom>
            <a:solidFill>
              <a:srgbClr val="80808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 b="1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32" name="Oval 90"/>
          <p:cNvGrpSpPr/>
          <p:nvPr/>
        </p:nvGrpSpPr>
        <p:grpSpPr>
          <a:xfrm>
            <a:off x="884237" y="5062092"/>
            <a:ext cx="463551" cy="410465"/>
            <a:chOff x="0" y="0"/>
            <a:chExt cx="463550" cy="410463"/>
          </a:xfrm>
        </p:grpSpPr>
        <p:sp>
          <p:nvSpPr>
            <p:cNvPr id="130" name="Oval"/>
            <p:cNvSpPr/>
            <p:nvPr/>
          </p:nvSpPr>
          <p:spPr>
            <a:xfrm>
              <a:off x="0" y="52832"/>
              <a:ext cx="463550" cy="304801"/>
            </a:xfrm>
            <a:prstGeom prst="ellipse">
              <a:avLst/>
            </a:prstGeom>
            <a:solidFill>
              <a:srgbClr val="FF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 b="1"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" name="84"/>
            <p:cNvSpPr txBox="1"/>
            <p:nvPr/>
          </p:nvSpPr>
          <p:spPr>
            <a:xfrm>
              <a:off x="19399" y="0"/>
              <a:ext cx="424752" cy="4104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432" tIns="27432" rIns="27432" bIns="27432" numCol="1" anchor="ctr">
              <a:spAutoFit/>
            </a:bodyPr>
            <a:lstStyle>
              <a:lvl1pPr algn="ctr" defTabSz="1175644">
                <a:defRPr b="1"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84</a:t>
              </a:r>
            </a:p>
          </p:txBody>
        </p:sp>
      </p:grpSp>
      <p:grpSp>
        <p:nvGrpSpPr>
          <p:cNvPr id="135" name="Oval 98"/>
          <p:cNvGrpSpPr/>
          <p:nvPr/>
        </p:nvGrpSpPr>
        <p:grpSpPr>
          <a:xfrm>
            <a:off x="5530370" y="6286617"/>
            <a:ext cx="463551" cy="410465"/>
            <a:chOff x="0" y="0"/>
            <a:chExt cx="463550" cy="410463"/>
          </a:xfrm>
        </p:grpSpPr>
        <p:sp>
          <p:nvSpPr>
            <p:cNvPr id="133" name="Oval"/>
            <p:cNvSpPr/>
            <p:nvPr/>
          </p:nvSpPr>
          <p:spPr>
            <a:xfrm>
              <a:off x="0" y="52832"/>
              <a:ext cx="463550" cy="304801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" name="7"/>
            <p:cNvSpPr txBox="1"/>
            <p:nvPr/>
          </p:nvSpPr>
          <p:spPr>
            <a:xfrm>
              <a:off x="108696" y="0"/>
              <a:ext cx="246158" cy="4104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432" tIns="27432" rIns="27432" bIns="27432" numCol="1" anchor="ctr">
              <a:spAutoFit/>
            </a:bodyPr>
            <a:lstStyle>
              <a:lvl1pPr algn="ctr" defTabSz="1175644">
                <a:defRPr b="1"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138" name="Oval 161"/>
          <p:cNvGrpSpPr/>
          <p:nvPr/>
        </p:nvGrpSpPr>
        <p:grpSpPr>
          <a:xfrm>
            <a:off x="4619145" y="6281854"/>
            <a:ext cx="463551" cy="410465"/>
            <a:chOff x="0" y="0"/>
            <a:chExt cx="463550" cy="410463"/>
          </a:xfrm>
        </p:grpSpPr>
        <p:sp>
          <p:nvSpPr>
            <p:cNvPr id="136" name="Oval"/>
            <p:cNvSpPr/>
            <p:nvPr/>
          </p:nvSpPr>
          <p:spPr>
            <a:xfrm>
              <a:off x="0" y="52832"/>
              <a:ext cx="463550" cy="304801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 b="1" sz="2400"/>
              </a:pPr>
            </a:p>
          </p:txBody>
        </p:sp>
        <p:sp>
          <p:nvSpPr>
            <p:cNvPr id="137" name="30"/>
            <p:cNvSpPr txBox="1"/>
            <p:nvPr/>
          </p:nvSpPr>
          <p:spPr>
            <a:xfrm>
              <a:off x="19399" y="0"/>
              <a:ext cx="424752" cy="4104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432" tIns="27432" rIns="27432" bIns="27432" numCol="1" anchor="ctr">
              <a:spAutoFit/>
            </a:bodyPr>
            <a:lstStyle>
              <a:lvl1pPr algn="ctr" defTabSz="1175644">
                <a:defRPr b="1" sz="2400"/>
              </a:lvl1pPr>
            </a:lstStyle>
            <a:p>
              <a:pPr/>
              <a:r>
                <a:t>30</a:t>
              </a:r>
            </a:p>
          </p:txBody>
        </p:sp>
      </p:grpSp>
      <p:sp>
        <p:nvSpPr>
          <p:cNvPr id="139" name="Freeform 164"/>
          <p:cNvSpPr/>
          <p:nvPr/>
        </p:nvSpPr>
        <p:spPr>
          <a:xfrm>
            <a:off x="8950324" y="825500"/>
            <a:ext cx="1272254" cy="4579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5" h="21600" fill="norm" stroke="1" extrusionOk="0">
                <a:moveTo>
                  <a:pt x="0" y="21600"/>
                </a:moveTo>
                <a:cubicBezTo>
                  <a:pt x="7254" y="20292"/>
                  <a:pt x="14507" y="18984"/>
                  <a:pt x="18054" y="15384"/>
                </a:cubicBezTo>
                <a:cubicBezTo>
                  <a:pt x="21600" y="11784"/>
                  <a:pt x="21439" y="5892"/>
                  <a:pt x="21278" y="0"/>
                </a:cubicBezTo>
              </a:path>
            </a:pathLst>
          </a:custGeom>
          <a:ln w="57150">
            <a:solidFill>
              <a:srgbClr val="FF0000"/>
            </a:solidFill>
            <a:tailEnd type="stealth"/>
          </a:ln>
        </p:spPr>
        <p:txBody>
          <a:bodyPr lIns="45719" rIns="45719" anchor="ctr"/>
          <a:lstStyle/>
          <a:p>
            <a:pPr algn="ctr" defTabSz="1175644"/>
          </a:p>
        </p:txBody>
      </p:sp>
      <p:grpSp>
        <p:nvGrpSpPr>
          <p:cNvPr id="142" name="Oval 182"/>
          <p:cNvGrpSpPr/>
          <p:nvPr/>
        </p:nvGrpSpPr>
        <p:grpSpPr>
          <a:xfrm>
            <a:off x="7529032" y="5659554"/>
            <a:ext cx="463551" cy="410465"/>
            <a:chOff x="0" y="0"/>
            <a:chExt cx="463550" cy="410463"/>
          </a:xfrm>
        </p:grpSpPr>
        <p:sp>
          <p:nvSpPr>
            <p:cNvPr id="140" name="Oval"/>
            <p:cNvSpPr/>
            <p:nvPr/>
          </p:nvSpPr>
          <p:spPr>
            <a:xfrm>
              <a:off x="0" y="49657"/>
              <a:ext cx="463550" cy="311151"/>
            </a:xfrm>
            <a:prstGeom prst="ellipse">
              <a:avLst/>
            </a:prstGeom>
            <a:solidFill>
              <a:srgbClr val="0070C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" name="89"/>
            <p:cNvSpPr txBox="1"/>
            <p:nvPr/>
          </p:nvSpPr>
          <p:spPr>
            <a:xfrm>
              <a:off x="19399" y="0"/>
              <a:ext cx="424752" cy="4104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432" tIns="27432" rIns="27432" bIns="27432" numCol="1" anchor="ctr">
              <a:spAutoFit/>
            </a:bodyPr>
            <a:lstStyle>
              <a:lvl1pPr algn="ctr" defTabSz="1175644">
                <a:defRPr b="1"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89</a:t>
              </a:r>
            </a:p>
          </p:txBody>
        </p:sp>
      </p:grpSp>
      <p:sp>
        <p:nvSpPr>
          <p:cNvPr id="143" name="TextBox 97"/>
          <p:cNvSpPr txBox="1"/>
          <p:nvPr/>
        </p:nvSpPr>
        <p:spPr>
          <a:xfrm>
            <a:off x="752475" y="5297487"/>
            <a:ext cx="729219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800"/>
            </a:lvl1pPr>
          </a:lstStyle>
          <a:p>
            <a:pPr/>
            <a:r>
              <a:t>#+2</a:t>
            </a:r>
          </a:p>
        </p:txBody>
      </p:sp>
      <p:sp>
        <p:nvSpPr>
          <p:cNvPr id="144" name="TextBox 89"/>
          <p:cNvSpPr txBox="1"/>
          <p:nvPr/>
        </p:nvSpPr>
        <p:spPr>
          <a:xfrm>
            <a:off x="22224" y="26987"/>
            <a:ext cx="12749215" cy="812166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1175644">
              <a:defRPr b="1" sz="2400"/>
            </a:lvl1pPr>
          </a:lstStyle>
          <a:p>
            <a:pPr/>
            <a:r>
              <a:t>CIN-32	3-6	+30	         ZEBRA                       YYO    FRG TRPS    	STEELER BANG 8   </a:t>
            </a:r>
          </a:p>
        </p:txBody>
      </p:sp>
      <p:grpSp>
        <p:nvGrpSpPr>
          <p:cNvPr id="147" name="Oval 211"/>
          <p:cNvGrpSpPr/>
          <p:nvPr/>
        </p:nvGrpSpPr>
        <p:grpSpPr>
          <a:xfrm>
            <a:off x="11918950" y="5116067"/>
            <a:ext cx="463550" cy="410465"/>
            <a:chOff x="0" y="0"/>
            <a:chExt cx="463550" cy="410463"/>
          </a:xfrm>
        </p:grpSpPr>
        <p:sp>
          <p:nvSpPr>
            <p:cNvPr id="145" name="Oval"/>
            <p:cNvSpPr/>
            <p:nvPr/>
          </p:nvSpPr>
          <p:spPr>
            <a:xfrm>
              <a:off x="0" y="52832"/>
              <a:ext cx="463550" cy="304801"/>
            </a:xfrm>
            <a:prstGeom prst="ellipse">
              <a:avLst/>
            </a:prstGeom>
            <a:solidFill>
              <a:srgbClr val="FF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" name="11"/>
            <p:cNvSpPr txBox="1"/>
            <p:nvPr/>
          </p:nvSpPr>
          <p:spPr>
            <a:xfrm>
              <a:off x="19399" y="0"/>
              <a:ext cx="424752" cy="4104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432" tIns="27432" rIns="27432" bIns="27432" numCol="1" anchor="ctr">
              <a:spAutoFit/>
            </a:bodyPr>
            <a:lstStyle>
              <a:lvl1pPr algn="ctr" defTabSz="1175644">
                <a:defRPr b="1"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11</a:t>
              </a:r>
            </a:p>
          </p:txBody>
        </p:sp>
      </p:grpSp>
      <p:sp>
        <p:nvSpPr>
          <p:cNvPr id="148" name="Straight Connector 278"/>
          <p:cNvSpPr/>
          <p:nvPr/>
        </p:nvSpPr>
        <p:spPr>
          <a:xfrm flipH="1" flipV="1">
            <a:off x="12117389" y="2927349"/>
            <a:ext cx="61912" cy="2238376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Straight Connector 316"/>
          <p:cNvSpPr/>
          <p:nvPr/>
        </p:nvSpPr>
        <p:spPr>
          <a:xfrm flipH="1">
            <a:off x="11614150" y="2946400"/>
            <a:ext cx="477838" cy="390526"/>
          </a:xfrm>
          <a:prstGeom prst="line">
            <a:avLst/>
          </a:prstGeom>
          <a:ln w="57150">
            <a:solidFill>
              <a:srgbClr val="FF0000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Straight Connector 348"/>
          <p:cNvSpPr/>
          <p:nvPr/>
        </p:nvSpPr>
        <p:spPr>
          <a:xfrm flipV="1">
            <a:off x="1677988" y="1077912"/>
            <a:ext cx="1685926" cy="1255714"/>
          </a:xfrm>
          <a:prstGeom prst="line">
            <a:avLst/>
          </a:prstGeom>
          <a:ln w="57150">
            <a:solidFill>
              <a:srgbClr val="FF0000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Straight Connector 408"/>
          <p:cNvSpPr/>
          <p:nvPr/>
        </p:nvSpPr>
        <p:spPr>
          <a:xfrm flipH="1" flipV="1">
            <a:off x="6933720" y="5860024"/>
            <a:ext cx="595313" cy="4764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54" name="Oval 218"/>
          <p:cNvGrpSpPr/>
          <p:nvPr/>
        </p:nvGrpSpPr>
        <p:grpSpPr>
          <a:xfrm>
            <a:off x="8613774" y="5311330"/>
            <a:ext cx="500066" cy="410465"/>
            <a:chOff x="0" y="0"/>
            <a:chExt cx="500064" cy="410463"/>
          </a:xfrm>
        </p:grpSpPr>
        <p:sp>
          <p:nvSpPr>
            <p:cNvPr id="152" name="Oval"/>
            <p:cNvSpPr/>
            <p:nvPr/>
          </p:nvSpPr>
          <p:spPr>
            <a:xfrm>
              <a:off x="0" y="40131"/>
              <a:ext cx="500065" cy="330201"/>
            </a:xfrm>
            <a:prstGeom prst="ellipse">
              <a:avLst/>
            </a:prstGeom>
            <a:solidFill>
              <a:srgbClr val="FF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" name="19"/>
            <p:cNvSpPr txBox="1"/>
            <p:nvPr/>
          </p:nvSpPr>
          <p:spPr>
            <a:xfrm>
              <a:off x="37655" y="0"/>
              <a:ext cx="424753" cy="4104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432" tIns="27432" rIns="27432" bIns="27432" numCol="1" anchor="ctr">
              <a:spAutoFit/>
            </a:bodyPr>
            <a:lstStyle>
              <a:lvl1pPr algn="ctr" defTabSz="1175644">
                <a:defRPr b="1"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55" name="TextBox 97"/>
          <p:cNvSpPr txBox="1"/>
          <p:nvPr/>
        </p:nvSpPr>
        <p:spPr>
          <a:xfrm>
            <a:off x="8521700" y="5645150"/>
            <a:ext cx="1198563" cy="497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/>
            </a:lvl1pPr>
          </a:lstStyle>
          <a:p>
            <a:pPr/>
            <a:r>
              <a:t>M</a:t>
            </a:r>
          </a:p>
        </p:txBody>
      </p:sp>
      <p:sp>
        <p:nvSpPr>
          <p:cNvPr id="156" name="TextBox 97"/>
          <p:cNvSpPr txBox="1"/>
          <p:nvPr/>
        </p:nvSpPr>
        <p:spPr>
          <a:xfrm>
            <a:off x="6173787" y="6138862"/>
            <a:ext cx="1892301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/>
            </a:pPr>
            <a:r>
              <a:t>2PT</a:t>
            </a:r>
            <a:endParaRPr sz="4100"/>
          </a:p>
          <a:p>
            <a:pPr algn="ctr">
              <a:defRPr b="1" sz="2000"/>
            </a:pPr>
            <a:r>
              <a:t>SQ</a:t>
            </a:r>
          </a:p>
        </p:txBody>
      </p:sp>
      <p:sp>
        <p:nvSpPr>
          <p:cNvPr id="157" name="TextBox 97"/>
          <p:cNvSpPr txBox="1"/>
          <p:nvPr/>
        </p:nvSpPr>
        <p:spPr>
          <a:xfrm>
            <a:off x="1158875" y="2033588"/>
            <a:ext cx="76517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/>
            </a:lvl1pPr>
          </a:lstStyle>
          <a:p>
            <a:pPr/>
            <a:r>
              <a:t>12</a:t>
            </a:r>
          </a:p>
        </p:txBody>
      </p:sp>
      <p:sp>
        <p:nvSpPr>
          <p:cNvPr id="158" name="Straight Connector 246"/>
          <p:cNvSpPr/>
          <p:nvPr/>
        </p:nvSpPr>
        <p:spPr>
          <a:xfrm flipV="1">
            <a:off x="6955945" y="5598465"/>
            <a:ext cx="571504" cy="7559"/>
          </a:xfrm>
          <a:prstGeom prst="line">
            <a:avLst/>
          </a:prstGeom>
          <a:ln w="57150">
            <a:solidFill>
              <a:srgbClr val="0070C0"/>
            </a:solidFill>
            <a:prstDash val="dash"/>
            <a:tailEnd type="oval"/>
          </a:ln>
        </p:spPr>
        <p:txBody>
          <a:bodyPr lIns="45719" rIns="45719"/>
          <a:lstStyle/>
          <a:p>
            <a:pPr/>
          </a:p>
        </p:txBody>
      </p:sp>
      <p:sp>
        <p:nvSpPr>
          <p:cNvPr id="159" name="Straight Connector 248"/>
          <p:cNvSpPr/>
          <p:nvPr/>
        </p:nvSpPr>
        <p:spPr>
          <a:xfrm flipV="1">
            <a:off x="6967057" y="5590149"/>
            <a:ext cx="15876" cy="277814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160" name="TextBox 97"/>
          <p:cNvSpPr txBox="1"/>
          <p:nvPr/>
        </p:nvSpPr>
        <p:spPr>
          <a:xfrm>
            <a:off x="11509375" y="2674938"/>
            <a:ext cx="76517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/>
            </a:lvl1pPr>
          </a:lstStyle>
          <a:p>
            <a:pPr/>
            <a:r>
              <a:t>8</a:t>
            </a:r>
          </a:p>
        </p:txBody>
      </p:sp>
      <p:sp>
        <p:nvSpPr>
          <p:cNvPr id="161" name="TextBox 97"/>
          <p:cNvSpPr txBox="1"/>
          <p:nvPr/>
        </p:nvSpPr>
        <p:spPr>
          <a:xfrm>
            <a:off x="11958638" y="5337175"/>
            <a:ext cx="369104" cy="497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800"/>
            </a:lvl1pPr>
          </a:lstStyle>
          <a:p>
            <a:pPr/>
            <a:r>
              <a:t>M</a:t>
            </a:r>
          </a:p>
        </p:txBody>
      </p:sp>
      <p:sp>
        <p:nvSpPr>
          <p:cNvPr id="162" name="Straight Connector 184"/>
          <p:cNvSpPr/>
          <p:nvPr/>
        </p:nvSpPr>
        <p:spPr>
          <a:xfrm flipH="1" flipV="1">
            <a:off x="7470775" y="2830280"/>
            <a:ext cx="82551" cy="2716213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Straight Connector 185"/>
          <p:cNvSpPr/>
          <p:nvPr/>
        </p:nvSpPr>
        <p:spPr>
          <a:xfrm>
            <a:off x="7475536" y="2838543"/>
            <a:ext cx="455614" cy="460376"/>
          </a:xfrm>
          <a:prstGeom prst="line">
            <a:avLst/>
          </a:prstGeom>
          <a:ln w="57150">
            <a:solidFill>
              <a:srgbClr val="0070C0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TextBox 97"/>
          <p:cNvSpPr txBox="1"/>
          <p:nvPr/>
        </p:nvSpPr>
        <p:spPr>
          <a:xfrm>
            <a:off x="6975475" y="2624138"/>
            <a:ext cx="76517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/>
            </a:lvl1pPr>
          </a:lstStyle>
          <a:p>
            <a:pPr/>
            <a:r>
              <a:t>8</a:t>
            </a:r>
          </a:p>
        </p:txBody>
      </p:sp>
      <p:sp>
        <p:nvSpPr>
          <p:cNvPr id="165" name="Freeform 166"/>
          <p:cNvSpPr/>
          <p:nvPr/>
        </p:nvSpPr>
        <p:spPr>
          <a:xfrm flipH="1" flipV="1" rot="10800000">
            <a:off x="1285977" y="2333624"/>
            <a:ext cx="409443" cy="2859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5" h="21600" fill="norm" stroke="1" extrusionOk="0">
                <a:moveTo>
                  <a:pt x="0" y="21600"/>
                </a:moveTo>
                <a:cubicBezTo>
                  <a:pt x="7254" y="20292"/>
                  <a:pt x="14507" y="18984"/>
                  <a:pt x="18054" y="15384"/>
                </a:cubicBezTo>
                <a:cubicBezTo>
                  <a:pt x="21600" y="11784"/>
                  <a:pt x="21439" y="5892"/>
                  <a:pt x="21278" y="0"/>
                </a:cubicBezTo>
              </a:path>
            </a:pathLst>
          </a:custGeom>
          <a:ln w="5715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 defTabSz="1175644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64"/>
          <p:cNvGrpSpPr/>
          <p:nvPr/>
        </p:nvGrpSpPr>
        <p:grpSpPr>
          <a:xfrm>
            <a:off x="5577681" y="4028757"/>
            <a:ext cx="2244725" cy="711201"/>
            <a:chOff x="0" y="0"/>
            <a:chExt cx="2244724" cy="711200"/>
          </a:xfrm>
        </p:grpSpPr>
        <p:grpSp>
          <p:nvGrpSpPr>
            <p:cNvPr id="171" name="Group 65"/>
            <p:cNvGrpSpPr/>
            <p:nvPr/>
          </p:nvGrpSpPr>
          <p:grpSpPr>
            <a:xfrm>
              <a:off x="0" y="-1"/>
              <a:ext cx="319088" cy="711201"/>
              <a:chOff x="0" y="0"/>
              <a:chExt cx="319087" cy="711199"/>
            </a:xfrm>
          </p:grpSpPr>
          <p:sp>
            <p:nvSpPr>
              <p:cNvPr id="167" name="Straight Connector 71"/>
              <p:cNvSpPr/>
              <p:nvPr/>
            </p:nvSpPr>
            <p:spPr>
              <a:xfrm flipH="1" flipV="1">
                <a:off x="0" y="0"/>
                <a:ext cx="319088" cy="1"/>
              </a:xfrm>
              <a:prstGeom prst="line">
                <a:avLst/>
              </a:prstGeom>
              <a:noFill/>
              <a:ln w="762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8" name="Straight Connector 72"/>
              <p:cNvSpPr/>
              <p:nvPr/>
            </p:nvSpPr>
            <p:spPr>
              <a:xfrm flipH="1">
                <a:off x="0" y="711200"/>
                <a:ext cx="319088" cy="0"/>
              </a:xfrm>
              <a:prstGeom prst="line">
                <a:avLst/>
              </a:prstGeom>
              <a:noFill/>
              <a:ln w="762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9" name="Straight Connector 73"/>
              <p:cNvSpPr/>
              <p:nvPr/>
            </p:nvSpPr>
            <p:spPr>
              <a:xfrm flipH="1">
                <a:off x="0" y="466725"/>
                <a:ext cx="319088" cy="1"/>
              </a:xfrm>
              <a:prstGeom prst="line">
                <a:avLst/>
              </a:prstGeom>
              <a:noFill/>
              <a:ln w="762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0" name="Straight Connector 74"/>
              <p:cNvSpPr/>
              <p:nvPr/>
            </p:nvSpPr>
            <p:spPr>
              <a:xfrm flipH="1" flipV="1">
                <a:off x="0" y="234949"/>
                <a:ext cx="319088" cy="1"/>
              </a:xfrm>
              <a:prstGeom prst="line">
                <a:avLst/>
              </a:prstGeom>
              <a:noFill/>
              <a:ln w="762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76" name="Group 66"/>
            <p:cNvGrpSpPr/>
            <p:nvPr/>
          </p:nvGrpSpPr>
          <p:grpSpPr>
            <a:xfrm>
              <a:off x="1925638" y="-1"/>
              <a:ext cx="319087" cy="711201"/>
              <a:chOff x="0" y="0"/>
              <a:chExt cx="319085" cy="711199"/>
            </a:xfrm>
          </p:grpSpPr>
          <p:sp>
            <p:nvSpPr>
              <p:cNvPr id="172" name="Straight Connector 67"/>
              <p:cNvSpPr/>
              <p:nvPr/>
            </p:nvSpPr>
            <p:spPr>
              <a:xfrm flipH="1" flipV="1">
                <a:off x="0" y="0"/>
                <a:ext cx="319086" cy="1"/>
              </a:xfrm>
              <a:prstGeom prst="line">
                <a:avLst/>
              </a:prstGeom>
              <a:noFill/>
              <a:ln w="762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3" name="Straight Connector 68"/>
              <p:cNvSpPr/>
              <p:nvPr/>
            </p:nvSpPr>
            <p:spPr>
              <a:xfrm flipH="1">
                <a:off x="0" y="711200"/>
                <a:ext cx="319086" cy="0"/>
              </a:xfrm>
              <a:prstGeom prst="line">
                <a:avLst/>
              </a:prstGeom>
              <a:noFill/>
              <a:ln w="762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4" name="Straight Connector 69"/>
              <p:cNvSpPr/>
              <p:nvPr/>
            </p:nvSpPr>
            <p:spPr>
              <a:xfrm flipH="1">
                <a:off x="0" y="466725"/>
                <a:ext cx="319086" cy="1"/>
              </a:xfrm>
              <a:prstGeom prst="line">
                <a:avLst/>
              </a:prstGeom>
              <a:noFill/>
              <a:ln w="762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5" name="Straight Connector 70"/>
              <p:cNvSpPr/>
              <p:nvPr/>
            </p:nvSpPr>
            <p:spPr>
              <a:xfrm flipH="1" flipV="1">
                <a:off x="0" y="234949"/>
                <a:ext cx="319086" cy="1"/>
              </a:xfrm>
              <a:prstGeom prst="line">
                <a:avLst/>
              </a:prstGeom>
              <a:noFill/>
              <a:ln w="762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78" name="TextBox 89"/>
          <p:cNvSpPr txBox="1"/>
          <p:nvPr/>
        </p:nvSpPr>
        <p:spPr>
          <a:xfrm>
            <a:off x="4762" y="7399338"/>
            <a:ext cx="127508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800"/>
            </a:lvl1pPr>
          </a:lstStyle>
          <a:p>
            <a:pPr/>
            <a:r>
              <a:t>PERIOD: 			PLAY#: 			HASH: L        	DEFENSE: </a:t>
            </a:r>
          </a:p>
        </p:txBody>
      </p:sp>
      <p:grpSp>
        <p:nvGrpSpPr>
          <p:cNvPr id="184" name="Group 6"/>
          <p:cNvGrpSpPr/>
          <p:nvPr/>
        </p:nvGrpSpPr>
        <p:grpSpPr>
          <a:xfrm>
            <a:off x="4279415" y="5080561"/>
            <a:ext cx="2978156" cy="311152"/>
            <a:chOff x="0" y="0"/>
            <a:chExt cx="2978155" cy="311150"/>
          </a:xfrm>
        </p:grpSpPr>
        <p:sp>
          <p:nvSpPr>
            <p:cNvPr id="179" name="Rectangle 58"/>
            <p:cNvSpPr/>
            <p:nvPr/>
          </p:nvSpPr>
          <p:spPr>
            <a:xfrm flipH="1" rot="10800000">
              <a:off x="1265237" y="4762"/>
              <a:ext cx="460376" cy="306389"/>
            </a:xfrm>
            <a:prstGeom prst="rect">
              <a:avLst/>
            </a:prstGeom>
            <a:solidFill>
              <a:srgbClr val="80808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0" name="Oval 59"/>
            <p:cNvSpPr/>
            <p:nvPr/>
          </p:nvSpPr>
          <p:spPr>
            <a:xfrm flipH="1" rot="10800000">
              <a:off x="0" y="0"/>
              <a:ext cx="463550" cy="306389"/>
            </a:xfrm>
            <a:prstGeom prst="ellipse">
              <a:avLst/>
            </a:prstGeom>
            <a:solidFill>
              <a:srgbClr val="80808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1" name="Oval 60"/>
            <p:cNvSpPr/>
            <p:nvPr/>
          </p:nvSpPr>
          <p:spPr>
            <a:xfrm flipH="1" rot="10800000">
              <a:off x="1903412" y="0"/>
              <a:ext cx="463551" cy="306389"/>
            </a:xfrm>
            <a:prstGeom prst="ellipse">
              <a:avLst/>
            </a:prstGeom>
            <a:solidFill>
              <a:srgbClr val="80808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2" name="Oval 61"/>
            <p:cNvSpPr/>
            <p:nvPr/>
          </p:nvSpPr>
          <p:spPr>
            <a:xfrm flipH="1" rot="10800000">
              <a:off x="619129" y="0"/>
              <a:ext cx="463551" cy="306389"/>
            </a:xfrm>
            <a:prstGeom prst="ellipse">
              <a:avLst/>
            </a:prstGeom>
            <a:solidFill>
              <a:srgbClr val="80808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3" name="Oval 62"/>
            <p:cNvSpPr/>
            <p:nvPr/>
          </p:nvSpPr>
          <p:spPr>
            <a:xfrm flipH="1" rot="10800000">
              <a:off x="2514605" y="0"/>
              <a:ext cx="463551" cy="306389"/>
            </a:xfrm>
            <a:prstGeom prst="ellipse">
              <a:avLst/>
            </a:prstGeom>
            <a:solidFill>
              <a:srgbClr val="80808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 b="1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87" name="Oval 90"/>
          <p:cNvGrpSpPr/>
          <p:nvPr/>
        </p:nvGrpSpPr>
        <p:grpSpPr>
          <a:xfrm>
            <a:off x="884237" y="5062092"/>
            <a:ext cx="463551" cy="410465"/>
            <a:chOff x="0" y="0"/>
            <a:chExt cx="463550" cy="410463"/>
          </a:xfrm>
        </p:grpSpPr>
        <p:sp>
          <p:nvSpPr>
            <p:cNvPr id="185" name="Oval"/>
            <p:cNvSpPr/>
            <p:nvPr/>
          </p:nvSpPr>
          <p:spPr>
            <a:xfrm>
              <a:off x="0" y="52832"/>
              <a:ext cx="463550" cy="304801"/>
            </a:xfrm>
            <a:prstGeom prst="ellipse">
              <a:avLst/>
            </a:prstGeom>
            <a:solidFill>
              <a:srgbClr val="FF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 b="1"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" name="84"/>
            <p:cNvSpPr txBox="1"/>
            <p:nvPr/>
          </p:nvSpPr>
          <p:spPr>
            <a:xfrm>
              <a:off x="19399" y="-1"/>
              <a:ext cx="424752" cy="4104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432" tIns="27432" rIns="27432" bIns="27432" numCol="1" anchor="ctr">
              <a:spAutoFit/>
            </a:bodyPr>
            <a:lstStyle>
              <a:lvl1pPr algn="ctr" defTabSz="1175644">
                <a:defRPr b="1"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84</a:t>
              </a:r>
            </a:p>
          </p:txBody>
        </p:sp>
      </p:grpSp>
      <p:grpSp>
        <p:nvGrpSpPr>
          <p:cNvPr id="190" name="Oval 98"/>
          <p:cNvGrpSpPr/>
          <p:nvPr/>
        </p:nvGrpSpPr>
        <p:grpSpPr>
          <a:xfrm>
            <a:off x="5536718" y="5729055"/>
            <a:ext cx="463551" cy="410465"/>
            <a:chOff x="0" y="0"/>
            <a:chExt cx="463550" cy="410463"/>
          </a:xfrm>
        </p:grpSpPr>
        <p:sp>
          <p:nvSpPr>
            <p:cNvPr id="188" name="Oval"/>
            <p:cNvSpPr/>
            <p:nvPr/>
          </p:nvSpPr>
          <p:spPr>
            <a:xfrm>
              <a:off x="0" y="52832"/>
              <a:ext cx="463550" cy="304801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" name="7"/>
            <p:cNvSpPr txBox="1"/>
            <p:nvPr/>
          </p:nvSpPr>
          <p:spPr>
            <a:xfrm>
              <a:off x="108696" y="-1"/>
              <a:ext cx="246158" cy="4104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432" tIns="27432" rIns="27432" bIns="27432" numCol="1" anchor="ctr">
              <a:spAutoFit/>
            </a:bodyPr>
            <a:lstStyle>
              <a:lvl1pPr algn="ctr" defTabSz="1175644">
                <a:defRPr b="1"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193" name="Oval 161"/>
          <p:cNvGrpSpPr/>
          <p:nvPr/>
        </p:nvGrpSpPr>
        <p:grpSpPr>
          <a:xfrm>
            <a:off x="6295545" y="5729055"/>
            <a:ext cx="463551" cy="410465"/>
            <a:chOff x="0" y="0"/>
            <a:chExt cx="463550" cy="410463"/>
          </a:xfrm>
        </p:grpSpPr>
        <p:sp>
          <p:nvSpPr>
            <p:cNvPr id="191" name="Oval"/>
            <p:cNvSpPr/>
            <p:nvPr/>
          </p:nvSpPr>
          <p:spPr>
            <a:xfrm>
              <a:off x="0" y="52832"/>
              <a:ext cx="463550" cy="304801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 b="1" sz="2400"/>
              </a:pPr>
            </a:p>
          </p:txBody>
        </p:sp>
        <p:sp>
          <p:nvSpPr>
            <p:cNvPr id="192" name="30"/>
            <p:cNvSpPr txBox="1"/>
            <p:nvPr/>
          </p:nvSpPr>
          <p:spPr>
            <a:xfrm>
              <a:off x="19399" y="-1"/>
              <a:ext cx="424752" cy="4104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432" tIns="27432" rIns="27432" bIns="27432" numCol="1" anchor="ctr">
              <a:spAutoFit/>
            </a:bodyPr>
            <a:lstStyle>
              <a:lvl1pPr algn="ctr" defTabSz="1175644">
                <a:defRPr b="1" sz="2400"/>
              </a:lvl1pPr>
            </a:lstStyle>
            <a:p>
              <a:pPr/>
              <a:r>
                <a:t>30</a:t>
              </a:r>
            </a:p>
          </p:txBody>
        </p:sp>
      </p:grpSp>
      <p:sp>
        <p:nvSpPr>
          <p:cNvPr id="194" name="Freeform 164"/>
          <p:cNvSpPr/>
          <p:nvPr/>
        </p:nvSpPr>
        <p:spPr>
          <a:xfrm>
            <a:off x="9818011" y="3826966"/>
            <a:ext cx="560192" cy="18992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5" h="21600" fill="norm" stroke="1" extrusionOk="0">
                <a:moveTo>
                  <a:pt x="0" y="21600"/>
                </a:moveTo>
                <a:cubicBezTo>
                  <a:pt x="7254" y="20292"/>
                  <a:pt x="14507" y="18984"/>
                  <a:pt x="18054" y="15384"/>
                </a:cubicBezTo>
                <a:cubicBezTo>
                  <a:pt x="21600" y="11784"/>
                  <a:pt x="21439" y="5892"/>
                  <a:pt x="21278" y="0"/>
                </a:cubicBezTo>
              </a:path>
            </a:pathLst>
          </a:custGeom>
          <a:ln w="57150">
            <a:solidFill>
              <a:srgbClr val="FF0000"/>
            </a:solidFill>
            <a:tailEnd type="stealth"/>
          </a:ln>
        </p:spPr>
        <p:txBody>
          <a:bodyPr lIns="45719" rIns="45719" anchor="ctr"/>
          <a:lstStyle/>
          <a:p>
            <a:pPr algn="ctr" defTabSz="1175644"/>
          </a:p>
        </p:txBody>
      </p:sp>
      <p:grpSp>
        <p:nvGrpSpPr>
          <p:cNvPr id="197" name="Oval 182"/>
          <p:cNvGrpSpPr/>
          <p:nvPr/>
        </p:nvGrpSpPr>
        <p:grpSpPr>
          <a:xfrm>
            <a:off x="7535275" y="5729055"/>
            <a:ext cx="463551" cy="410465"/>
            <a:chOff x="0" y="0"/>
            <a:chExt cx="463550" cy="410463"/>
          </a:xfrm>
        </p:grpSpPr>
        <p:sp>
          <p:nvSpPr>
            <p:cNvPr id="195" name="Oval"/>
            <p:cNvSpPr/>
            <p:nvPr/>
          </p:nvSpPr>
          <p:spPr>
            <a:xfrm>
              <a:off x="0" y="49657"/>
              <a:ext cx="463550" cy="311151"/>
            </a:xfrm>
            <a:prstGeom prst="ellipse">
              <a:avLst/>
            </a:prstGeom>
            <a:solidFill>
              <a:srgbClr val="0070C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" name="89"/>
            <p:cNvSpPr txBox="1"/>
            <p:nvPr/>
          </p:nvSpPr>
          <p:spPr>
            <a:xfrm>
              <a:off x="19399" y="-1"/>
              <a:ext cx="424752" cy="4104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432" tIns="27432" rIns="27432" bIns="27432" numCol="1" anchor="ctr">
              <a:spAutoFit/>
            </a:bodyPr>
            <a:lstStyle>
              <a:lvl1pPr algn="ctr" defTabSz="1175644">
                <a:defRPr b="1"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89</a:t>
              </a:r>
            </a:p>
          </p:txBody>
        </p:sp>
      </p:grpSp>
      <p:sp>
        <p:nvSpPr>
          <p:cNvPr id="198" name="TextBox 97"/>
          <p:cNvSpPr txBox="1"/>
          <p:nvPr/>
        </p:nvSpPr>
        <p:spPr>
          <a:xfrm>
            <a:off x="752475" y="5297487"/>
            <a:ext cx="729219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800"/>
            </a:lvl1pPr>
          </a:lstStyle>
          <a:p>
            <a:pPr/>
            <a:r>
              <a:t>#+2</a:t>
            </a:r>
          </a:p>
        </p:txBody>
      </p:sp>
      <p:sp>
        <p:nvSpPr>
          <p:cNvPr id="199" name="TextBox 89"/>
          <p:cNvSpPr txBox="1"/>
          <p:nvPr/>
        </p:nvSpPr>
        <p:spPr>
          <a:xfrm>
            <a:off x="22224" y="26987"/>
            <a:ext cx="12749215" cy="812166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1175644">
              <a:defRPr b="1" sz="2400"/>
            </a:lvl1pPr>
          </a:lstStyle>
          <a:p>
            <a:pPr/>
            <a:r>
              <a:t>CIN-64	3-6	+30	         ZEBRA                       YYO    FRG TRPS    	STEELER BANG 8   </a:t>
            </a:r>
          </a:p>
        </p:txBody>
      </p:sp>
      <p:grpSp>
        <p:nvGrpSpPr>
          <p:cNvPr id="202" name="Oval 211"/>
          <p:cNvGrpSpPr/>
          <p:nvPr/>
        </p:nvGrpSpPr>
        <p:grpSpPr>
          <a:xfrm>
            <a:off x="11230502" y="5659554"/>
            <a:ext cx="463551" cy="410465"/>
            <a:chOff x="0" y="0"/>
            <a:chExt cx="463550" cy="410463"/>
          </a:xfrm>
        </p:grpSpPr>
        <p:sp>
          <p:nvSpPr>
            <p:cNvPr id="200" name="Oval"/>
            <p:cNvSpPr/>
            <p:nvPr/>
          </p:nvSpPr>
          <p:spPr>
            <a:xfrm>
              <a:off x="0" y="52832"/>
              <a:ext cx="463550" cy="304801"/>
            </a:xfrm>
            <a:prstGeom prst="ellipse">
              <a:avLst/>
            </a:prstGeom>
            <a:solidFill>
              <a:srgbClr val="FF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1" name="11"/>
            <p:cNvSpPr txBox="1"/>
            <p:nvPr/>
          </p:nvSpPr>
          <p:spPr>
            <a:xfrm>
              <a:off x="19399" y="-1"/>
              <a:ext cx="424752" cy="4104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432" tIns="27432" rIns="27432" bIns="27432" numCol="1" anchor="ctr">
              <a:spAutoFit/>
            </a:bodyPr>
            <a:lstStyle>
              <a:lvl1pPr algn="ctr" defTabSz="1175644">
                <a:defRPr b="1"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11</a:t>
              </a:r>
            </a:p>
          </p:txBody>
        </p:sp>
      </p:grpSp>
      <p:sp>
        <p:nvSpPr>
          <p:cNvPr id="203" name="Straight Connector 278"/>
          <p:cNvSpPr/>
          <p:nvPr/>
        </p:nvSpPr>
        <p:spPr>
          <a:xfrm>
            <a:off x="11488607" y="2044536"/>
            <a:ext cx="1" cy="3683328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06" name="Oval 218"/>
          <p:cNvGrpSpPr/>
          <p:nvPr/>
        </p:nvGrpSpPr>
        <p:grpSpPr>
          <a:xfrm>
            <a:off x="9540117" y="5645150"/>
            <a:ext cx="500065" cy="410464"/>
            <a:chOff x="0" y="0"/>
            <a:chExt cx="500064" cy="410463"/>
          </a:xfrm>
        </p:grpSpPr>
        <p:sp>
          <p:nvSpPr>
            <p:cNvPr id="204" name="Oval"/>
            <p:cNvSpPr/>
            <p:nvPr/>
          </p:nvSpPr>
          <p:spPr>
            <a:xfrm>
              <a:off x="0" y="40131"/>
              <a:ext cx="500065" cy="330201"/>
            </a:xfrm>
            <a:prstGeom prst="ellipse">
              <a:avLst/>
            </a:prstGeom>
            <a:solidFill>
              <a:srgbClr val="FF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" name="19"/>
            <p:cNvSpPr txBox="1"/>
            <p:nvPr/>
          </p:nvSpPr>
          <p:spPr>
            <a:xfrm>
              <a:off x="37655" y="0"/>
              <a:ext cx="424753" cy="4104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432" tIns="27432" rIns="27432" bIns="27432" numCol="1" anchor="ctr">
              <a:spAutoFit/>
            </a:bodyPr>
            <a:lstStyle>
              <a:lvl1pPr algn="ctr" defTabSz="1175644">
                <a:defRPr b="1"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207" name="TextBox 97"/>
          <p:cNvSpPr txBox="1"/>
          <p:nvPr/>
        </p:nvSpPr>
        <p:spPr>
          <a:xfrm>
            <a:off x="8521700" y="5645150"/>
            <a:ext cx="1198563" cy="497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/>
            </a:lvl1pPr>
          </a:lstStyle>
          <a:p>
            <a:pPr/>
            <a:r>
              <a:t>M</a:t>
            </a:r>
          </a:p>
        </p:txBody>
      </p:sp>
      <p:sp>
        <p:nvSpPr>
          <p:cNvPr id="208" name="TextBox 97"/>
          <p:cNvSpPr txBox="1"/>
          <p:nvPr/>
        </p:nvSpPr>
        <p:spPr>
          <a:xfrm>
            <a:off x="1158875" y="2033588"/>
            <a:ext cx="76517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/>
            </a:lvl1pPr>
          </a:lstStyle>
          <a:p>
            <a:pPr/>
            <a:r>
              <a:t>12</a:t>
            </a:r>
          </a:p>
        </p:txBody>
      </p:sp>
      <p:sp>
        <p:nvSpPr>
          <p:cNvPr id="209" name="TextBox 97"/>
          <p:cNvSpPr txBox="1"/>
          <p:nvPr/>
        </p:nvSpPr>
        <p:spPr>
          <a:xfrm>
            <a:off x="11509375" y="2674938"/>
            <a:ext cx="76517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/>
            </a:lvl1pPr>
          </a:lstStyle>
          <a:p>
            <a:pPr/>
            <a:r>
              <a:t>8</a:t>
            </a:r>
          </a:p>
        </p:txBody>
      </p:sp>
      <p:sp>
        <p:nvSpPr>
          <p:cNvPr id="210" name="Straight Connector 184"/>
          <p:cNvSpPr/>
          <p:nvPr/>
        </p:nvSpPr>
        <p:spPr>
          <a:xfrm>
            <a:off x="7767050" y="2976895"/>
            <a:ext cx="1" cy="2814926"/>
          </a:xfrm>
          <a:prstGeom prst="line">
            <a:avLst/>
          </a:prstGeom>
          <a:ln w="57150">
            <a:solidFill>
              <a:srgbClr val="0070C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1" name="TextBox 97"/>
          <p:cNvSpPr txBox="1"/>
          <p:nvPr/>
        </p:nvSpPr>
        <p:spPr>
          <a:xfrm>
            <a:off x="6975475" y="2624138"/>
            <a:ext cx="76517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/>
            </a:lvl1pPr>
          </a:lstStyle>
          <a:p>
            <a:pPr/>
            <a:r>
              <a:t>8</a:t>
            </a:r>
          </a:p>
        </p:txBody>
      </p:sp>
      <p:sp>
        <p:nvSpPr>
          <p:cNvPr id="212" name="Freeform 166"/>
          <p:cNvSpPr/>
          <p:nvPr/>
        </p:nvSpPr>
        <p:spPr>
          <a:xfrm>
            <a:off x="1285977" y="3722492"/>
            <a:ext cx="2484058" cy="1470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5" h="21600" fill="norm" stroke="1" extrusionOk="0">
                <a:moveTo>
                  <a:pt x="0" y="21600"/>
                </a:moveTo>
                <a:cubicBezTo>
                  <a:pt x="7254" y="20292"/>
                  <a:pt x="14507" y="18984"/>
                  <a:pt x="18054" y="15384"/>
                </a:cubicBezTo>
                <a:cubicBezTo>
                  <a:pt x="21600" y="11784"/>
                  <a:pt x="21439" y="5892"/>
                  <a:pt x="21278" y="0"/>
                </a:cubicBezTo>
              </a:path>
            </a:pathLst>
          </a:custGeom>
          <a:ln w="57150">
            <a:solidFill>
              <a:srgbClr val="FF0000"/>
            </a:solidFill>
            <a:tailEnd type="triangle"/>
          </a:ln>
        </p:spPr>
        <p:txBody>
          <a:bodyPr lIns="45719" rIns="45719" anchor="ctr"/>
          <a:lstStyle/>
          <a:p>
            <a:pPr algn="ctr" defTabSz="1175644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1747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1747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1747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1747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