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801600" cy="7772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11747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3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960119" y="2414482"/>
            <a:ext cx="10881361" cy="166603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920238" y="4404359"/>
            <a:ext cx="8961123" cy="198628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/>
          <p:nvPr>
            <p:ph type="title"/>
          </p:nvPr>
        </p:nvSpPr>
        <p:spPr>
          <a:xfrm>
            <a:off x="12994957" y="352637"/>
            <a:ext cx="4031617" cy="751691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idx="1"/>
          </p:nvPr>
        </p:nvSpPr>
        <p:spPr>
          <a:xfrm>
            <a:off x="895668" y="352637"/>
            <a:ext cx="11885932" cy="751691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1011237" y="4994487"/>
            <a:ext cx="10881361" cy="1543687"/>
          </a:xfrm>
          <a:prstGeom prst="rect">
            <a:avLst/>
          </a:prstGeom>
        </p:spPr>
        <p:txBody>
          <a:bodyPr anchor="t"/>
          <a:lstStyle>
            <a:lvl1pPr algn="l">
              <a:defRPr b="1" cap="all" sz="51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1011237" y="3294274"/>
            <a:ext cx="10881361" cy="17002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1pPr>
            <a:lvl2pPr marL="0" indent="0"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2pPr>
            <a:lvl3pPr marL="0" indent="0"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3pPr>
            <a:lvl4pPr marL="0" indent="0"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4pPr>
            <a:lvl5pPr marL="0" indent="0">
              <a:spcBef>
                <a:spcPts val="600"/>
              </a:spcBef>
              <a:buSzTx/>
              <a:buFont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idx="1"/>
          </p:nvPr>
        </p:nvSpPr>
        <p:spPr>
          <a:xfrm>
            <a:off x="895668" y="2054648"/>
            <a:ext cx="7958774" cy="5814908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3600"/>
            </a:lvl1pPr>
            <a:lvl2pPr marL="1013234" indent="-425860">
              <a:spcBef>
                <a:spcPts val="800"/>
              </a:spcBef>
              <a:defRPr sz="3600"/>
            </a:lvl2pPr>
            <a:lvl3pPr marL="1581393" indent="-406643">
              <a:spcBef>
                <a:spcPts val="800"/>
              </a:spcBef>
              <a:defRPr sz="3600"/>
            </a:lvl3pPr>
            <a:lvl4pPr marL="2221809" indent="-459684">
              <a:spcBef>
                <a:spcPts val="800"/>
              </a:spcBef>
              <a:defRPr sz="3600"/>
            </a:lvl4pPr>
            <a:lvl5pPr marL="2810772" indent="-459684">
              <a:spcBef>
                <a:spcPts val="800"/>
              </a:spcBef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640080" y="311256"/>
            <a:ext cx="11521441" cy="1295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40080" y="1739793"/>
            <a:ext cx="5656263" cy="72506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b="1" sz="3100"/>
            </a:lvl1pPr>
            <a:lvl2pPr marL="0" indent="0">
              <a:spcBef>
                <a:spcPts val="700"/>
              </a:spcBef>
              <a:buSzTx/>
              <a:buFontTx/>
              <a:buNone/>
              <a:defRPr b="1" sz="3100"/>
            </a:lvl2pPr>
            <a:lvl3pPr marL="0" indent="0">
              <a:spcBef>
                <a:spcPts val="700"/>
              </a:spcBef>
              <a:buSzTx/>
              <a:buFontTx/>
              <a:buNone/>
              <a:defRPr b="1" sz="3100"/>
            </a:lvl3pPr>
            <a:lvl4pPr marL="0" indent="0">
              <a:spcBef>
                <a:spcPts val="700"/>
              </a:spcBef>
              <a:buSzTx/>
              <a:buFontTx/>
              <a:buNone/>
              <a:defRPr b="1" sz="3100"/>
            </a:lvl4pPr>
            <a:lvl5pPr marL="0" indent="0">
              <a:spcBef>
                <a:spcPts val="700"/>
              </a:spcBef>
              <a:buSzTx/>
              <a:buFontTx/>
              <a:buNone/>
              <a:defRPr b="1" sz="3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6503034" y="1739794"/>
            <a:ext cx="5658487" cy="7250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40080" y="309457"/>
            <a:ext cx="4211640" cy="1316990"/>
          </a:xfrm>
          <a:prstGeom prst="rect">
            <a:avLst/>
          </a:prstGeom>
        </p:spPr>
        <p:txBody>
          <a:bodyPr anchor="b"/>
          <a:lstStyle>
            <a:lvl1pPr algn="l">
              <a:defRPr b="1" sz="26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5005070" y="309457"/>
            <a:ext cx="7156451" cy="663352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13"/>
          </p:nvPr>
        </p:nvSpPr>
        <p:spPr>
          <a:xfrm>
            <a:off x="640081" y="1626447"/>
            <a:ext cx="4211638" cy="53165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2509203" y="5440679"/>
            <a:ext cx="7680960" cy="642305"/>
          </a:xfrm>
          <a:prstGeom prst="rect">
            <a:avLst/>
          </a:prstGeom>
        </p:spPr>
        <p:txBody>
          <a:bodyPr anchor="b"/>
          <a:lstStyle>
            <a:lvl1pPr algn="l">
              <a:defRPr b="1" sz="26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2509203" y="694478"/>
            <a:ext cx="7680960" cy="46634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2509203" y="6082982"/>
            <a:ext cx="7680960" cy="91217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sz="1800"/>
            </a:lvl1pPr>
            <a:lvl2pPr marL="0" indent="0">
              <a:spcBef>
                <a:spcPts val="400"/>
              </a:spcBef>
              <a:buSzTx/>
              <a:buFontTx/>
              <a:buNone/>
              <a:defRPr sz="1800"/>
            </a:lvl2pPr>
            <a:lvl3pPr marL="0" indent="0">
              <a:spcBef>
                <a:spcPts val="400"/>
              </a:spcBef>
              <a:buSzTx/>
              <a:buFontTx/>
              <a:buNone/>
              <a:defRPr sz="1800"/>
            </a:lvl3pPr>
            <a:lvl4pPr marL="0" indent="0">
              <a:spcBef>
                <a:spcPts val="400"/>
              </a:spcBef>
              <a:buSzTx/>
              <a:buFontTx/>
              <a:buNone/>
              <a:defRPr sz="1800"/>
            </a:lvl4pPr>
            <a:lvl5pPr marL="0" indent="0">
              <a:spcBef>
                <a:spcPts val="400"/>
              </a:spcBef>
              <a:buSzTx/>
              <a:buFontTx/>
              <a:buNone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39762" y="311150"/>
            <a:ext cx="11522076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8780" tIns="58780" rIns="58780" bIns="5878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39762" y="1812925"/>
            <a:ext cx="11522076" cy="513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8780" tIns="58780" rIns="58780" bIns="5878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831775" y="7244512"/>
            <a:ext cx="330065" cy="333463"/>
          </a:xfrm>
          <a:prstGeom prst="rect">
            <a:avLst/>
          </a:prstGeom>
          <a:ln w="12700">
            <a:miter lim="400000"/>
          </a:ln>
        </p:spPr>
        <p:txBody>
          <a:bodyPr wrap="none" lIns="58780" tIns="58780" rIns="58780" bIns="58780" anchor="ctr">
            <a:spAutoFit/>
          </a:bodyPr>
          <a:lstStyle>
            <a:lvl1pPr algn="r">
              <a:defRPr sz="1500">
                <a:solidFill>
                  <a:srgbClr val="89898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7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439737" marR="0" indent="-439737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1005019" marR="0" indent="-417645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563176" marR="0" indent="-388426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2225248" marR="0" indent="-463123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814210" marR="0" indent="-463122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3402584" marR="0" indent="-463474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990406" marR="0" indent="-463474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4578229" marR="0" indent="-463474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5166050" marR="0" indent="-463475" algn="l" defTabSz="1174750" rtl="0" latinLnBrk="0">
        <a:lnSpc>
          <a:spcPct val="10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1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1174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02"/>
          <p:cNvSpPr txBox="1"/>
          <p:nvPr/>
        </p:nvSpPr>
        <p:spPr>
          <a:xfrm>
            <a:off x="12711113" y="8035924"/>
            <a:ext cx="606427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i="1" sz="28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113" name="Straight Connector 348"/>
          <p:cNvSpPr/>
          <p:nvPr/>
        </p:nvSpPr>
        <p:spPr>
          <a:xfrm flipV="1">
            <a:off x="1677988" y="1077911"/>
            <a:ext cx="1685927" cy="1255715"/>
          </a:xfrm>
          <a:prstGeom prst="line">
            <a:avLst/>
          </a:prstGeom>
          <a:ln w="57150">
            <a:solidFill>
              <a:srgbClr val="FF0000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Freeform 166"/>
          <p:cNvSpPr/>
          <p:nvPr/>
        </p:nvSpPr>
        <p:spPr>
          <a:xfrm flipH="1" flipV="1" rot="10800000">
            <a:off x="1285977" y="2333624"/>
            <a:ext cx="409446" cy="2859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45" h="21600" fill="norm" stroke="1" extrusionOk="0">
                <a:moveTo>
                  <a:pt x="0" y="21600"/>
                </a:moveTo>
                <a:cubicBezTo>
                  <a:pt x="7254" y="20292"/>
                  <a:pt x="14507" y="18984"/>
                  <a:pt x="18054" y="15384"/>
                </a:cubicBezTo>
                <a:cubicBezTo>
                  <a:pt x="21600" y="11784"/>
                  <a:pt x="21439" y="5892"/>
                  <a:pt x="21278" y="0"/>
                </a:cubicBezTo>
              </a:path>
            </a:pathLst>
          </a:custGeom>
          <a:ln w="5715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 defTabSz="1175644"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174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1174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174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11747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3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