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801600" cy="7772400"/>
  <p:notesSz cx="6950075" cy="11979275"/>
  <p:defaultTextStyle>
    <a:defPPr>
      <a:defRPr lang="en-US"/>
    </a:defPPr>
    <a:lvl1pPr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587375" indent="-13017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1174750" indent="-260350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762125" indent="-39052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2351088" indent="-522288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63" autoAdjust="0"/>
    <p:restoredTop sz="92938" autoAdjust="0"/>
  </p:normalViewPr>
  <p:slideViewPr>
    <p:cSldViewPr snapToGrid="0">
      <p:cViewPr>
        <p:scale>
          <a:sx n="27" d="100"/>
          <a:sy n="27" d="100"/>
        </p:scale>
        <p:origin x="4064" y="2616"/>
      </p:cViewPr>
      <p:guideLst>
        <p:guide orient="horz" pos="2448"/>
        <p:guide pos="403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E63EC0-1F15-4F20-8F00-96F474BCA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86652-C2F5-4A3C-B525-2E5AF97925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5413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CC5DEFC-6CB6-0944-A383-07F4BD5CE1F0}" type="datetimeFigureOut">
              <a:rPr lang="en-US"/>
              <a:pPr>
                <a:defRPr/>
              </a:pPr>
              <a:t>1/21/19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644EE3-FA04-4AB2-BAB0-59F545575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6050" y="1497013"/>
            <a:ext cx="6657975" cy="4043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082A1B1-7BA7-4D1E-B1E5-594AED02E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5765800"/>
            <a:ext cx="5559425" cy="4716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C3B8-EE47-4B99-B414-0E5BA9D977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CAA76-7529-4E55-BE4F-A8FD73B9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5413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558E10-D5AC-6E4D-A8AD-0886C7B53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903BAE-586D-9D4C-986B-48120DC275D6}" type="slidenum">
              <a:rPr lang="en-US" altLang="en-US">
                <a:latin typeface="Calibri" charset="0"/>
                <a:ea typeface="Arial" charset="0"/>
                <a:cs typeface="Arial" charset="0"/>
              </a:rPr>
              <a:pPr/>
              <a:t>1</a:t>
            </a:fld>
            <a:endParaRPr lang="en-US" altLang="en-US">
              <a:latin typeface="Calibri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903BAE-586D-9D4C-986B-48120DC275D6}" type="slidenum">
              <a:rPr lang="en-US" altLang="en-US">
                <a:latin typeface="Calibri" charset="0"/>
                <a:ea typeface="Arial" charset="0"/>
                <a:cs typeface="Arial" charset="0"/>
              </a:rPr>
              <a:pPr/>
              <a:t>2</a:t>
            </a:fld>
            <a:endParaRPr lang="en-US" altLang="en-US">
              <a:latin typeface="Calibri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79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D1B49-4C5A-3F41-8750-1C2DDF06209A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73169-0E50-4847-82EB-61D35A5489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1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451DF-A0D7-124C-9711-22526FE42FD4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7D0A2-7E55-5D44-B54D-E34643024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56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352637"/>
            <a:ext cx="4031615" cy="75169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352637"/>
            <a:ext cx="11885930" cy="75169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1BF6F-1911-594C-98F3-EE571284E476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DEC2-E39B-8043-81AD-855798309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6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843EE-73C9-F44B-A99F-D7C86932F671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6A43-75B0-F148-8BD3-FEE8C5D56E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5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5B507-53C6-FB4E-9C3E-9E6F793A59BB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115BE-AC39-804C-A11A-AE06885BFE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5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2054648"/>
            <a:ext cx="7958772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2054648"/>
            <a:ext cx="7958773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B0932-88DB-0247-BD24-C30D14B797F7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1D003-7907-1D4F-9B5D-AE129F7CA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8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FE898-7FED-2A4C-96D1-91FF74BC021B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5319E-E4CC-8D4E-903F-2026FBA6C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38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A4BCE-360A-6749-92B2-E5D5F165DC23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1F163-6A70-A945-971D-75AD4C2EE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8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B7A6-4008-7B42-BF4C-BCFE06B907E5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C4B4-B402-CB45-BE3E-553E65518F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63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9DE6-A606-1B4F-81FF-127E58D0A7BB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E06DC-5DB9-D94C-9146-A6B618D3E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71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 rtlCol="0">
            <a:normAutofit/>
          </a:bodyPr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1E78-2C74-7842-A47B-3E1F3DE6419E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9F3B-8D54-7342-A253-EDF94FDA0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2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9763" y="311150"/>
            <a:ext cx="1152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9763" y="1812925"/>
            <a:ext cx="115220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7564" tIns="58782" rIns="117564" bIns="58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9763" y="7204075"/>
            <a:ext cx="29876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4A4352D-8FC9-AF4E-92A8-CDC2914E9BFF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563" y="7204075"/>
            <a:ext cx="40544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163" y="7204075"/>
            <a:ext cx="2987675" cy="414338"/>
          </a:xfrm>
          <a:prstGeom prst="rect">
            <a:avLst/>
          </a:prstGeom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638432-D128-B04F-BCB0-9317E4E498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4750" rtl="0" eaLnBrk="0" fontAlgn="base" hangingPunct="0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2pPr>
      <a:lvl3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3pPr>
      <a:lvl4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4pPr>
      <a:lvl5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5pPr>
      <a:lvl6pPr marL="4572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6pPr>
      <a:lvl7pPr marL="9144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7pPr>
      <a:lvl8pPr marL="13716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8pPr>
      <a:lvl9pPr marL="18288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9pPr>
    </p:titleStyle>
    <p:bodyStyle>
      <a:lvl1pPr marL="439738" indent="-43973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4088" indent="-366713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8438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5813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4775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64"/>
          <p:cNvGrpSpPr>
            <a:grpSpLocks/>
          </p:cNvGrpSpPr>
          <p:nvPr/>
        </p:nvGrpSpPr>
        <p:grpSpPr bwMode="auto">
          <a:xfrm flipV="1">
            <a:off x="5577681" y="4027488"/>
            <a:ext cx="2244725" cy="711200"/>
            <a:chOff x="5265608" y="2909625"/>
            <a:chExt cx="2246298" cy="712100"/>
          </a:xfrm>
        </p:grpSpPr>
        <p:grpSp>
          <p:nvGrpSpPr>
            <p:cNvPr id="3230" name="Group 65"/>
            <p:cNvGrpSpPr>
              <a:grpSpLocks/>
            </p:cNvGrpSpPr>
            <p:nvPr/>
          </p:nvGrpSpPr>
          <p:grpSpPr bwMode="auto">
            <a:xfrm>
              <a:off x="5265608" y="2909625"/>
              <a:ext cx="318598" cy="711400"/>
              <a:chOff x="5265608" y="2909625"/>
              <a:chExt cx="318598" cy="71140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7E363C4-A5BB-4C99-A624-8F3E0B0CF1FD}"/>
                  </a:ext>
                </a:extLst>
              </p:cNvPr>
              <p:cNvCxnSpPr/>
              <p:nvPr/>
            </p:nvCxnSpPr>
            <p:spPr>
              <a:xfrm flipH="1">
                <a:off x="5265608" y="36217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DB1B19-D996-4961-B674-AA57F706FA3B}"/>
                  </a:ext>
                </a:extLst>
              </p:cNvPr>
              <p:cNvCxnSpPr/>
              <p:nvPr/>
            </p:nvCxnSpPr>
            <p:spPr>
              <a:xfrm flipH="1">
                <a:off x="5265608" y="29096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5E104E2-FDB8-4C7B-BE70-BD74DBE80448}"/>
                  </a:ext>
                </a:extLst>
              </p:cNvPr>
              <p:cNvCxnSpPr/>
              <p:nvPr/>
            </p:nvCxnSpPr>
            <p:spPr>
              <a:xfrm flipH="1">
                <a:off x="5265608" y="3154409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656D899-BEDA-4852-85A5-EB238A0DD87A}"/>
                  </a:ext>
                </a:extLst>
              </p:cNvPr>
              <p:cNvCxnSpPr/>
              <p:nvPr/>
            </p:nvCxnSpPr>
            <p:spPr>
              <a:xfrm flipH="1">
                <a:off x="5265608" y="3386478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1" name="Group 66"/>
            <p:cNvGrpSpPr>
              <a:grpSpLocks/>
            </p:cNvGrpSpPr>
            <p:nvPr/>
          </p:nvGrpSpPr>
          <p:grpSpPr bwMode="auto">
            <a:xfrm>
              <a:off x="7193308" y="2910325"/>
              <a:ext cx="318598" cy="711400"/>
              <a:chOff x="7193308" y="2910325"/>
              <a:chExt cx="318598" cy="7114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9A2A197-5BB1-4761-9581-D84F11BD5403}"/>
                  </a:ext>
                </a:extLst>
              </p:cNvPr>
              <p:cNvCxnSpPr/>
              <p:nvPr/>
            </p:nvCxnSpPr>
            <p:spPr>
              <a:xfrm flipH="1">
                <a:off x="7192596" y="36217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B257B31-8F23-4CFE-8813-E248E7C1DD1D}"/>
                  </a:ext>
                </a:extLst>
              </p:cNvPr>
              <p:cNvCxnSpPr/>
              <p:nvPr/>
            </p:nvCxnSpPr>
            <p:spPr>
              <a:xfrm flipH="1">
                <a:off x="7192596" y="29096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040476A-9EF3-45C9-9C06-A359CB077D2D}"/>
                  </a:ext>
                </a:extLst>
              </p:cNvPr>
              <p:cNvCxnSpPr/>
              <p:nvPr/>
            </p:nvCxnSpPr>
            <p:spPr>
              <a:xfrm flipH="1">
                <a:off x="7192596" y="3154409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54CA8B4-C12C-49BD-8D34-392F8905DC0B}"/>
                  </a:ext>
                </a:extLst>
              </p:cNvPr>
              <p:cNvCxnSpPr/>
              <p:nvPr/>
            </p:nvCxnSpPr>
            <p:spPr>
              <a:xfrm flipH="1">
                <a:off x="7192596" y="3386478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89" name="TextBox 89"/>
          <p:cNvSpPr txBox="1">
            <a:spLocks noChangeArrowheads="1"/>
          </p:cNvSpPr>
          <p:nvPr/>
        </p:nvSpPr>
        <p:spPr bwMode="auto">
          <a:xfrm>
            <a:off x="4763" y="7399338"/>
            <a:ext cx="1275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PERIOD: 			PLAY#: 			HASH: L        	DEFENSE: </a:t>
            </a:r>
          </a:p>
        </p:txBody>
      </p:sp>
      <p:grpSp>
        <p:nvGrpSpPr>
          <p:cNvPr id="7" name="Group 6"/>
          <p:cNvGrpSpPr/>
          <p:nvPr/>
        </p:nvGrpSpPr>
        <p:grpSpPr>
          <a:xfrm rot="10800000">
            <a:off x="4279416" y="5080562"/>
            <a:ext cx="2978155" cy="311150"/>
            <a:chOff x="4279416" y="5080562"/>
            <a:chExt cx="2978155" cy="31115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4A09BC-3E90-4B73-9FA2-4512E1547F5E}"/>
                </a:ext>
              </a:extLst>
            </p:cNvPr>
            <p:cNvSpPr/>
            <p:nvPr/>
          </p:nvSpPr>
          <p:spPr bwMode="auto">
            <a:xfrm rot="10800000" flipV="1">
              <a:off x="5531959" y="5080562"/>
              <a:ext cx="460375" cy="3063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60196BA-E5F7-42E7-8F0B-EB5F0BCC20DD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79402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8B8BAEB-7BE1-4932-A64D-D3FDAE84DB6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890609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6FBA94-8F21-4F9C-A997-08BD2971E453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17489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C12259-35A9-419A-84CE-627DD348E46B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279416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397EBF18-A305-4FCE-B2D6-5E53C7E0359D}"/>
              </a:ext>
            </a:extLst>
          </p:cNvPr>
          <p:cNvSpPr>
            <a:spLocks/>
          </p:cNvSpPr>
          <p:nvPr/>
        </p:nvSpPr>
        <p:spPr bwMode="auto">
          <a:xfrm>
            <a:off x="884238" y="5114925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752C0C9-2293-4552-B710-08060CC93577}"/>
              </a:ext>
            </a:extLst>
          </p:cNvPr>
          <p:cNvSpPr>
            <a:spLocks/>
          </p:cNvSpPr>
          <p:nvPr/>
        </p:nvSpPr>
        <p:spPr bwMode="auto">
          <a:xfrm>
            <a:off x="5530371" y="6339449"/>
            <a:ext cx="46355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2AFD89B-2004-4967-AB24-F039E56CDAF9}"/>
              </a:ext>
            </a:extLst>
          </p:cNvPr>
          <p:cNvSpPr>
            <a:spLocks/>
          </p:cNvSpPr>
          <p:nvPr/>
        </p:nvSpPr>
        <p:spPr bwMode="auto">
          <a:xfrm>
            <a:off x="4619146" y="6334687"/>
            <a:ext cx="46355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30</a:t>
            </a:r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C07A3519-0814-43A4-8FC7-BE4BAC5B5E11}"/>
              </a:ext>
            </a:extLst>
          </p:cNvPr>
          <p:cNvSpPr/>
          <p:nvPr/>
        </p:nvSpPr>
        <p:spPr>
          <a:xfrm>
            <a:off x="8950325" y="825500"/>
            <a:ext cx="1287463" cy="4579938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B583DA9-8A0A-4841-9F94-B1154AC3383A}"/>
              </a:ext>
            </a:extLst>
          </p:cNvPr>
          <p:cNvSpPr>
            <a:spLocks/>
          </p:cNvSpPr>
          <p:nvPr/>
        </p:nvSpPr>
        <p:spPr bwMode="auto">
          <a:xfrm>
            <a:off x="7529033" y="5709212"/>
            <a:ext cx="463550" cy="3111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89</a:t>
            </a:r>
          </a:p>
        </p:txBody>
      </p:sp>
      <p:sp>
        <p:nvSpPr>
          <p:cNvPr id="3134" name="TextBox 97"/>
          <p:cNvSpPr txBox="1">
            <a:spLocks noChangeArrowheads="1"/>
          </p:cNvSpPr>
          <p:nvPr/>
        </p:nvSpPr>
        <p:spPr bwMode="auto">
          <a:xfrm>
            <a:off x="752475" y="5297488"/>
            <a:ext cx="727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#+2</a:t>
            </a:r>
          </a:p>
        </p:txBody>
      </p:sp>
      <p:sp>
        <p:nvSpPr>
          <p:cNvPr id="206" name="TextBox 89">
            <a:extLst>
              <a:ext uri="{FF2B5EF4-FFF2-40B4-BE49-F238E27FC236}">
                <a16:creationId xmlns:a16="http://schemas.microsoft.com/office/drawing/2014/main" id="{BFA6E656-A0CB-4287-BAE6-EACAB06C9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26988"/>
            <a:ext cx="12749213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1175644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400" b="1" dirty="0">
                <a:ea typeface="+mn-ea"/>
                <a:cs typeface="+mn-cs"/>
              </a:rPr>
              <a:t>CIN-32	3-6	+30	         ZEBRA                       YYO    FRG TRPS    	STEELER BANG 8   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094CD58-2841-4D2F-816E-2C73E05DA842}"/>
              </a:ext>
            </a:extLst>
          </p:cNvPr>
          <p:cNvSpPr>
            <a:spLocks/>
          </p:cNvSpPr>
          <p:nvPr/>
        </p:nvSpPr>
        <p:spPr bwMode="auto">
          <a:xfrm>
            <a:off x="11918950" y="5168900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11</a:t>
            </a:r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B283F9C-4C1C-463C-8C84-2CCA6C66E958}"/>
              </a:ext>
            </a:extLst>
          </p:cNvPr>
          <p:cNvCxnSpPr>
            <a:cxnSpLocks/>
          </p:cNvCxnSpPr>
          <p:nvPr/>
        </p:nvCxnSpPr>
        <p:spPr>
          <a:xfrm flipH="1" flipV="1">
            <a:off x="12117388" y="2927350"/>
            <a:ext cx="61912" cy="223837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AE04AB4F-BF36-4E90-A015-17A1F2FC752C}"/>
              </a:ext>
            </a:extLst>
          </p:cNvPr>
          <p:cNvCxnSpPr>
            <a:cxnSpLocks/>
          </p:cNvCxnSpPr>
          <p:nvPr/>
        </p:nvCxnSpPr>
        <p:spPr>
          <a:xfrm flipH="1">
            <a:off x="11614150" y="2946400"/>
            <a:ext cx="477838" cy="390525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DF8310B-668D-4FC7-A2EC-7F5FE8F47943}"/>
              </a:ext>
            </a:extLst>
          </p:cNvPr>
          <p:cNvCxnSpPr>
            <a:cxnSpLocks/>
          </p:cNvCxnSpPr>
          <p:nvPr/>
        </p:nvCxnSpPr>
        <p:spPr>
          <a:xfrm flipV="1">
            <a:off x="1677988" y="1077913"/>
            <a:ext cx="1685925" cy="1255712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C6DF8775-ABAF-47D3-BD52-C370B85CE598}"/>
              </a:ext>
            </a:extLst>
          </p:cNvPr>
          <p:cNvCxnSpPr>
            <a:cxnSpLocks/>
            <a:stCxn id="183" idx="2"/>
          </p:cNvCxnSpPr>
          <p:nvPr/>
        </p:nvCxnSpPr>
        <p:spPr>
          <a:xfrm flipH="1" flipV="1">
            <a:off x="6933721" y="5860024"/>
            <a:ext cx="595312" cy="4763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0C801F59-1DAB-44BE-B9B1-A8E6954D4323}"/>
              </a:ext>
            </a:extLst>
          </p:cNvPr>
          <p:cNvSpPr>
            <a:spLocks/>
          </p:cNvSpPr>
          <p:nvPr/>
        </p:nvSpPr>
        <p:spPr bwMode="auto">
          <a:xfrm>
            <a:off x="8613775" y="5351463"/>
            <a:ext cx="500063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19</a:t>
            </a:r>
          </a:p>
        </p:txBody>
      </p:sp>
      <p:sp>
        <p:nvSpPr>
          <p:cNvPr id="3190" name="TextBox 97"/>
          <p:cNvSpPr txBox="1">
            <a:spLocks noChangeArrowheads="1"/>
          </p:cNvSpPr>
          <p:nvPr/>
        </p:nvSpPr>
        <p:spPr bwMode="auto">
          <a:xfrm>
            <a:off x="8521700" y="5645150"/>
            <a:ext cx="1198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3201" name="TextBox 97"/>
          <p:cNvSpPr txBox="1">
            <a:spLocks noChangeArrowheads="1"/>
          </p:cNvSpPr>
          <p:nvPr/>
        </p:nvSpPr>
        <p:spPr bwMode="auto">
          <a:xfrm flipH="1">
            <a:off x="6173788" y="6138863"/>
            <a:ext cx="1892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2PT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SQ</a:t>
            </a:r>
          </a:p>
        </p:txBody>
      </p:sp>
      <p:sp>
        <p:nvSpPr>
          <p:cNvPr id="3204" name="TextBox 97"/>
          <p:cNvSpPr txBox="1">
            <a:spLocks noChangeArrowheads="1"/>
          </p:cNvSpPr>
          <p:nvPr/>
        </p:nvSpPr>
        <p:spPr bwMode="auto">
          <a:xfrm flipH="1">
            <a:off x="1158875" y="203358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12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309D5ED-A358-4D3F-B8A8-8FBF1F18D96A}"/>
              </a:ext>
            </a:extLst>
          </p:cNvPr>
          <p:cNvCxnSpPr>
            <a:cxnSpLocks/>
          </p:cNvCxnSpPr>
          <p:nvPr/>
        </p:nvCxnSpPr>
        <p:spPr>
          <a:xfrm flipV="1">
            <a:off x="6955946" y="5598087"/>
            <a:ext cx="600075" cy="7937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6E26D00A-742E-4F18-BA73-17D675833190}"/>
              </a:ext>
            </a:extLst>
          </p:cNvPr>
          <p:cNvCxnSpPr>
            <a:cxnSpLocks/>
          </p:cNvCxnSpPr>
          <p:nvPr/>
        </p:nvCxnSpPr>
        <p:spPr>
          <a:xfrm flipV="1">
            <a:off x="6967058" y="5590149"/>
            <a:ext cx="15875" cy="277813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3" name="TextBox 97"/>
          <p:cNvSpPr txBox="1">
            <a:spLocks noChangeArrowheads="1"/>
          </p:cNvSpPr>
          <p:nvPr/>
        </p:nvSpPr>
        <p:spPr bwMode="auto">
          <a:xfrm flipH="1">
            <a:off x="11509375" y="267493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8</a:t>
            </a:r>
          </a:p>
        </p:txBody>
      </p:sp>
      <p:sp>
        <p:nvSpPr>
          <p:cNvPr id="3214" name="TextBox 97"/>
          <p:cNvSpPr txBox="1">
            <a:spLocks noChangeArrowheads="1"/>
          </p:cNvSpPr>
          <p:nvPr/>
        </p:nvSpPr>
        <p:spPr bwMode="auto">
          <a:xfrm>
            <a:off x="11958638" y="5337175"/>
            <a:ext cx="498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47B8E59-9F48-453C-B933-F21A075A2CAC}"/>
              </a:ext>
            </a:extLst>
          </p:cNvPr>
          <p:cNvCxnSpPr>
            <a:cxnSpLocks/>
          </p:cNvCxnSpPr>
          <p:nvPr/>
        </p:nvCxnSpPr>
        <p:spPr>
          <a:xfrm flipH="1" flipV="1">
            <a:off x="7470776" y="2830281"/>
            <a:ext cx="82550" cy="2716212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AC17ACA-FB62-46C3-885C-ADE59B35D798}"/>
              </a:ext>
            </a:extLst>
          </p:cNvPr>
          <p:cNvCxnSpPr>
            <a:cxnSpLocks/>
          </p:cNvCxnSpPr>
          <p:nvPr/>
        </p:nvCxnSpPr>
        <p:spPr>
          <a:xfrm>
            <a:off x="7475537" y="2838544"/>
            <a:ext cx="455613" cy="460375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7" name="TextBox 97"/>
          <p:cNvSpPr txBox="1">
            <a:spLocks noChangeArrowheads="1"/>
          </p:cNvSpPr>
          <p:nvPr/>
        </p:nvSpPr>
        <p:spPr bwMode="auto">
          <a:xfrm flipH="1">
            <a:off x="6975475" y="262413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8</a:t>
            </a:r>
          </a:p>
        </p:txBody>
      </p:sp>
      <p:sp>
        <p:nvSpPr>
          <p:cNvPr id="189" name="Freeform 166">
            <a:extLst>
              <a:ext uri="{FF2B5EF4-FFF2-40B4-BE49-F238E27FC236}">
                <a16:creationId xmlns:a16="http://schemas.microsoft.com/office/drawing/2014/main" id="{9113F919-BEFA-43F0-8A91-0C97C87922C0}"/>
              </a:ext>
            </a:extLst>
          </p:cNvPr>
          <p:cNvSpPr/>
          <p:nvPr/>
        </p:nvSpPr>
        <p:spPr>
          <a:xfrm rot="10800000" flipH="1" flipV="1">
            <a:off x="1285977" y="2333625"/>
            <a:ext cx="414338" cy="2859087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280" y="4632960"/>
            <a:ext cx="1847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64"/>
          <p:cNvGrpSpPr>
            <a:grpSpLocks/>
          </p:cNvGrpSpPr>
          <p:nvPr/>
        </p:nvGrpSpPr>
        <p:grpSpPr bwMode="auto">
          <a:xfrm flipV="1">
            <a:off x="5577681" y="4027488"/>
            <a:ext cx="2244725" cy="711200"/>
            <a:chOff x="5265608" y="2909625"/>
            <a:chExt cx="2246298" cy="712100"/>
          </a:xfrm>
        </p:grpSpPr>
        <p:grpSp>
          <p:nvGrpSpPr>
            <p:cNvPr id="3230" name="Group 65"/>
            <p:cNvGrpSpPr>
              <a:grpSpLocks/>
            </p:cNvGrpSpPr>
            <p:nvPr/>
          </p:nvGrpSpPr>
          <p:grpSpPr bwMode="auto">
            <a:xfrm>
              <a:off x="5265608" y="2909625"/>
              <a:ext cx="318598" cy="711400"/>
              <a:chOff x="5265608" y="2909625"/>
              <a:chExt cx="318598" cy="71140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7E363C4-A5BB-4C99-A624-8F3E0B0CF1FD}"/>
                  </a:ext>
                </a:extLst>
              </p:cNvPr>
              <p:cNvCxnSpPr/>
              <p:nvPr/>
            </p:nvCxnSpPr>
            <p:spPr>
              <a:xfrm flipH="1">
                <a:off x="5265608" y="36217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DB1B19-D996-4961-B674-AA57F706FA3B}"/>
                  </a:ext>
                </a:extLst>
              </p:cNvPr>
              <p:cNvCxnSpPr/>
              <p:nvPr/>
            </p:nvCxnSpPr>
            <p:spPr>
              <a:xfrm flipH="1">
                <a:off x="5265608" y="29096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5E104E2-FDB8-4C7B-BE70-BD74DBE80448}"/>
                  </a:ext>
                </a:extLst>
              </p:cNvPr>
              <p:cNvCxnSpPr/>
              <p:nvPr/>
            </p:nvCxnSpPr>
            <p:spPr>
              <a:xfrm flipH="1">
                <a:off x="5265608" y="3154409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656D899-BEDA-4852-85A5-EB238A0DD87A}"/>
                  </a:ext>
                </a:extLst>
              </p:cNvPr>
              <p:cNvCxnSpPr/>
              <p:nvPr/>
            </p:nvCxnSpPr>
            <p:spPr>
              <a:xfrm flipH="1">
                <a:off x="5265608" y="3386478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1" name="Group 66"/>
            <p:cNvGrpSpPr>
              <a:grpSpLocks/>
            </p:cNvGrpSpPr>
            <p:nvPr/>
          </p:nvGrpSpPr>
          <p:grpSpPr bwMode="auto">
            <a:xfrm>
              <a:off x="7193308" y="2910325"/>
              <a:ext cx="318598" cy="711400"/>
              <a:chOff x="7193308" y="2910325"/>
              <a:chExt cx="318598" cy="7114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9A2A197-5BB1-4761-9581-D84F11BD5403}"/>
                  </a:ext>
                </a:extLst>
              </p:cNvPr>
              <p:cNvCxnSpPr/>
              <p:nvPr/>
            </p:nvCxnSpPr>
            <p:spPr>
              <a:xfrm flipH="1">
                <a:off x="7192596" y="36217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B257B31-8F23-4CFE-8813-E248E7C1DD1D}"/>
                  </a:ext>
                </a:extLst>
              </p:cNvPr>
              <p:cNvCxnSpPr/>
              <p:nvPr/>
            </p:nvCxnSpPr>
            <p:spPr>
              <a:xfrm flipH="1">
                <a:off x="7192596" y="29096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040476A-9EF3-45C9-9C06-A359CB077D2D}"/>
                  </a:ext>
                </a:extLst>
              </p:cNvPr>
              <p:cNvCxnSpPr/>
              <p:nvPr/>
            </p:nvCxnSpPr>
            <p:spPr>
              <a:xfrm flipH="1">
                <a:off x="7192596" y="3154409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54CA8B4-C12C-49BD-8D34-392F8905DC0B}"/>
                  </a:ext>
                </a:extLst>
              </p:cNvPr>
              <p:cNvCxnSpPr/>
              <p:nvPr/>
            </p:nvCxnSpPr>
            <p:spPr>
              <a:xfrm flipH="1">
                <a:off x="7192596" y="3386478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89" name="TextBox 89"/>
          <p:cNvSpPr txBox="1">
            <a:spLocks noChangeArrowheads="1"/>
          </p:cNvSpPr>
          <p:nvPr/>
        </p:nvSpPr>
        <p:spPr bwMode="auto">
          <a:xfrm>
            <a:off x="4763" y="7399338"/>
            <a:ext cx="1275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PERIOD: 			PLAY#: 			HASH: L        	DEFENSE: </a:t>
            </a:r>
          </a:p>
        </p:txBody>
      </p:sp>
      <p:grpSp>
        <p:nvGrpSpPr>
          <p:cNvPr id="7" name="Group 6"/>
          <p:cNvGrpSpPr/>
          <p:nvPr/>
        </p:nvGrpSpPr>
        <p:grpSpPr>
          <a:xfrm rot="10800000">
            <a:off x="4279416" y="5080562"/>
            <a:ext cx="2978155" cy="311150"/>
            <a:chOff x="4279416" y="5080562"/>
            <a:chExt cx="2978155" cy="31115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4A09BC-3E90-4B73-9FA2-4512E1547F5E}"/>
                </a:ext>
              </a:extLst>
            </p:cNvPr>
            <p:cNvSpPr/>
            <p:nvPr/>
          </p:nvSpPr>
          <p:spPr bwMode="auto">
            <a:xfrm rot="10800000" flipV="1">
              <a:off x="5531959" y="5080562"/>
              <a:ext cx="460375" cy="3063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60196BA-E5F7-42E7-8F0B-EB5F0BCC20DD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79402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8B8BAEB-7BE1-4932-A64D-D3FDAE84DB6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890609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6FBA94-8F21-4F9C-A997-08BD2971E453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17489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C12259-35A9-419A-84CE-627DD348E46B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279416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397EBF18-A305-4FCE-B2D6-5E53C7E0359D}"/>
              </a:ext>
            </a:extLst>
          </p:cNvPr>
          <p:cNvSpPr>
            <a:spLocks/>
          </p:cNvSpPr>
          <p:nvPr/>
        </p:nvSpPr>
        <p:spPr bwMode="auto">
          <a:xfrm>
            <a:off x="880080" y="5554663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752C0C9-2293-4552-B710-08060CC93577}"/>
              </a:ext>
            </a:extLst>
          </p:cNvPr>
          <p:cNvSpPr>
            <a:spLocks/>
          </p:cNvSpPr>
          <p:nvPr/>
        </p:nvSpPr>
        <p:spPr bwMode="auto">
          <a:xfrm>
            <a:off x="5566728" y="5707063"/>
            <a:ext cx="46355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2AFD89B-2004-4967-AB24-F039E56CDAF9}"/>
              </a:ext>
            </a:extLst>
          </p:cNvPr>
          <p:cNvSpPr>
            <a:spLocks/>
          </p:cNvSpPr>
          <p:nvPr/>
        </p:nvSpPr>
        <p:spPr bwMode="auto">
          <a:xfrm>
            <a:off x="5572157" y="6284119"/>
            <a:ext cx="46355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30</a:t>
            </a:r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C07A3519-0814-43A4-8FC7-BE4BAC5B5E11}"/>
              </a:ext>
            </a:extLst>
          </p:cNvPr>
          <p:cNvSpPr/>
          <p:nvPr/>
        </p:nvSpPr>
        <p:spPr>
          <a:xfrm rot="17002845">
            <a:off x="6227160" y="2023716"/>
            <a:ext cx="1351568" cy="4416425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B583DA9-8A0A-4841-9F94-B1154AC3383A}"/>
              </a:ext>
            </a:extLst>
          </p:cNvPr>
          <p:cNvSpPr>
            <a:spLocks/>
          </p:cNvSpPr>
          <p:nvPr/>
        </p:nvSpPr>
        <p:spPr bwMode="auto">
          <a:xfrm>
            <a:off x="7343775" y="5318125"/>
            <a:ext cx="463550" cy="3111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89</a:t>
            </a:r>
          </a:p>
        </p:txBody>
      </p:sp>
      <p:sp>
        <p:nvSpPr>
          <p:cNvPr id="206" name="TextBox 89">
            <a:extLst>
              <a:ext uri="{FF2B5EF4-FFF2-40B4-BE49-F238E27FC236}">
                <a16:creationId xmlns:a16="http://schemas.microsoft.com/office/drawing/2014/main" id="{BFA6E656-A0CB-4287-BAE6-EACAB06C9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26988"/>
            <a:ext cx="12749213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1175644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400" b="1" dirty="0">
                <a:ea typeface="+mn-ea"/>
                <a:cs typeface="+mn-cs"/>
              </a:rPr>
              <a:t>BLT-44	3-6	+25	         ZEBRA                       YYO    FRG TRPS    	STEELER BANG 8   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094CD58-2841-4D2F-816E-2C73E05DA842}"/>
              </a:ext>
            </a:extLst>
          </p:cNvPr>
          <p:cNvSpPr>
            <a:spLocks/>
          </p:cNvSpPr>
          <p:nvPr/>
        </p:nvSpPr>
        <p:spPr bwMode="auto">
          <a:xfrm>
            <a:off x="11918950" y="5168900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11</a:t>
            </a: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DF8310B-668D-4FC7-A2EC-7F5FE8F47943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1107834" y="1936750"/>
            <a:ext cx="4021" cy="3617913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2" name="TextBox 97"/>
          <p:cNvSpPr txBox="1">
            <a:spLocks noChangeArrowheads="1"/>
          </p:cNvSpPr>
          <p:nvPr/>
        </p:nvSpPr>
        <p:spPr bwMode="auto">
          <a:xfrm flipH="1">
            <a:off x="4430713" y="-536575"/>
            <a:ext cx="763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2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0C801F59-1DAB-44BE-B9B1-A8E6954D4323}"/>
              </a:ext>
            </a:extLst>
          </p:cNvPr>
          <p:cNvSpPr>
            <a:spLocks/>
          </p:cNvSpPr>
          <p:nvPr/>
        </p:nvSpPr>
        <p:spPr bwMode="auto">
          <a:xfrm>
            <a:off x="8613775" y="5351463"/>
            <a:ext cx="500063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19</a:t>
            </a:r>
          </a:p>
        </p:txBody>
      </p:sp>
      <p:sp>
        <p:nvSpPr>
          <p:cNvPr id="3190" name="TextBox 97"/>
          <p:cNvSpPr txBox="1">
            <a:spLocks noChangeArrowheads="1"/>
          </p:cNvSpPr>
          <p:nvPr/>
        </p:nvSpPr>
        <p:spPr bwMode="auto">
          <a:xfrm>
            <a:off x="8521700" y="5645150"/>
            <a:ext cx="1198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3201" name="TextBox 97"/>
          <p:cNvSpPr txBox="1">
            <a:spLocks noChangeArrowheads="1"/>
          </p:cNvSpPr>
          <p:nvPr/>
        </p:nvSpPr>
        <p:spPr bwMode="auto">
          <a:xfrm flipH="1">
            <a:off x="6173788" y="6138863"/>
            <a:ext cx="1892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2PT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SQ</a:t>
            </a:r>
          </a:p>
        </p:txBody>
      </p:sp>
      <p:sp>
        <p:nvSpPr>
          <p:cNvPr id="3214" name="TextBox 97"/>
          <p:cNvSpPr txBox="1">
            <a:spLocks noChangeArrowheads="1"/>
          </p:cNvSpPr>
          <p:nvPr/>
        </p:nvSpPr>
        <p:spPr bwMode="auto">
          <a:xfrm>
            <a:off x="11958638" y="5337175"/>
            <a:ext cx="498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58700" y="2647950"/>
            <a:ext cx="1847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4" name="Freeform 173">
            <a:extLst>
              <a:ext uri="{FF2B5EF4-FFF2-40B4-BE49-F238E27FC236}">
                <a16:creationId xmlns:a16="http://schemas.microsoft.com/office/drawing/2014/main" id="{984A1513-EB6E-5F4F-90A6-26435057E181}"/>
              </a:ext>
            </a:extLst>
          </p:cNvPr>
          <p:cNvSpPr/>
          <p:nvPr/>
        </p:nvSpPr>
        <p:spPr>
          <a:xfrm rot="17002845">
            <a:off x="5919252" y="3246570"/>
            <a:ext cx="567235" cy="2911208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5" name="Freeform 174">
            <a:extLst>
              <a:ext uri="{FF2B5EF4-FFF2-40B4-BE49-F238E27FC236}">
                <a16:creationId xmlns:a16="http://schemas.microsoft.com/office/drawing/2014/main" id="{53F9AB51-986D-CF42-A851-6D288DCFDB07}"/>
              </a:ext>
            </a:extLst>
          </p:cNvPr>
          <p:cNvSpPr/>
          <p:nvPr/>
        </p:nvSpPr>
        <p:spPr>
          <a:xfrm rot="18044620">
            <a:off x="10893935" y="2889023"/>
            <a:ext cx="456703" cy="2744964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4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14665</TotalTime>
  <Words>34</Words>
  <Application>Microsoft Macintosh PowerPoint</Application>
  <PresentationFormat>Custom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Lucas;Sterling</dc:creator>
  <cp:lastModifiedBy>Carlyle Davis</cp:lastModifiedBy>
  <cp:revision>659</cp:revision>
  <cp:lastPrinted>2018-10-31T16:34:32Z</cp:lastPrinted>
  <dcterms:created xsi:type="dcterms:W3CDTF">2014-08-02T12:30:17Z</dcterms:created>
  <dcterms:modified xsi:type="dcterms:W3CDTF">2019-01-21T14:25:36Z</dcterms:modified>
</cp:coreProperties>
</file>