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905" autoAdjust="0"/>
  </p:normalViewPr>
  <p:slideViewPr>
    <p:cSldViewPr snapToGrid="0">
      <p:cViewPr varScale="1">
        <p:scale>
          <a:sx n="105" d="100"/>
          <a:sy n="105" d="100"/>
        </p:scale>
        <p:origin x="928" y="160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4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5184847" y="5083368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10467989" y="5472021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6487635" y="5771725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2861152" y="5508318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4721297" y="5705475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95337" y="58145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DOL-21	3-5	+5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9635366" y="5446712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0699764" y="3820761"/>
            <a:ext cx="0" cy="165126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84203" y="5446621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D92746-55E4-5E44-ADD7-06A621568BD1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3092927" y="3820761"/>
            <a:ext cx="0" cy="1687557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7ADAC9-B948-7B41-8DDA-1984247C4BE9}"/>
              </a:ext>
            </a:extLst>
          </p:cNvPr>
          <p:cNvCxnSpPr>
            <a:cxnSpLocks/>
          </p:cNvCxnSpPr>
          <p:nvPr/>
        </p:nvCxnSpPr>
        <p:spPr>
          <a:xfrm flipV="1">
            <a:off x="8890957" y="3797252"/>
            <a:ext cx="20372" cy="162882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D2E4E9-472E-F74A-9F1D-97334E0A57D8}"/>
              </a:ext>
            </a:extLst>
          </p:cNvPr>
          <p:cNvCxnSpPr>
            <a:cxnSpLocks/>
          </p:cNvCxnSpPr>
          <p:nvPr/>
        </p:nvCxnSpPr>
        <p:spPr>
          <a:xfrm flipV="1">
            <a:off x="9803222" y="2325688"/>
            <a:ext cx="0" cy="3146333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14864</TotalTime>
  <Words>17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671</cp:revision>
  <cp:lastPrinted>2018-10-31T16:34:32Z</cp:lastPrinted>
  <dcterms:created xsi:type="dcterms:W3CDTF">2014-08-02T12:30:17Z</dcterms:created>
  <dcterms:modified xsi:type="dcterms:W3CDTF">2019-01-21T22:18:41Z</dcterms:modified>
</cp:coreProperties>
</file>