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925" autoAdjust="0"/>
  </p:normalViewPr>
  <p:slideViewPr>
    <p:cSldViewPr snapToGrid="0">
      <p:cViewPr varScale="1">
        <p:scale>
          <a:sx n="105" d="100"/>
          <a:sy n="105" d="100"/>
        </p:scale>
        <p:origin x="928" y="176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4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927100" y="5632025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05450" y="5599112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5510720" y="6062198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376408" y="5114925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95337" y="58145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#+2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BLT-44	3-6	+25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58875" y="1702582"/>
            <a:ext cx="0" cy="3929443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D92746-55E4-5E44-ADD7-06A621568BD1}"/>
              </a:ext>
            </a:extLst>
          </p:cNvPr>
          <p:cNvCxnSpPr>
            <a:cxnSpLocks/>
          </p:cNvCxnSpPr>
          <p:nvPr/>
        </p:nvCxnSpPr>
        <p:spPr>
          <a:xfrm flipH="1" flipV="1">
            <a:off x="2855215" y="6239286"/>
            <a:ext cx="2650235" cy="1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7ADAC9-B948-7B41-8DDA-1984247C4BE9}"/>
              </a:ext>
            </a:extLst>
          </p:cNvPr>
          <p:cNvCxnSpPr>
            <a:cxnSpLocks/>
            <a:stCxn id="219" idx="0"/>
          </p:cNvCxnSpPr>
          <p:nvPr/>
        </p:nvCxnSpPr>
        <p:spPr>
          <a:xfrm flipH="1" flipV="1">
            <a:off x="4848671" y="3843837"/>
            <a:ext cx="4015136" cy="150762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D2E4E9-472E-F74A-9F1D-97334E0A57D8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7740650" y="3456487"/>
            <a:ext cx="4246185" cy="1757050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0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14821</TotalTime>
  <Words>17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665</cp:revision>
  <cp:lastPrinted>2018-10-31T16:34:32Z</cp:lastPrinted>
  <dcterms:created xsi:type="dcterms:W3CDTF">2014-08-02T12:30:17Z</dcterms:created>
  <dcterms:modified xsi:type="dcterms:W3CDTF">2019-01-21T19:55:21Z</dcterms:modified>
</cp:coreProperties>
</file>