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925" autoAdjust="0"/>
  </p:normalViewPr>
  <p:slideViewPr>
    <p:cSldViewPr snapToGrid="0">
      <p:cViewPr varScale="1">
        <p:scale>
          <a:sx n="105" d="100"/>
          <a:sy n="105" d="100"/>
        </p:scale>
        <p:origin x="928" y="176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1/25/19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4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5343343" y="5272088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6487635" y="5771725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DOL-21	3-5	+5	         ZEBRA                       YYO    FRG TRPS    	STEELER BANG 8   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14903</TotalTime>
  <Words>7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678</cp:revision>
  <cp:lastPrinted>2018-10-31T16:34:32Z</cp:lastPrinted>
  <dcterms:created xsi:type="dcterms:W3CDTF">2014-08-02T12:30:17Z</dcterms:created>
  <dcterms:modified xsi:type="dcterms:W3CDTF">2019-01-26T04:06:23Z</dcterms:modified>
</cp:coreProperties>
</file>