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92947" autoAdjust="0"/>
  </p:normalViewPr>
  <p:slideViewPr>
    <p:cSldViewPr snapToGrid="0">
      <p:cViewPr varScale="1">
        <p:scale>
          <a:sx n="149" d="100"/>
          <a:sy n="149" d="100"/>
        </p:scale>
        <p:origin x="416" y="184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1/25/19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884238" y="51149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30371" y="6339449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619146" y="6334687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>
            <a:off x="8950325" y="825500"/>
            <a:ext cx="1287463" cy="457993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CIN-32	3-6	+30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H="1" flipV="1">
            <a:off x="12117388" y="2927350"/>
            <a:ext cx="61912" cy="223837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1614150" y="2946400"/>
            <a:ext cx="477838" cy="39052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</p:cNvCxnSpPr>
          <p:nvPr/>
        </p:nvCxnSpPr>
        <p:spPr>
          <a:xfrm flipV="1">
            <a:off x="1677988" y="1077913"/>
            <a:ext cx="1685925" cy="125571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6DF8775-ABAF-47D3-BD52-C370B85CE59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933721" y="5860024"/>
            <a:ext cx="595312" cy="476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04" name="TextBox 97"/>
          <p:cNvSpPr txBox="1">
            <a:spLocks noChangeArrowheads="1"/>
          </p:cNvSpPr>
          <p:nvPr/>
        </p:nvSpPr>
        <p:spPr bwMode="auto">
          <a:xfrm flipH="1">
            <a:off x="1158875" y="203358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12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309D5ED-A358-4D3F-B8A8-8FBF1F18D96A}"/>
              </a:ext>
            </a:extLst>
          </p:cNvPr>
          <p:cNvCxnSpPr>
            <a:cxnSpLocks/>
          </p:cNvCxnSpPr>
          <p:nvPr/>
        </p:nvCxnSpPr>
        <p:spPr>
          <a:xfrm flipV="1">
            <a:off x="6955946" y="5598087"/>
            <a:ext cx="600075" cy="7937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E26D00A-742E-4F18-BA73-17D675833190}"/>
              </a:ext>
            </a:extLst>
          </p:cNvPr>
          <p:cNvCxnSpPr>
            <a:cxnSpLocks/>
          </p:cNvCxnSpPr>
          <p:nvPr/>
        </p:nvCxnSpPr>
        <p:spPr>
          <a:xfrm flipV="1">
            <a:off x="6967058" y="5590149"/>
            <a:ext cx="15875" cy="27781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3" name="TextBox 97"/>
          <p:cNvSpPr txBox="1">
            <a:spLocks noChangeArrowheads="1"/>
          </p:cNvSpPr>
          <p:nvPr/>
        </p:nvSpPr>
        <p:spPr bwMode="auto">
          <a:xfrm flipH="1">
            <a:off x="11509375" y="26749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8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</p:cNvCxnSpPr>
          <p:nvPr/>
        </p:nvCxnSpPr>
        <p:spPr>
          <a:xfrm flipH="1" flipV="1">
            <a:off x="7470776" y="2830281"/>
            <a:ext cx="82550" cy="2716212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C17ACA-FB62-46C3-885C-ADE59B35D798}"/>
              </a:ext>
            </a:extLst>
          </p:cNvPr>
          <p:cNvCxnSpPr>
            <a:cxnSpLocks/>
          </p:cNvCxnSpPr>
          <p:nvPr/>
        </p:nvCxnSpPr>
        <p:spPr>
          <a:xfrm>
            <a:off x="7458445" y="2838544"/>
            <a:ext cx="455613" cy="460375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9113F919-BEFA-43F0-8A91-0C97C87922C0}"/>
              </a:ext>
            </a:extLst>
          </p:cNvPr>
          <p:cNvSpPr/>
          <p:nvPr/>
        </p:nvSpPr>
        <p:spPr>
          <a:xfrm rot="10800000" flipH="1" flipV="1">
            <a:off x="1285977" y="2333625"/>
            <a:ext cx="414338" cy="285908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14934</TotalTime>
  <Words>19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671</cp:revision>
  <cp:lastPrinted>2018-10-31T16:34:32Z</cp:lastPrinted>
  <dcterms:created xsi:type="dcterms:W3CDTF">2014-08-02T12:30:17Z</dcterms:created>
  <dcterms:modified xsi:type="dcterms:W3CDTF">2019-01-26T04:42:27Z</dcterms:modified>
</cp:coreProperties>
</file>