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2" r:id="rId3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2954" autoAdjust="0"/>
  </p:normalViewPr>
  <p:slideViewPr>
    <p:cSldViewPr snapToGrid="0">
      <p:cViewPr>
        <p:scale>
          <a:sx n="52" d="100"/>
          <a:sy n="52" d="100"/>
        </p:scale>
        <p:origin x="3128" y="2008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2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4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884238" y="5114925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30371" y="6339449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4619146" y="6334687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C07A3519-0814-43A4-8FC7-BE4BAC5B5E11}"/>
              </a:ext>
            </a:extLst>
          </p:cNvPr>
          <p:cNvSpPr/>
          <p:nvPr/>
        </p:nvSpPr>
        <p:spPr>
          <a:xfrm>
            <a:off x="8950325" y="825500"/>
            <a:ext cx="1287463" cy="4579938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529033" y="5709212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52475" y="52974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#+2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CIN-32	3-6	+30	         ZEBRA                       YYO    FRG TRPS    	STEELER BANG 8   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283F9C-4C1C-463C-8C84-2CCA6C66E958}"/>
              </a:ext>
            </a:extLst>
          </p:cNvPr>
          <p:cNvCxnSpPr>
            <a:cxnSpLocks/>
          </p:cNvCxnSpPr>
          <p:nvPr/>
        </p:nvCxnSpPr>
        <p:spPr>
          <a:xfrm flipH="1" flipV="1">
            <a:off x="12117388" y="2927350"/>
            <a:ext cx="61912" cy="223837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E04AB4F-BF36-4E90-A015-17A1F2FC752C}"/>
              </a:ext>
            </a:extLst>
          </p:cNvPr>
          <p:cNvCxnSpPr>
            <a:cxnSpLocks/>
          </p:cNvCxnSpPr>
          <p:nvPr/>
        </p:nvCxnSpPr>
        <p:spPr>
          <a:xfrm flipH="1">
            <a:off x="11614150" y="2946400"/>
            <a:ext cx="477838" cy="390525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</p:cNvCxnSpPr>
          <p:nvPr/>
        </p:nvCxnSpPr>
        <p:spPr>
          <a:xfrm flipV="1">
            <a:off x="1677988" y="1077913"/>
            <a:ext cx="1685925" cy="1255712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C6DF8775-ABAF-47D3-BD52-C370B85CE598}"/>
              </a:ext>
            </a:extLst>
          </p:cNvPr>
          <p:cNvCxnSpPr>
            <a:cxnSpLocks/>
            <a:stCxn id="183" idx="2"/>
          </p:cNvCxnSpPr>
          <p:nvPr/>
        </p:nvCxnSpPr>
        <p:spPr>
          <a:xfrm flipH="1" flipV="1">
            <a:off x="6933721" y="5860024"/>
            <a:ext cx="595312" cy="476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13775" y="5351463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3204" name="TextBox 97"/>
          <p:cNvSpPr txBox="1">
            <a:spLocks noChangeArrowheads="1"/>
          </p:cNvSpPr>
          <p:nvPr/>
        </p:nvSpPr>
        <p:spPr bwMode="auto">
          <a:xfrm flipH="1">
            <a:off x="1158875" y="203358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12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309D5ED-A358-4D3F-B8A8-8FBF1F18D96A}"/>
              </a:ext>
            </a:extLst>
          </p:cNvPr>
          <p:cNvCxnSpPr>
            <a:cxnSpLocks/>
          </p:cNvCxnSpPr>
          <p:nvPr/>
        </p:nvCxnSpPr>
        <p:spPr>
          <a:xfrm flipV="1">
            <a:off x="6955946" y="5598087"/>
            <a:ext cx="600075" cy="7937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E26D00A-742E-4F18-BA73-17D675833190}"/>
              </a:ext>
            </a:extLst>
          </p:cNvPr>
          <p:cNvCxnSpPr>
            <a:cxnSpLocks/>
          </p:cNvCxnSpPr>
          <p:nvPr/>
        </p:nvCxnSpPr>
        <p:spPr>
          <a:xfrm flipV="1">
            <a:off x="6967058" y="5590149"/>
            <a:ext cx="15875" cy="27781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3" name="TextBox 97"/>
          <p:cNvSpPr txBox="1">
            <a:spLocks noChangeArrowheads="1"/>
          </p:cNvSpPr>
          <p:nvPr/>
        </p:nvSpPr>
        <p:spPr bwMode="auto">
          <a:xfrm flipH="1">
            <a:off x="11509375" y="26749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8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47B8E59-9F48-453C-B933-F21A075A2CAC}"/>
              </a:ext>
            </a:extLst>
          </p:cNvPr>
          <p:cNvCxnSpPr>
            <a:cxnSpLocks/>
          </p:cNvCxnSpPr>
          <p:nvPr/>
        </p:nvCxnSpPr>
        <p:spPr>
          <a:xfrm flipH="1" flipV="1">
            <a:off x="7470776" y="2830281"/>
            <a:ext cx="82550" cy="2716212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AC17ACA-FB62-46C3-885C-ADE59B35D798}"/>
              </a:ext>
            </a:extLst>
          </p:cNvPr>
          <p:cNvCxnSpPr>
            <a:cxnSpLocks/>
          </p:cNvCxnSpPr>
          <p:nvPr/>
        </p:nvCxnSpPr>
        <p:spPr>
          <a:xfrm>
            <a:off x="7475537" y="2838544"/>
            <a:ext cx="455613" cy="460375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8</a:t>
            </a:r>
          </a:p>
        </p:txBody>
      </p:sp>
      <p:sp>
        <p:nvSpPr>
          <p:cNvPr id="189" name="Freeform 166">
            <a:extLst>
              <a:ext uri="{FF2B5EF4-FFF2-40B4-BE49-F238E27FC236}">
                <a16:creationId xmlns:a16="http://schemas.microsoft.com/office/drawing/2014/main" id="{9113F919-BEFA-43F0-8A91-0C97C87922C0}"/>
              </a:ext>
            </a:extLst>
          </p:cNvPr>
          <p:cNvSpPr/>
          <p:nvPr/>
        </p:nvSpPr>
        <p:spPr>
          <a:xfrm rot="10800000" flipH="1" flipV="1">
            <a:off x="1285977" y="2333625"/>
            <a:ext cx="414338" cy="2859087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927100" y="5632025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05450" y="5599112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5510720" y="6062198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376408" y="5114925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95337" y="58145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#+2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BLT-44	3-6	+25	         ZEBRA                       YYO    FRG TRPS    	STEELER BANG 8   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158875" y="1702582"/>
            <a:ext cx="0" cy="3929443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13775" y="5351463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D92746-55E4-5E44-ADD7-06A621568BD1}"/>
              </a:ext>
            </a:extLst>
          </p:cNvPr>
          <p:cNvCxnSpPr>
            <a:cxnSpLocks/>
          </p:cNvCxnSpPr>
          <p:nvPr/>
        </p:nvCxnSpPr>
        <p:spPr>
          <a:xfrm flipH="1" flipV="1">
            <a:off x="2855215" y="6239286"/>
            <a:ext cx="2650235" cy="1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7ADAC9-B948-7B41-8DDA-1984247C4BE9}"/>
              </a:ext>
            </a:extLst>
          </p:cNvPr>
          <p:cNvCxnSpPr>
            <a:cxnSpLocks/>
            <a:stCxn id="219" idx="0"/>
          </p:cNvCxnSpPr>
          <p:nvPr/>
        </p:nvCxnSpPr>
        <p:spPr>
          <a:xfrm flipH="1" flipV="1">
            <a:off x="4848671" y="3843837"/>
            <a:ext cx="4015136" cy="1507626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D2E4E9-472E-F74A-9F1D-97334E0A57D8}"/>
              </a:ext>
            </a:extLst>
          </p:cNvPr>
          <p:cNvCxnSpPr>
            <a:cxnSpLocks/>
            <a:stCxn id="212" idx="1"/>
          </p:cNvCxnSpPr>
          <p:nvPr/>
        </p:nvCxnSpPr>
        <p:spPr>
          <a:xfrm flipH="1" flipV="1">
            <a:off x="7740650" y="3456487"/>
            <a:ext cx="4246185" cy="1757050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0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14821</TotalTime>
  <Words>36</Words>
  <Application>Microsoft Macintosh PowerPoint</Application>
  <PresentationFormat>Custom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664</cp:revision>
  <cp:lastPrinted>2018-10-31T16:34:32Z</cp:lastPrinted>
  <dcterms:created xsi:type="dcterms:W3CDTF">2014-08-02T12:30:17Z</dcterms:created>
  <dcterms:modified xsi:type="dcterms:W3CDTF">2019-01-21T17:02:34Z</dcterms:modified>
</cp:coreProperties>
</file>