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92943" autoAdjust="0"/>
  </p:normalViewPr>
  <p:slideViewPr>
    <p:cSldViewPr snapToGrid="0">
      <p:cViewPr>
        <p:scale>
          <a:sx n="68" d="100"/>
          <a:sy n="68" d="100"/>
        </p:scale>
        <p:origin x="2176" y="1168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12/14/18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12/14/18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reeform 282">
            <a:extLst>
              <a:ext uri="{FF2B5EF4-FFF2-40B4-BE49-F238E27FC236}">
                <a16:creationId xmlns:a16="http://schemas.microsoft.com/office/drawing/2014/main" xmlns="" id="{2DA66076-7F0A-4EB1-AB7F-875965DCCA59}"/>
              </a:ext>
            </a:extLst>
          </p:cNvPr>
          <p:cNvSpPr/>
          <p:nvPr/>
        </p:nvSpPr>
        <p:spPr>
          <a:xfrm rot="20661199" flipH="1">
            <a:off x="-3351213" y="125413"/>
            <a:ext cx="2705100" cy="4329112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0070C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xmlns="" id="{5E7DAB4F-3E1F-4677-9DC3-DD8A9A6B3B16}"/>
              </a:ext>
            </a:extLst>
          </p:cNvPr>
          <p:cNvCxnSpPr/>
          <p:nvPr/>
        </p:nvCxnSpPr>
        <p:spPr>
          <a:xfrm flipH="1">
            <a:off x="-4652963" y="2193925"/>
            <a:ext cx="3794125" cy="2457450"/>
          </a:xfrm>
          <a:prstGeom prst="line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Freeform 280">
            <a:extLst>
              <a:ext uri="{FF2B5EF4-FFF2-40B4-BE49-F238E27FC236}">
                <a16:creationId xmlns:a16="http://schemas.microsoft.com/office/drawing/2014/main" xmlns="" id="{C0B7017A-8503-426E-907C-9470E5EBA0EA}"/>
              </a:ext>
            </a:extLst>
          </p:cNvPr>
          <p:cNvSpPr/>
          <p:nvPr/>
        </p:nvSpPr>
        <p:spPr>
          <a:xfrm rot="16200000">
            <a:off x="-4142581" y="3312318"/>
            <a:ext cx="698500" cy="2252663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xmlns="" id="{CB50BA28-42CA-41B3-B903-ADE24B280F87}"/>
              </a:ext>
            </a:extLst>
          </p:cNvPr>
          <p:cNvSpPr/>
          <p:nvPr/>
        </p:nvSpPr>
        <p:spPr>
          <a:xfrm rot="10800000" flipH="1" flipV="1">
            <a:off x="-2963863" y="989013"/>
            <a:ext cx="398463" cy="696912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6DD376A8-55A7-451C-8CE5-C631E57E75FD}"/>
              </a:ext>
            </a:extLst>
          </p:cNvPr>
          <p:cNvCxnSpPr>
            <a:cxnSpLocks/>
          </p:cNvCxnSpPr>
          <p:nvPr/>
        </p:nvCxnSpPr>
        <p:spPr>
          <a:xfrm flipV="1">
            <a:off x="6645275" y="-714375"/>
            <a:ext cx="220663" cy="404812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xmlns="" id="{F476A772-6547-475B-AB7E-B08F0112B893}"/>
              </a:ext>
            </a:extLst>
          </p:cNvPr>
          <p:cNvSpPr/>
          <p:nvPr/>
        </p:nvSpPr>
        <p:spPr>
          <a:xfrm rot="5400000" flipV="1">
            <a:off x="2070100" y="-2586038"/>
            <a:ext cx="1163638" cy="343058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53587B98-0B26-4F8A-A2F4-13D2BA4DC6AF}"/>
              </a:ext>
            </a:extLst>
          </p:cNvPr>
          <p:cNvCxnSpPr>
            <a:cxnSpLocks/>
          </p:cNvCxnSpPr>
          <p:nvPr/>
        </p:nvCxnSpPr>
        <p:spPr>
          <a:xfrm flipH="1">
            <a:off x="-3030538" y="5365750"/>
            <a:ext cx="1851025" cy="0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242346F2-714A-4B1E-8D98-5137BEDA7771}"/>
              </a:ext>
            </a:extLst>
          </p:cNvPr>
          <p:cNvCxnSpPr>
            <a:cxnSpLocks/>
          </p:cNvCxnSpPr>
          <p:nvPr/>
        </p:nvCxnSpPr>
        <p:spPr>
          <a:xfrm flipH="1" flipV="1">
            <a:off x="8586788" y="-638175"/>
            <a:ext cx="877887" cy="254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reeform 160">
            <a:extLst>
              <a:ext uri="{FF2B5EF4-FFF2-40B4-BE49-F238E27FC236}">
                <a16:creationId xmlns:a16="http://schemas.microsoft.com/office/drawing/2014/main" xmlns="" id="{374C464B-502C-462D-B30F-B84F00D0E887}"/>
              </a:ext>
            </a:extLst>
          </p:cNvPr>
          <p:cNvSpPr/>
          <p:nvPr/>
        </p:nvSpPr>
        <p:spPr>
          <a:xfrm rot="4040075">
            <a:off x="16675894" y="632619"/>
            <a:ext cx="1296988" cy="161925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F3F719D-D2FD-425C-82F6-8356DBCF4C0B}"/>
              </a:ext>
            </a:extLst>
          </p:cNvPr>
          <p:cNvCxnSpPr/>
          <p:nvPr/>
        </p:nvCxnSpPr>
        <p:spPr>
          <a:xfrm>
            <a:off x="13122275" y="858838"/>
            <a:ext cx="2782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0C862B4-3AFF-49FA-A150-935C3CC8D8E1}"/>
              </a:ext>
            </a:extLst>
          </p:cNvPr>
          <p:cNvCxnSpPr/>
          <p:nvPr/>
        </p:nvCxnSpPr>
        <p:spPr>
          <a:xfrm flipH="1">
            <a:off x="17089438" y="-520700"/>
            <a:ext cx="0" cy="191770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BE008D8A-FC66-48ED-B44C-45B3CD38DB72}"/>
              </a:ext>
            </a:extLst>
          </p:cNvPr>
          <p:cNvSpPr/>
          <p:nvPr/>
        </p:nvSpPr>
        <p:spPr>
          <a:xfrm rot="12817336" flipH="1">
            <a:off x="13649325" y="-806450"/>
            <a:ext cx="1830388" cy="108108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0070C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3075B12D-99E4-4A80-B82B-1621F07AAC8D}"/>
              </a:ext>
            </a:extLst>
          </p:cNvPr>
          <p:cNvCxnSpPr/>
          <p:nvPr/>
        </p:nvCxnSpPr>
        <p:spPr>
          <a:xfrm flipH="1">
            <a:off x="7435850" y="-1339850"/>
            <a:ext cx="454025" cy="733425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EC3B754A-1ED7-4931-A6C3-D2613C913972}"/>
              </a:ext>
            </a:extLst>
          </p:cNvPr>
          <p:cNvCxnSpPr/>
          <p:nvPr/>
        </p:nvCxnSpPr>
        <p:spPr>
          <a:xfrm flipH="1" flipV="1">
            <a:off x="-55563" y="8231188"/>
            <a:ext cx="12804776" cy="3651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sp>
        <p:nvSpPr>
          <p:cNvPr id="3090" name="TextBox 102"/>
          <p:cNvSpPr txBox="1">
            <a:spLocks noChangeArrowheads="1"/>
          </p:cNvSpPr>
          <p:nvPr/>
        </p:nvSpPr>
        <p:spPr bwMode="auto">
          <a:xfrm rot="10800000" flipV="1">
            <a:off x="-4760913" y="3005138"/>
            <a:ext cx="828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1"/>
              <a:t>16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3092" name="TextBox 87"/>
          <p:cNvSpPr txBox="1">
            <a:spLocks noChangeArrowheads="1"/>
          </p:cNvSpPr>
          <p:nvPr/>
        </p:nvSpPr>
        <p:spPr bwMode="auto">
          <a:xfrm>
            <a:off x="-1511300" y="-1276350"/>
            <a:ext cx="976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P24U</a:t>
            </a:r>
          </a:p>
        </p:txBody>
      </p:sp>
      <p:sp>
        <p:nvSpPr>
          <p:cNvPr id="3093" name="TextBox 102"/>
          <p:cNvSpPr txBox="1">
            <a:spLocks noChangeArrowheads="1"/>
          </p:cNvSpPr>
          <p:nvPr/>
        </p:nvSpPr>
        <p:spPr bwMode="auto">
          <a:xfrm>
            <a:off x="5549900" y="-1414463"/>
            <a:ext cx="65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1</a:t>
            </a:r>
          </a:p>
        </p:txBody>
      </p:sp>
      <p:sp>
        <p:nvSpPr>
          <p:cNvPr id="3094" name="TextBox 97"/>
          <p:cNvSpPr txBox="1">
            <a:spLocks noChangeArrowheads="1"/>
          </p:cNvSpPr>
          <p:nvPr/>
        </p:nvSpPr>
        <p:spPr bwMode="auto">
          <a:xfrm>
            <a:off x="13304838" y="1657350"/>
            <a:ext cx="541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T#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xmlns="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884238" y="5114925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+mj-lt"/>
              </a:rPr>
              <a:t>84</a:t>
            </a:r>
            <a:endParaRPr lang="en-US" sz="2400" b="1" dirty="0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F1148D5E-AB55-4B7A-9943-F6C95E1B5923}"/>
              </a:ext>
            </a:extLst>
          </p:cNvPr>
          <p:cNvSpPr>
            <a:spLocks/>
          </p:cNvSpPr>
          <p:nvPr/>
        </p:nvSpPr>
        <p:spPr bwMode="auto">
          <a:xfrm>
            <a:off x="5310188" y="-544513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26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30371" y="6339449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CA6158CD-84A7-4CE2-9B13-06FAD22B768F}"/>
              </a:ext>
            </a:extLst>
          </p:cNvPr>
          <p:cNvSpPr>
            <a:spLocks/>
          </p:cNvSpPr>
          <p:nvPr/>
        </p:nvSpPr>
        <p:spPr bwMode="auto">
          <a:xfrm flipH="1">
            <a:off x="13077825" y="254000"/>
            <a:ext cx="463550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CC43DCCF-FCAC-497E-9867-4816D9FB2EC5}"/>
              </a:ext>
            </a:extLst>
          </p:cNvPr>
          <p:cNvCxnSpPr/>
          <p:nvPr/>
        </p:nvCxnSpPr>
        <p:spPr>
          <a:xfrm flipH="1">
            <a:off x="-2076450" y="-803275"/>
            <a:ext cx="2746375" cy="0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105">
            <a:extLst>
              <a:ext uri="{FF2B5EF4-FFF2-40B4-BE49-F238E27FC236}">
                <a16:creationId xmlns:a16="http://schemas.microsoft.com/office/drawing/2014/main" xmlns="" id="{AA339E78-82B8-4D8F-8101-8F22C67B539B}"/>
              </a:ext>
            </a:extLst>
          </p:cNvPr>
          <p:cNvSpPr/>
          <p:nvPr/>
        </p:nvSpPr>
        <p:spPr>
          <a:xfrm rot="2590263" flipV="1">
            <a:off x="13623925" y="5595938"/>
            <a:ext cx="152400" cy="204470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7AF56EB1-242C-404B-B9B2-3906E58598E7}"/>
              </a:ext>
            </a:extLst>
          </p:cNvPr>
          <p:cNvCxnSpPr/>
          <p:nvPr/>
        </p:nvCxnSpPr>
        <p:spPr>
          <a:xfrm flipH="1" flipV="1">
            <a:off x="11304588" y="-1004888"/>
            <a:ext cx="912812" cy="0"/>
          </a:xfrm>
          <a:prstGeom prst="line">
            <a:avLst/>
          </a:prstGeom>
          <a:ln w="57150">
            <a:solidFill>
              <a:schemeClr val="tx1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TextBox 102"/>
          <p:cNvSpPr txBox="1">
            <a:spLocks noChangeArrowheads="1"/>
          </p:cNvSpPr>
          <p:nvPr/>
        </p:nvSpPr>
        <p:spPr bwMode="auto">
          <a:xfrm flipH="1">
            <a:off x="4416425" y="-742950"/>
            <a:ext cx="1216025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LATE DASH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xmlns="" id="{0C13079F-1E87-4F3B-AE16-80E2749C51F4}"/>
              </a:ext>
            </a:extLst>
          </p:cNvPr>
          <p:cNvCxnSpPr>
            <a:cxnSpLocks/>
          </p:cNvCxnSpPr>
          <p:nvPr/>
        </p:nvCxnSpPr>
        <p:spPr>
          <a:xfrm flipV="1">
            <a:off x="3840163" y="-365125"/>
            <a:ext cx="3257550" cy="7937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TextBox 97"/>
          <p:cNvSpPr txBox="1">
            <a:spLocks noChangeArrowheads="1"/>
          </p:cNvSpPr>
          <p:nvPr/>
        </p:nvSpPr>
        <p:spPr bwMode="auto">
          <a:xfrm>
            <a:off x="13133388" y="-820738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B#</a:t>
            </a:r>
          </a:p>
        </p:txBody>
      </p:sp>
      <p:sp>
        <p:nvSpPr>
          <p:cNvPr id="3105" name="TextBox 102"/>
          <p:cNvSpPr txBox="1">
            <a:spLocks noChangeArrowheads="1"/>
          </p:cNvSpPr>
          <p:nvPr/>
        </p:nvSpPr>
        <p:spPr bwMode="auto">
          <a:xfrm>
            <a:off x="7212013" y="-1222375"/>
            <a:ext cx="80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2</a:t>
            </a: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xmlns="" id="{85BAB6C3-B8BE-47CB-AFBC-A75A2F9E4C93}"/>
              </a:ext>
            </a:extLst>
          </p:cNvPr>
          <p:cNvSpPr/>
          <p:nvPr/>
        </p:nvSpPr>
        <p:spPr>
          <a:xfrm rot="9275505">
            <a:off x="-1616075" y="3894138"/>
            <a:ext cx="360362" cy="79692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0070C0"/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07" name="TextBox 102"/>
          <p:cNvSpPr txBox="1">
            <a:spLocks noChangeArrowheads="1"/>
          </p:cNvSpPr>
          <p:nvPr/>
        </p:nvSpPr>
        <p:spPr bwMode="auto">
          <a:xfrm>
            <a:off x="15125700" y="-387350"/>
            <a:ext cx="995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H+2</a:t>
            </a:r>
          </a:p>
        </p:txBody>
      </p:sp>
      <p:sp>
        <p:nvSpPr>
          <p:cNvPr id="3108" name="TextBox 102"/>
          <p:cNvSpPr txBox="1">
            <a:spLocks noChangeArrowheads="1"/>
          </p:cNvSpPr>
          <p:nvPr/>
        </p:nvSpPr>
        <p:spPr bwMode="auto">
          <a:xfrm flipH="1">
            <a:off x="13231813" y="3976688"/>
            <a:ext cx="754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3</a:t>
            </a:r>
          </a:p>
        </p:txBody>
      </p:sp>
      <p:sp>
        <p:nvSpPr>
          <p:cNvPr id="3109" name="TextBox 97"/>
          <p:cNvSpPr txBox="1">
            <a:spLocks noChangeArrowheads="1"/>
          </p:cNvSpPr>
          <p:nvPr/>
        </p:nvSpPr>
        <p:spPr bwMode="auto">
          <a:xfrm>
            <a:off x="16186150" y="-1189038"/>
            <a:ext cx="5413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T#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96E0F091-826B-49D1-B3EE-48DA71F2EF20}"/>
              </a:ext>
            </a:extLst>
          </p:cNvPr>
          <p:cNvSpPr>
            <a:spLocks/>
          </p:cNvSpPr>
          <p:nvPr/>
        </p:nvSpPr>
        <p:spPr bwMode="auto">
          <a:xfrm flipH="1">
            <a:off x="-811213" y="1582738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smtClean="0">
                <a:latin typeface="+mj-lt"/>
              </a:rPr>
              <a:t>84</a:t>
            </a:r>
            <a:endParaRPr lang="en-US" sz="2400" b="1" dirty="0">
              <a:latin typeface="+mj-lt"/>
            </a:endParaRP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xmlns="" id="{EB7575EE-FF72-4C28-B086-D4EC6A1D2256}"/>
              </a:ext>
            </a:extLst>
          </p:cNvPr>
          <p:cNvSpPr/>
          <p:nvPr/>
        </p:nvSpPr>
        <p:spPr>
          <a:xfrm rot="5400000" flipV="1">
            <a:off x="6951663" y="-1201738"/>
            <a:ext cx="85725" cy="64452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xmlns="" id="{E2EAACB0-912A-44FA-A7FA-43833F07781F}"/>
              </a:ext>
            </a:extLst>
          </p:cNvPr>
          <p:cNvSpPr/>
          <p:nvPr/>
        </p:nvSpPr>
        <p:spPr>
          <a:xfrm rot="16200000" flipH="1" flipV="1">
            <a:off x="12831763" y="-2911476"/>
            <a:ext cx="1182688" cy="3554413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0070C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xmlns="" id="{38AC48CA-70A5-4F40-9197-8D006A703B54}"/>
              </a:ext>
            </a:extLst>
          </p:cNvPr>
          <p:cNvSpPr/>
          <p:nvPr/>
        </p:nvSpPr>
        <p:spPr>
          <a:xfrm rot="5400000" flipH="1" flipV="1">
            <a:off x="7497763" y="-1560513"/>
            <a:ext cx="368300" cy="248920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xmlns="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4619146" y="6334687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30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xmlns="" id="{74D42184-4DD7-4FF5-B3B2-02D371AB3096}"/>
              </a:ext>
            </a:extLst>
          </p:cNvPr>
          <p:cNvSpPr/>
          <p:nvPr/>
        </p:nvSpPr>
        <p:spPr>
          <a:xfrm rot="5400000">
            <a:off x="-3109119" y="7839869"/>
            <a:ext cx="396875" cy="1557337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0070C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16" name="TextBox 137"/>
          <p:cNvSpPr txBox="1">
            <a:spLocks noChangeArrowheads="1"/>
          </p:cNvSpPr>
          <p:nvPr/>
        </p:nvSpPr>
        <p:spPr bwMode="auto">
          <a:xfrm>
            <a:off x="-3043238" y="-803275"/>
            <a:ext cx="1274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*2PT PLAY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xmlns="" id="{C07A3519-0814-43A4-8FC7-BE4BAC5B5E11}"/>
              </a:ext>
            </a:extLst>
          </p:cNvPr>
          <p:cNvSpPr/>
          <p:nvPr/>
        </p:nvSpPr>
        <p:spPr>
          <a:xfrm>
            <a:off x="8950325" y="825500"/>
            <a:ext cx="1287463" cy="457993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xmlns="" id="{56DE626F-6608-49CC-8BBA-D210CC5F12F6}"/>
              </a:ext>
            </a:extLst>
          </p:cNvPr>
          <p:cNvCxnSpPr/>
          <p:nvPr/>
        </p:nvCxnSpPr>
        <p:spPr>
          <a:xfrm>
            <a:off x="6899275" y="-1482725"/>
            <a:ext cx="444500" cy="344487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9" name="TextBox 137"/>
          <p:cNvSpPr txBox="1">
            <a:spLocks noChangeArrowheads="1"/>
          </p:cNvSpPr>
          <p:nvPr/>
        </p:nvSpPr>
        <p:spPr bwMode="auto">
          <a:xfrm flipH="1">
            <a:off x="2168525" y="-1935163"/>
            <a:ext cx="1042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/>
              <a:t>BUNCH</a:t>
            </a:r>
          </a:p>
        </p:txBody>
      </p:sp>
      <p:sp>
        <p:nvSpPr>
          <p:cNvPr id="3120" name="TextBox 102"/>
          <p:cNvSpPr txBox="1">
            <a:spLocks noChangeArrowheads="1"/>
          </p:cNvSpPr>
          <p:nvPr/>
        </p:nvSpPr>
        <p:spPr bwMode="auto">
          <a:xfrm>
            <a:off x="7554913" y="-1169988"/>
            <a:ext cx="755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5</a:t>
            </a:r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xmlns="" id="{6009F5C8-86D5-434C-ABA9-9BD9AA03048C}"/>
              </a:ext>
            </a:extLst>
          </p:cNvPr>
          <p:cNvSpPr/>
          <p:nvPr/>
        </p:nvSpPr>
        <p:spPr>
          <a:xfrm rot="3415675" flipH="1">
            <a:off x="-5430044" y="-362743"/>
            <a:ext cx="795337" cy="542925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xmlns="" id="{57C36683-B55C-44B7-BA50-83412D4C7254}"/>
              </a:ext>
            </a:extLst>
          </p:cNvPr>
          <p:cNvCxnSpPr/>
          <p:nvPr/>
        </p:nvCxnSpPr>
        <p:spPr>
          <a:xfrm flipH="1">
            <a:off x="5905500" y="-1095375"/>
            <a:ext cx="650875" cy="403225"/>
          </a:xfrm>
          <a:prstGeom prst="line">
            <a:avLst/>
          </a:prstGeom>
          <a:ln w="57150">
            <a:solidFill>
              <a:schemeClr val="tx1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 123">
            <a:extLst>
              <a:ext uri="{FF2B5EF4-FFF2-40B4-BE49-F238E27FC236}">
                <a16:creationId xmlns:a16="http://schemas.microsoft.com/office/drawing/2014/main" xmlns="" id="{A597BF7B-995F-41C3-9ACD-86460DC98E1D}"/>
              </a:ext>
            </a:extLst>
          </p:cNvPr>
          <p:cNvSpPr/>
          <p:nvPr/>
        </p:nvSpPr>
        <p:spPr>
          <a:xfrm rot="12603380" flipH="1" flipV="1">
            <a:off x="-4460875" y="8183563"/>
            <a:ext cx="665162" cy="73342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0070C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A48DE6DE-4106-49D6-AC35-91A216371A01}"/>
              </a:ext>
            </a:extLst>
          </p:cNvPr>
          <p:cNvSpPr>
            <a:spLocks/>
          </p:cNvSpPr>
          <p:nvPr/>
        </p:nvSpPr>
        <p:spPr bwMode="auto">
          <a:xfrm flipH="1">
            <a:off x="2935288" y="-1236663"/>
            <a:ext cx="463550" cy="3111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75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xmlns="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xmlns="" id="{9E8A836E-AA6A-46CD-9DBC-C19F41032B6F}"/>
              </a:ext>
            </a:extLst>
          </p:cNvPr>
          <p:cNvSpPr/>
          <p:nvPr/>
        </p:nvSpPr>
        <p:spPr>
          <a:xfrm rot="5400000">
            <a:off x="10545763" y="-3248025"/>
            <a:ext cx="1265237" cy="4725987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0070C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27" name="TextBox 137"/>
          <p:cNvSpPr txBox="1">
            <a:spLocks noChangeArrowheads="1"/>
          </p:cNvSpPr>
          <p:nvPr/>
        </p:nvSpPr>
        <p:spPr bwMode="auto">
          <a:xfrm>
            <a:off x="5964238" y="-1352550"/>
            <a:ext cx="142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/>
              <a:t>2 PT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/>
              <a:t>WR STANCE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xmlns="" id="{2593F4B2-FD9A-48D5-8AF7-69F2AF8A3B15}"/>
              </a:ext>
            </a:extLst>
          </p:cNvPr>
          <p:cNvSpPr>
            <a:spLocks/>
          </p:cNvSpPr>
          <p:nvPr/>
        </p:nvSpPr>
        <p:spPr bwMode="auto">
          <a:xfrm flipH="1">
            <a:off x="4141788" y="-635000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latin typeface="+mj-lt"/>
              </a:rPr>
              <a:t>87</a:t>
            </a:r>
            <a:endParaRPr lang="en-US" sz="2400" b="1" dirty="0">
              <a:latin typeface="+mj-lt"/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xmlns="" id="{A770FE9D-536A-4930-8D55-BD6E030BF91D}"/>
              </a:ext>
            </a:extLst>
          </p:cNvPr>
          <p:cNvCxnSpPr/>
          <p:nvPr/>
        </p:nvCxnSpPr>
        <p:spPr>
          <a:xfrm flipH="1">
            <a:off x="2655888" y="-460375"/>
            <a:ext cx="22225" cy="193675"/>
          </a:xfrm>
          <a:prstGeom prst="line">
            <a:avLst/>
          </a:prstGeom>
          <a:ln w="50800">
            <a:solidFill>
              <a:srgbClr val="0D25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0" name="TextBox 137"/>
          <p:cNvSpPr txBox="1">
            <a:spLocks noChangeArrowheads="1"/>
          </p:cNvSpPr>
          <p:nvPr/>
        </p:nvSpPr>
        <p:spPr bwMode="auto">
          <a:xfrm>
            <a:off x="6296025" y="-928688"/>
            <a:ext cx="808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/>
              <a:t>2PT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/>
              <a:t>FRWY</a:t>
            </a:r>
          </a:p>
        </p:txBody>
      </p:sp>
      <p:sp>
        <p:nvSpPr>
          <p:cNvPr id="3131" name="TextBox 137"/>
          <p:cNvSpPr txBox="1">
            <a:spLocks noChangeArrowheads="1"/>
          </p:cNvSpPr>
          <p:nvPr/>
        </p:nvSpPr>
        <p:spPr bwMode="auto">
          <a:xfrm flipH="1">
            <a:off x="-1022350" y="-1119188"/>
            <a:ext cx="498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2PT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T+2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D8B8EC34-EB5E-49E7-B92E-97564040F0C9}"/>
              </a:ext>
            </a:extLst>
          </p:cNvPr>
          <p:cNvSpPr/>
          <p:nvPr/>
        </p:nvSpPr>
        <p:spPr>
          <a:xfrm>
            <a:off x="4213225" y="-1343025"/>
            <a:ext cx="3730625" cy="696912"/>
          </a:xfrm>
          <a:custGeom>
            <a:avLst/>
            <a:gdLst>
              <a:gd name="connsiteX0" fmla="*/ 3730171 w 3730171"/>
              <a:gd name="connsiteY0" fmla="*/ 0 h 696686"/>
              <a:gd name="connsiteX1" fmla="*/ 841828 w 3730171"/>
              <a:gd name="connsiteY1" fmla="*/ 566057 h 696686"/>
              <a:gd name="connsiteX2" fmla="*/ 0 w 3730171"/>
              <a:gd name="connsiteY2" fmla="*/ 6966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0171" h="696686">
                <a:moveTo>
                  <a:pt x="3730171" y="0"/>
                </a:moveTo>
                <a:lnTo>
                  <a:pt x="841828" y="566057"/>
                </a:lnTo>
                <a:lnTo>
                  <a:pt x="0" y="696686"/>
                </a:ln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xmlns="" id="{EA2FC411-772D-4566-8C67-D221A895DB1D}"/>
              </a:ext>
            </a:extLst>
          </p:cNvPr>
          <p:cNvSpPr/>
          <p:nvPr/>
        </p:nvSpPr>
        <p:spPr>
          <a:xfrm>
            <a:off x="9496425" y="-887413"/>
            <a:ext cx="46038" cy="252413"/>
          </a:xfrm>
          <a:custGeom>
            <a:avLst/>
            <a:gdLst>
              <a:gd name="connsiteX0" fmla="*/ 3730171 w 3730171"/>
              <a:gd name="connsiteY0" fmla="*/ 0 h 696686"/>
              <a:gd name="connsiteX1" fmla="*/ 841828 w 3730171"/>
              <a:gd name="connsiteY1" fmla="*/ 566057 h 696686"/>
              <a:gd name="connsiteX2" fmla="*/ 0 w 3730171"/>
              <a:gd name="connsiteY2" fmla="*/ 6966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0171" h="696686">
                <a:moveTo>
                  <a:pt x="3730171" y="0"/>
                </a:moveTo>
                <a:lnTo>
                  <a:pt x="841828" y="566057"/>
                </a:lnTo>
                <a:lnTo>
                  <a:pt x="0" y="696686"/>
                </a:lnTo>
              </a:path>
            </a:pathLst>
          </a:cu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52475" y="52974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xmlns="" id="{96DCFFF1-6F4F-4A3B-8F5E-C2BB4C052E02}"/>
              </a:ext>
            </a:extLst>
          </p:cNvPr>
          <p:cNvSpPr/>
          <p:nvPr/>
        </p:nvSpPr>
        <p:spPr>
          <a:xfrm>
            <a:off x="14671675" y="625475"/>
            <a:ext cx="850900" cy="2301875"/>
          </a:xfrm>
          <a:custGeom>
            <a:avLst/>
            <a:gdLst>
              <a:gd name="connsiteX0" fmla="*/ 851338 w 851338"/>
              <a:gd name="connsiteY0" fmla="*/ 0 h 2301765"/>
              <a:gd name="connsiteX1" fmla="*/ 740980 w 851338"/>
              <a:gd name="connsiteY1" fmla="*/ 1403131 h 2301765"/>
              <a:gd name="connsiteX2" fmla="*/ 0 w 851338"/>
              <a:gd name="connsiteY2" fmla="*/ 2301765 h 230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1338" h="2301765">
                <a:moveTo>
                  <a:pt x="851338" y="0"/>
                </a:moveTo>
                <a:lnTo>
                  <a:pt x="740980" y="1403131"/>
                </a:lnTo>
                <a:lnTo>
                  <a:pt x="0" y="2301765"/>
                </a:lnTo>
              </a:path>
            </a:pathLst>
          </a:custGeom>
          <a:noFill/>
          <a:ln w="57150">
            <a:solidFill>
              <a:srgbClr val="FF0000"/>
            </a:solidFill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xmlns="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CIN-32	3-6	+30	         ZEBRA                       YYO    FRG TRPS    	STEELER BANG 8   </a:t>
            </a:r>
          </a:p>
        </p:txBody>
      </p:sp>
      <p:sp>
        <p:nvSpPr>
          <p:cNvPr id="3137" name="TextBox 97"/>
          <p:cNvSpPr txBox="1">
            <a:spLocks noChangeArrowheads="1"/>
          </p:cNvSpPr>
          <p:nvPr/>
        </p:nvSpPr>
        <p:spPr bwMode="auto">
          <a:xfrm flipH="1">
            <a:off x="10006013" y="-1965325"/>
            <a:ext cx="892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#-2</a:t>
            </a:r>
          </a:p>
        </p:txBody>
      </p:sp>
      <p:sp>
        <p:nvSpPr>
          <p:cNvPr id="3138" name="TextBox 102"/>
          <p:cNvSpPr txBox="1">
            <a:spLocks noChangeArrowheads="1"/>
          </p:cNvSpPr>
          <p:nvPr/>
        </p:nvSpPr>
        <p:spPr bwMode="auto">
          <a:xfrm>
            <a:off x="-2674938" y="2741613"/>
            <a:ext cx="754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3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xmlns="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sp>
        <p:nvSpPr>
          <p:cNvPr id="3140" name="TextBox 97"/>
          <p:cNvSpPr txBox="1">
            <a:spLocks noChangeArrowheads="1"/>
          </p:cNvSpPr>
          <p:nvPr/>
        </p:nvSpPr>
        <p:spPr bwMode="auto">
          <a:xfrm>
            <a:off x="6489700" y="-1519238"/>
            <a:ext cx="892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T+2</a:t>
            </a:r>
          </a:p>
        </p:txBody>
      </p:sp>
      <p:sp>
        <p:nvSpPr>
          <p:cNvPr id="3141" name="TextBox 102"/>
          <p:cNvSpPr txBox="1">
            <a:spLocks noChangeArrowheads="1"/>
          </p:cNvSpPr>
          <p:nvPr/>
        </p:nvSpPr>
        <p:spPr bwMode="auto">
          <a:xfrm>
            <a:off x="2455863" y="7934325"/>
            <a:ext cx="755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12</a:t>
            </a:r>
          </a:p>
        </p:txBody>
      </p:sp>
      <p:sp>
        <p:nvSpPr>
          <p:cNvPr id="3142" name="TextBox 97"/>
          <p:cNvSpPr txBox="1">
            <a:spLocks noChangeArrowheads="1"/>
          </p:cNvSpPr>
          <p:nvPr/>
        </p:nvSpPr>
        <p:spPr bwMode="auto">
          <a:xfrm flipH="1">
            <a:off x="-1976438" y="-1025525"/>
            <a:ext cx="796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H+3</a:t>
            </a:r>
          </a:p>
        </p:txBody>
      </p:sp>
      <p:sp>
        <p:nvSpPr>
          <p:cNvPr id="3143" name="TextBox 97"/>
          <p:cNvSpPr txBox="1">
            <a:spLocks noChangeArrowheads="1"/>
          </p:cNvSpPr>
          <p:nvPr/>
        </p:nvSpPr>
        <p:spPr bwMode="auto">
          <a:xfrm>
            <a:off x="2236788" y="-155892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144" name="TextBox 97"/>
          <p:cNvSpPr txBox="1">
            <a:spLocks noChangeArrowheads="1"/>
          </p:cNvSpPr>
          <p:nvPr/>
        </p:nvSpPr>
        <p:spPr bwMode="auto">
          <a:xfrm flipH="1">
            <a:off x="-3325813" y="609600"/>
            <a:ext cx="657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#-2</a:t>
            </a:r>
          </a:p>
        </p:txBody>
      </p:sp>
      <p:sp>
        <p:nvSpPr>
          <p:cNvPr id="3145" name="TextBox 137"/>
          <p:cNvSpPr txBox="1">
            <a:spLocks noChangeArrowheads="1"/>
          </p:cNvSpPr>
          <p:nvPr/>
        </p:nvSpPr>
        <p:spPr bwMode="auto">
          <a:xfrm flipH="1">
            <a:off x="-3251200" y="5173663"/>
            <a:ext cx="123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/>
              <a:t>CHIP FLAT</a:t>
            </a:r>
          </a:p>
        </p:txBody>
      </p:sp>
      <p:sp>
        <p:nvSpPr>
          <p:cNvPr id="3146" name="TextBox 97"/>
          <p:cNvSpPr txBox="1">
            <a:spLocks noChangeArrowheads="1"/>
          </p:cNvSpPr>
          <p:nvPr/>
        </p:nvSpPr>
        <p:spPr bwMode="auto">
          <a:xfrm flipH="1">
            <a:off x="3009900" y="-1646238"/>
            <a:ext cx="77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H+1</a:t>
            </a:r>
          </a:p>
        </p:txBody>
      </p:sp>
      <p:sp>
        <p:nvSpPr>
          <p:cNvPr id="3147" name="TextBox 102"/>
          <p:cNvSpPr txBox="1">
            <a:spLocks noChangeArrowheads="1"/>
          </p:cNvSpPr>
          <p:nvPr/>
        </p:nvSpPr>
        <p:spPr bwMode="auto">
          <a:xfrm flipH="1">
            <a:off x="4568825" y="-2355850"/>
            <a:ext cx="77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5</a:t>
            </a:r>
          </a:p>
        </p:txBody>
      </p:sp>
      <p:sp>
        <p:nvSpPr>
          <p:cNvPr id="3148" name="TextBox 97"/>
          <p:cNvSpPr txBox="1">
            <a:spLocks noChangeArrowheads="1"/>
          </p:cNvSpPr>
          <p:nvPr/>
        </p:nvSpPr>
        <p:spPr bwMode="auto">
          <a:xfrm>
            <a:off x="6208713" y="-1016000"/>
            <a:ext cx="955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149" name="TextBox 137"/>
          <p:cNvSpPr txBox="1">
            <a:spLocks noChangeArrowheads="1"/>
          </p:cNvSpPr>
          <p:nvPr/>
        </p:nvSpPr>
        <p:spPr bwMode="auto">
          <a:xfrm flipH="1">
            <a:off x="10860088" y="-123507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/>
              <a:t>BUNCH</a:t>
            </a:r>
          </a:p>
        </p:txBody>
      </p:sp>
      <p:sp>
        <p:nvSpPr>
          <p:cNvPr id="266" name="Freeform 265">
            <a:extLst>
              <a:ext uri="{FF2B5EF4-FFF2-40B4-BE49-F238E27FC236}">
                <a16:creationId xmlns:a16="http://schemas.microsoft.com/office/drawing/2014/main" xmlns="" id="{C005A4E5-59D2-495B-8150-785FF6722120}"/>
              </a:ext>
            </a:extLst>
          </p:cNvPr>
          <p:cNvSpPr/>
          <p:nvPr/>
        </p:nvSpPr>
        <p:spPr>
          <a:xfrm rot="5400000">
            <a:off x="2804319" y="7617619"/>
            <a:ext cx="177800" cy="1497012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51" name="TextBox 137"/>
          <p:cNvSpPr txBox="1">
            <a:spLocks noChangeArrowheads="1"/>
          </p:cNvSpPr>
          <p:nvPr/>
        </p:nvSpPr>
        <p:spPr bwMode="auto">
          <a:xfrm flipH="1">
            <a:off x="-4221163" y="5943600"/>
            <a:ext cx="188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/>
              <a:t>CHECK RELEASE </a:t>
            </a:r>
          </a:p>
        </p:txBody>
      </p:sp>
      <p:sp>
        <p:nvSpPr>
          <p:cNvPr id="3152" name="TextBox 97"/>
          <p:cNvSpPr txBox="1">
            <a:spLocks noChangeArrowheads="1"/>
          </p:cNvSpPr>
          <p:nvPr/>
        </p:nvSpPr>
        <p:spPr bwMode="auto">
          <a:xfrm>
            <a:off x="13149263" y="-871538"/>
            <a:ext cx="9556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+3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xmlns="" id="{BFB21226-DD54-4A40-826D-90B7F46FF941}"/>
              </a:ext>
            </a:extLst>
          </p:cNvPr>
          <p:cNvSpPr>
            <a:spLocks/>
          </p:cNvSpPr>
          <p:nvPr/>
        </p:nvSpPr>
        <p:spPr bwMode="auto">
          <a:xfrm>
            <a:off x="6888163" y="-754063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85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xmlns="" id="{DB283F9C-4C1C-463C-8C84-2CCA6C66E958}"/>
              </a:ext>
            </a:extLst>
          </p:cNvPr>
          <p:cNvCxnSpPr>
            <a:cxnSpLocks/>
          </p:cNvCxnSpPr>
          <p:nvPr/>
        </p:nvCxnSpPr>
        <p:spPr>
          <a:xfrm flipH="1" flipV="1">
            <a:off x="12117388" y="2927350"/>
            <a:ext cx="61912" cy="223837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5" name="TextBox 137"/>
          <p:cNvSpPr txBox="1">
            <a:spLocks noChangeArrowheads="1"/>
          </p:cNvSpPr>
          <p:nvPr/>
        </p:nvSpPr>
        <p:spPr bwMode="auto">
          <a:xfrm>
            <a:off x="6921500" y="-1406525"/>
            <a:ext cx="142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/>
              <a:t>WR STANCE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xmlns="" id="{C670C91D-FCF8-43D7-81AF-11614D46A1AF}"/>
              </a:ext>
            </a:extLst>
          </p:cNvPr>
          <p:cNvCxnSpPr>
            <a:cxnSpLocks/>
          </p:cNvCxnSpPr>
          <p:nvPr/>
        </p:nvCxnSpPr>
        <p:spPr>
          <a:xfrm flipH="1" flipV="1">
            <a:off x="16155988" y="1936750"/>
            <a:ext cx="79375" cy="327025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xmlns="" id="{8A523A00-F80A-4D1A-8117-9BC625B4EC24}"/>
              </a:ext>
            </a:extLst>
          </p:cNvPr>
          <p:cNvSpPr/>
          <p:nvPr/>
        </p:nvSpPr>
        <p:spPr>
          <a:xfrm rot="5400000" flipH="1" flipV="1">
            <a:off x="6793707" y="-3278982"/>
            <a:ext cx="1436688" cy="484187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xmlns="" id="{0A82498F-D08D-4A53-8C3F-73722271469C}"/>
              </a:ext>
            </a:extLst>
          </p:cNvPr>
          <p:cNvCxnSpPr/>
          <p:nvPr/>
        </p:nvCxnSpPr>
        <p:spPr>
          <a:xfrm flipH="1">
            <a:off x="-2487613" y="2990850"/>
            <a:ext cx="774700" cy="1588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9" name="TextBox 102"/>
          <p:cNvSpPr txBox="1">
            <a:spLocks noChangeArrowheads="1"/>
          </p:cNvSpPr>
          <p:nvPr/>
        </p:nvSpPr>
        <p:spPr bwMode="auto">
          <a:xfrm flipH="1">
            <a:off x="12711113" y="8035925"/>
            <a:ext cx="606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12</a:t>
            </a:r>
          </a:p>
        </p:txBody>
      </p:sp>
      <p:sp>
        <p:nvSpPr>
          <p:cNvPr id="3160" name="TextBox 97"/>
          <p:cNvSpPr txBox="1">
            <a:spLocks noChangeArrowheads="1"/>
          </p:cNvSpPr>
          <p:nvPr/>
        </p:nvSpPr>
        <p:spPr bwMode="auto">
          <a:xfrm flipH="1">
            <a:off x="7015163" y="-1643063"/>
            <a:ext cx="5381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H</a:t>
            </a:r>
          </a:p>
        </p:txBody>
      </p:sp>
      <p:sp>
        <p:nvSpPr>
          <p:cNvPr id="3161" name="TextBox 137"/>
          <p:cNvSpPr txBox="1">
            <a:spLocks noChangeArrowheads="1"/>
          </p:cNvSpPr>
          <p:nvPr/>
        </p:nvSpPr>
        <p:spPr bwMode="auto">
          <a:xfrm flipH="1">
            <a:off x="-4570413" y="2403475"/>
            <a:ext cx="644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/>
              <a:t>2ND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xmlns="" id="{A9845663-3B39-482B-8772-C82DBC1BCD19}"/>
              </a:ext>
            </a:extLst>
          </p:cNvPr>
          <p:cNvCxnSpPr>
            <a:cxnSpLocks/>
          </p:cNvCxnSpPr>
          <p:nvPr/>
        </p:nvCxnSpPr>
        <p:spPr>
          <a:xfrm flipH="1">
            <a:off x="3867150" y="-407988"/>
            <a:ext cx="2851150" cy="2857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102"/>
          <p:cNvSpPr txBox="1">
            <a:spLocks noChangeArrowheads="1"/>
          </p:cNvSpPr>
          <p:nvPr/>
        </p:nvSpPr>
        <p:spPr bwMode="auto">
          <a:xfrm flipH="1">
            <a:off x="13749338" y="-1243013"/>
            <a:ext cx="1700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5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xmlns="" id="{D9BF6BBC-88BD-4F78-AFBE-740150A9358B}"/>
              </a:ext>
            </a:extLst>
          </p:cNvPr>
          <p:cNvSpPr>
            <a:spLocks/>
          </p:cNvSpPr>
          <p:nvPr/>
        </p:nvSpPr>
        <p:spPr bwMode="auto">
          <a:xfrm>
            <a:off x="-72018" y="7808913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xmlns="" id="{AE04AB4F-BF36-4E90-A015-17A1F2FC752C}"/>
              </a:ext>
            </a:extLst>
          </p:cNvPr>
          <p:cNvCxnSpPr>
            <a:cxnSpLocks/>
          </p:cNvCxnSpPr>
          <p:nvPr/>
        </p:nvCxnSpPr>
        <p:spPr>
          <a:xfrm flipH="1">
            <a:off x="11614150" y="2946400"/>
            <a:ext cx="477838" cy="39052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6" name="Group 226"/>
          <p:cNvGrpSpPr>
            <a:grpSpLocks/>
          </p:cNvGrpSpPr>
          <p:nvPr/>
        </p:nvGrpSpPr>
        <p:grpSpPr bwMode="auto">
          <a:xfrm>
            <a:off x="-874713" y="5060950"/>
            <a:ext cx="223838" cy="482600"/>
            <a:chOff x="3082144" y="2558990"/>
            <a:chExt cx="155078" cy="285810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xmlns="" id="{0EF97B90-49BA-428F-BE4E-9312091D9F86}"/>
                </a:ext>
              </a:extLst>
            </p:cNvPr>
            <p:cNvCxnSpPr/>
            <p:nvPr/>
          </p:nvCxnSpPr>
          <p:spPr>
            <a:xfrm flipV="1">
              <a:off x="3112940" y="2590956"/>
              <a:ext cx="155078" cy="676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xmlns="" id="{25616D05-FC06-48DF-BC30-F248BDBA6AFB}"/>
                </a:ext>
              </a:extLst>
            </p:cNvPr>
            <p:cNvCxnSpPr/>
            <p:nvPr/>
          </p:nvCxnSpPr>
          <p:spPr>
            <a:xfrm flipV="1">
              <a:off x="3106341" y="2720698"/>
              <a:ext cx="155078" cy="441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xmlns="" id="{FA39E5B6-A6FB-4DB5-AE86-9343D4B5F63D}"/>
                </a:ext>
              </a:extLst>
            </p:cNvPr>
            <p:cNvCxnSpPr/>
            <p:nvPr/>
          </p:nvCxnSpPr>
          <p:spPr>
            <a:xfrm>
              <a:off x="3108540" y="2761126"/>
              <a:ext cx="113284" cy="5358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xmlns="" id="{5152EDE9-6DCF-4B2B-A9B8-37C54E64C9FB}"/>
                </a:ext>
              </a:extLst>
            </p:cNvPr>
            <p:cNvCxnSpPr/>
            <p:nvPr/>
          </p:nvCxnSpPr>
          <p:spPr>
            <a:xfrm flipH="1" flipV="1">
              <a:off x="3172331" y="2545828"/>
              <a:ext cx="75889" cy="6581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xmlns="" id="{ECFDEFDC-A1BE-489B-9D31-4E989A239CA2}"/>
                </a:ext>
              </a:extLst>
            </p:cNvPr>
            <p:cNvCxnSpPr/>
            <p:nvPr/>
          </p:nvCxnSpPr>
          <p:spPr>
            <a:xfrm flipH="1" flipV="1">
              <a:off x="3092043" y="2668990"/>
              <a:ext cx="147379" cy="6581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7" name="TextBox 97"/>
          <p:cNvSpPr txBox="1">
            <a:spLocks noChangeArrowheads="1"/>
          </p:cNvSpPr>
          <p:nvPr/>
        </p:nvSpPr>
        <p:spPr bwMode="auto">
          <a:xfrm>
            <a:off x="13238163" y="-151778"/>
            <a:ext cx="801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M</a:t>
            </a:r>
          </a:p>
        </p:txBody>
      </p:sp>
      <p:sp>
        <p:nvSpPr>
          <p:cNvPr id="3168" name="TextBox 102"/>
          <p:cNvSpPr txBox="1">
            <a:spLocks noChangeArrowheads="1"/>
          </p:cNvSpPr>
          <p:nvPr/>
        </p:nvSpPr>
        <p:spPr bwMode="auto">
          <a:xfrm flipH="1">
            <a:off x="1662113" y="-917575"/>
            <a:ext cx="566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10</a:t>
            </a:r>
          </a:p>
        </p:txBody>
      </p:sp>
      <p:sp>
        <p:nvSpPr>
          <p:cNvPr id="3169" name="TextBox 97"/>
          <p:cNvSpPr txBox="1">
            <a:spLocks noChangeArrowheads="1"/>
          </p:cNvSpPr>
          <p:nvPr/>
        </p:nvSpPr>
        <p:spPr bwMode="auto">
          <a:xfrm>
            <a:off x="-2332038" y="-1603375"/>
            <a:ext cx="644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B#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xmlns="" id="{7DF8310B-668D-4FC7-A2EC-7F5FE8F47943}"/>
              </a:ext>
            </a:extLst>
          </p:cNvPr>
          <p:cNvCxnSpPr>
            <a:cxnSpLocks/>
          </p:cNvCxnSpPr>
          <p:nvPr/>
        </p:nvCxnSpPr>
        <p:spPr>
          <a:xfrm flipV="1">
            <a:off x="1677988" y="1077913"/>
            <a:ext cx="1685925" cy="125571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xmlns="" id="{2C68168D-CE2F-4092-B8A9-7DBFF8D5A192}"/>
              </a:ext>
            </a:extLst>
          </p:cNvPr>
          <p:cNvCxnSpPr>
            <a:cxnSpLocks/>
          </p:cNvCxnSpPr>
          <p:nvPr/>
        </p:nvCxnSpPr>
        <p:spPr>
          <a:xfrm flipH="1">
            <a:off x="13420725" y="5713413"/>
            <a:ext cx="1036638" cy="1155700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2" name="TextBox 97"/>
          <p:cNvSpPr txBox="1">
            <a:spLocks noChangeArrowheads="1"/>
          </p:cNvSpPr>
          <p:nvPr/>
        </p:nvSpPr>
        <p:spPr bwMode="auto">
          <a:xfrm flipH="1">
            <a:off x="4430713" y="-536575"/>
            <a:ext cx="76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sp>
        <p:nvSpPr>
          <p:cNvPr id="3173" name="TextBox 102"/>
          <p:cNvSpPr txBox="1">
            <a:spLocks noChangeArrowheads="1"/>
          </p:cNvSpPr>
          <p:nvPr/>
        </p:nvSpPr>
        <p:spPr bwMode="auto">
          <a:xfrm>
            <a:off x="3952875" y="8007350"/>
            <a:ext cx="615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/>
              <a:t>20</a:t>
            </a:r>
          </a:p>
        </p:txBody>
      </p:sp>
      <p:sp>
        <p:nvSpPr>
          <p:cNvPr id="356" name="Freeform 325">
            <a:extLst>
              <a:ext uri="{FF2B5EF4-FFF2-40B4-BE49-F238E27FC236}">
                <a16:creationId xmlns:a16="http://schemas.microsoft.com/office/drawing/2014/main" xmlns="" id="{735DEF6E-D159-4537-A33A-6CCE5D0042F5}"/>
              </a:ext>
            </a:extLst>
          </p:cNvPr>
          <p:cNvSpPr/>
          <p:nvPr/>
        </p:nvSpPr>
        <p:spPr>
          <a:xfrm rot="6271511">
            <a:off x="13874750" y="4186238"/>
            <a:ext cx="831850" cy="182245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4" name="Freeform 105">
            <a:extLst>
              <a:ext uri="{FF2B5EF4-FFF2-40B4-BE49-F238E27FC236}">
                <a16:creationId xmlns:a16="http://schemas.microsoft.com/office/drawing/2014/main" xmlns="" id="{BE699A23-ADC4-4D36-BD2E-C1137B399197}"/>
              </a:ext>
            </a:extLst>
          </p:cNvPr>
          <p:cNvSpPr/>
          <p:nvPr/>
        </p:nvSpPr>
        <p:spPr>
          <a:xfrm rot="20061108" flipH="1" flipV="1">
            <a:off x="9221788" y="-2562225"/>
            <a:ext cx="46037" cy="189230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0070C0"/>
            </a:solidFill>
            <a:prstDash val="solid"/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5" name="Freeform 152">
            <a:extLst>
              <a:ext uri="{FF2B5EF4-FFF2-40B4-BE49-F238E27FC236}">
                <a16:creationId xmlns:a16="http://schemas.microsoft.com/office/drawing/2014/main" xmlns="" id="{52BA6EB0-7E25-41BC-8341-98C182DC43D0}"/>
              </a:ext>
            </a:extLst>
          </p:cNvPr>
          <p:cNvSpPr/>
          <p:nvPr/>
        </p:nvSpPr>
        <p:spPr>
          <a:xfrm rot="16200000">
            <a:off x="8691563" y="8745537"/>
            <a:ext cx="122238" cy="576263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0070C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7" name="Freeform 152">
            <a:extLst>
              <a:ext uri="{FF2B5EF4-FFF2-40B4-BE49-F238E27FC236}">
                <a16:creationId xmlns:a16="http://schemas.microsoft.com/office/drawing/2014/main" xmlns="" id="{622741DB-A270-4F21-B4F6-9158EE095A8E}"/>
              </a:ext>
            </a:extLst>
          </p:cNvPr>
          <p:cNvSpPr/>
          <p:nvPr/>
        </p:nvSpPr>
        <p:spPr>
          <a:xfrm rot="16200000" flipH="1">
            <a:off x="-1049337" y="-1978026"/>
            <a:ext cx="431800" cy="1784351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xmlns="" id="{3A3107D5-03DC-4B4C-9293-15A042D217FF}"/>
              </a:ext>
            </a:extLst>
          </p:cNvPr>
          <p:cNvSpPr/>
          <p:nvPr/>
        </p:nvSpPr>
        <p:spPr>
          <a:xfrm rot="16200000" flipV="1">
            <a:off x="8831263" y="-2203451"/>
            <a:ext cx="222250" cy="321627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xmlns="" id="{C6DF8775-ABAF-47D3-BD52-C370B85CE598}"/>
              </a:ext>
            </a:extLst>
          </p:cNvPr>
          <p:cNvCxnSpPr>
            <a:cxnSpLocks/>
            <a:stCxn id="183" idx="2"/>
          </p:cNvCxnSpPr>
          <p:nvPr/>
        </p:nvCxnSpPr>
        <p:spPr>
          <a:xfrm flipH="1" flipV="1">
            <a:off x="6933721" y="5860024"/>
            <a:ext cx="595312" cy="476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0" name="TextBox 97"/>
          <p:cNvSpPr txBox="1">
            <a:spLocks noChangeArrowheads="1"/>
          </p:cNvSpPr>
          <p:nvPr/>
        </p:nvSpPr>
        <p:spPr bwMode="auto">
          <a:xfrm flipH="1">
            <a:off x="2800350" y="-619125"/>
            <a:ext cx="763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sp>
        <p:nvSpPr>
          <p:cNvPr id="3181" name="TextBox 97"/>
          <p:cNvSpPr txBox="1">
            <a:spLocks noChangeArrowheads="1"/>
          </p:cNvSpPr>
          <p:nvPr/>
        </p:nvSpPr>
        <p:spPr bwMode="auto">
          <a:xfrm>
            <a:off x="-1933575" y="275748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6</a:t>
            </a:r>
          </a:p>
        </p:txBody>
      </p:sp>
      <p:sp>
        <p:nvSpPr>
          <p:cNvPr id="3182" name="TextBox 97"/>
          <p:cNvSpPr txBox="1">
            <a:spLocks noChangeArrowheads="1"/>
          </p:cNvSpPr>
          <p:nvPr/>
        </p:nvSpPr>
        <p:spPr bwMode="auto">
          <a:xfrm>
            <a:off x="13249275" y="2093913"/>
            <a:ext cx="83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xmlns="" id="{C7A5A867-003D-4968-AB96-74739E263047}"/>
              </a:ext>
            </a:extLst>
          </p:cNvPr>
          <p:cNvCxnSpPr>
            <a:cxnSpLocks/>
          </p:cNvCxnSpPr>
          <p:nvPr/>
        </p:nvCxnSpPr>
        <p:spPr>
          <a:xfrm flipH="1" flipV="1">
            <a:off x="5372100" y="-688975"/>
            <a:ext cx="6097588" cy="1587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xmlns="" id="{2640322D-A0A0-4A82-90E0-082F5370C300}"/>
              </a:ext>
            </a:extLst>
          </p:cNvPr>
          <p:cNvCxnSpPr>
            <a:cxnSpLocks/>
          </p:cNvCxnSpPr>
          <p:nvPr/>
        </p:nvCxnSpPr>
        <p:spPr>
          <a:xfrm flipH="1">
            <a:off x="12382500" y="7494588"/>
            <a:ext cx="1366838" cy="1466850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Freeform 238">
            <a:extLst>
              <a:ext uri="{FF2B5EF4-FFF2-40B4-BE49-F238E27FC236}">
                <a16:creationId xmlns:a16="http://schemas.microsoft.com/office/drawing/2014/main" xmlns="" id="{D83DF86F-DCE2-42A9-BB56-817664E45B5D}"/>
              </a:ext>
            </a:extLst>
          </p:cNvPr>
          <p:cNvSpPr/>
          <p:nvPr/>
        </p:nvSpPr>
        <p:spPr>
          <a:xfrm rot="16200000" flipH="1">
            <a:off x="-986632" y="-3037681"/>
            <a:ext cx="1539875" cy="387508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xmlns="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87" name="TextBox 97"/>
          <p:cNvSpPr txBox="1">
            <a:spLocks noChangeArrowheads="1"/>
          </p:cNvSpPr>
          <p:nvPr/>
        </p:nvSpPr>
        <p:spPr bwMode="auto">
          <a:xfrm flipH="1">
            <a:off x="-3208338" y="5314950"/>
            <a:ext cx="1095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215" name="Freeform 282">
            <a:extLst>
              <a:ext uri="{FF2B5EF4-FFF2-40B4-BE49-F238E27FC236}">
                <a16:creationId xmlns:a16="http://schemas.microsoft.com/office/drawing/2014/main" xmlns="" id="{FF58DBA5-BEE3-4DA7-B770-2B07974894C1}"/>
              </a:ext>
            </a:extLst>
          </p:cNvPr>
          <p:cNvSpPr/>
          <p:nvPr/>
        </p:nvSpPr>
        <p:spPr>
          <a:xfrm rot="21357731">
            <a:off x="-2654300" y="827088"/>
            <a:ext cx="153987" cy="391477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89" name="TextBox 97"/>
          <p:cNvSpPr txBox="1">
            <a:spLocks noChangeArrowheads="1"/>
          </p:cNvSpPr>
          <p:nvPr/>
        </p:nvSpPr>
        <p:spPr bwMode="auto">
          <a:xfrm flipH="1">
            <a:off x="17283113" y="6002338"/>
            <a:ext cx="1274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BUNCH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xmlns="" id="{6E4A1851-D34F-4B2B-A48A-8AB3786861F7}"/>
              </a:ext>
            </a:extLst>
          </p:cNvPr>
          <p:cNvSpPr/>
          <p:nvPr/>
        </p:nvSpPr>
        <p:spPr>
          <a:xfrm rot="10800000">
            <a:off x="14130338" y="-193675"/>
            <a:ext cx="1030287" cy="9191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4" name="Freeform 282">
            <a:extLst>
              <a:ext uri="{FF2B5EF4-FFF2-40B4-BE49-F238E27FC236}">
                <a16:creationId xmlns:a16="http://schemas.microsoft.com/office/drawing/2014/main" xmlns="" id="{6DBA078C-182E-471B-8772-C97BD9BA5ABB}"/>
              </a:ext>
            </a:extLst>
          </p:cNvPr>
          <p:cNvSpPr/>
          <p:nvPr/>
        </p:nvSpPr>
        <p:spPr>
          <a:xfrm rot="254145" flipH="1">
            <a:off x="-2719388" y="833438"/>
            <a:ext cx="276225" cy="405447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0070C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93" name="TextBox 97"/>
          <p:cNvSpPr txBox="1">
            <a:spLocks noChangeArrowheads="1"/>
          </p:cNvSpPr>
          <p:nvPr/>
        </p:nvSpPr>
        <p:spPr bwMode="auto">
          <a:xfrm>
            <a:off x="-3362325" y="5005388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YOFF</a:t>
            </a:r>
          </a:p>
        </p:txBody>
      </p:sp>
      <p:sp>
        <p:nvSpPr>
          <p:cNvPr id="229" name="Freeform 280">
            <a:extLst>
              <a:ext uri="{FF2B5EF4-FFF2-40B4-BE49-F238E27FC236}">
                <a16:creationId xmlns:a16="http://schemas.microsoft.com/office/drawing/2014/main" xmlns="" id="{F6A3CD4F-3503-4F8D-8064-00011C510466}"/>
              </a:ext>
            </a:extLst>
          </p:cNvPr>
          <p:cNvSpPr/>
          <p:nvPr/>
        </p:nvSpPr>
        <p:spPr>
          <a:xfrm rot="16200000">
            <a:off x="17494250" y="-1690687"/>
            <a:ext cx="895350" cy="900430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xmlns="" id="{683CFC09-364C-4BBD-AF8D-AB11D36FCD13}"/>
              </a:ext>
            </a:extLst>
          </p:cNvPr>
          <p:cNvSpPr>
            <a:spLocks/>
          </p:cNvSpPr>
          <p:nvPr/>
        </p:nvSpPr>
        <p:spPr bwMode="auto">
          <a:xfrm flipH="1">
            <a:off x="-1560513" y="5241925"/>
            <a:ext cx="463550" cy="323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3196" name="TextBox 97"/>
          <p:cNvSpPr txBox="1">
            <a:spLocks noChangeArrowheads="1"/>
          </p:cNvSpPr>
          <p:nvPr/>
        </p:nvSpPr>
        <p:spPr bwMode="auto">
          <a:xfrm flipH="1">
            <a:off x="-2847975" y="4959350"/>
            <a:ext cx="1174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B050"/>
                </a:solidFill>
              </a:rPr>
              <a:t>FINISH</a:t>
            </a:r>
          </a:p>
        </p:txBody>
      </p:sp>
      <p:sp>
        <p:nvSpPr>
          <p:cNvPr id="3197" name="TextBox 97"/>
          <p:cNvSpPr txBox="1">
            <a:spLocks noChangeArrowheads="1"/>
          </p:cNvSpPr>
          <p:nvPr/>
        </p:nvSpPr>
        <p:spPr bwMode="auto">
          <a:xfrm>
            <a:off x="-2759075" y="5503863"/>
            <a:ext cx="546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234" name="Freeform 170">
            <a:extLst>
              <a:ext uri="{FF2B5EF4-FFF2-40B4-BE49-F238E27FC236}">
                <a16:creationId xmlns:a16="http://schemas.microsoft.com/office/drawing/2014/main" xmlns="" id="{9F183E6B-0CB8-4FDF-946B-40C4E15845AE}"/>
              </a:ext>
            </a:extLst>
          </p:cNvPr>
          <p:cNvSpPr/>
          <p:nvPr/>
        </p:nvSpPr>
        <p:spPr>
          <a:xfrm rot="19502049" flipH="1" flipV="1">
            <a:off x="-3732213" y="2051050"/>
            <a:ext cx="388938" cy="283210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2" name="Freeform 170">
            <a:extLst>
              <a:ext uri="{FF2B5EF4-FFF2-40B4-BE49-F238E27FC236}">
                <a16:creationId xmlns:a16="http://schemas.microsoft.com/office/drawing/2014/main" xmlns="" id="{73606F2D-517A-47D3-8615-192A681F34F3}"/>
              </a:ext>
            </a:extLst>
          </p:cNvPr>
          <p:cNvSpPr/>
          <p:nvPr/>
        </p:nvSpPr>
        <p:spPr>
          <a:xfrm rot="19502049" flipH="1" flipV="1">
            <a:off x="-3111500" y="215900"/>
            <a:ext cx="388937" cy="283210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3" name="Freeform 280">
            <a:extLst>
              <a:ext uri="{FF2B5EF4-FFF2-40B4-BE49-F238E27FC236}">
                <a16:creationId xmlns:a16="http://schemas.microsoft.com/office/drawing/2014/main" xmlns="" id="{6A330082-7DB4-4705-90A8-350C552E67E6}"/>
              </a:ext>
            </a:extLst>
          </p:cNvPr>
          <p:cNvSpPr/>
          <p:nvPr/>
        </p:nvSpPr>
        <p:spPr>
          <a:xfrm rot="5400000" flipH="1" flipV="1">
            <a:off x="-6430963" y="20638"/>
            <a:ext cx="1209675" cy="489267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245" name="Freeform 170">
            <a:extLst>
              <a:ext uri="{FF2B5EF4-FFF2-40B4-BE49-F238E27FC236}">
                <a16:creationId xmlns:a16="http://schemas.microsoft.com/office/drawing/2014/main" xmlns="" id="{AAB59B0E-8D37-4C05-9871-D0BCF57435C0}"/>
              </a:ext>
            </a:extLst>
          </p:cNvPr>
          <p:cNvSpPr/>
          <p:nvPr/>
        </p:nvSpPr>
        <p:spPr>
          <a:xfrm rot="288975" flipH="1">
            <a:off x="-3338513" y="4419600"/>
            <a:ext cx="1982788" cy="203835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03" name="TextBox 97"/>
          <p:cNvSpPr txBox="1">
            <a:spLocks noChangeArrowheads="1"/>
          </p:cNvSpPr>
          <p:nvPr/>
        </p:nvSpPr>
        <p:spPr bwMode="auto">
          <a:xfrm flipH="1">
            <a:off x="-1601788" y="4924425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5</a:t>
            </a:r>
          </a:p>
        </p:txBody>
      </p:sp>
      <p:sp>
        <p:nvSpPr>
          <p:cNvPr id="3204" name="TextBox 97"/>
          <p:cNvSpPr txBox="1">
            <a:spLocks noChangeArrowheads="1"/>
          </p:cNvSpPr>
          <p:nvPr/>
        </p:nvSpPr>
        <p:spPr bwMode="auto">
          <a:xfrm flipH="1">
            <a:off x="1158875" y="203358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12</a:t>
            </a:r>
          </a:p>
        </p:txBody>
      </p:sp>
      <p:sp>
        <p:nvSpPr>
          <p:cNvPr id="3205" name="TextBox 97"/>
          <p:cNvSpPr txBox="1">
            <a:spLocks noChangeArrowheads="1"/>
          </p:cNvSpPr>
          <p:nvPr/>
        </p:nvSpPr>
        <p:spPr bwMode="auto">
          <a:xfrm flipH="1">
            <a:off x="-2535238" y="3148013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5</a:t>
            </a:r>
          </a:p>
        </p:txBody>
      </p:sp>
      <p:sp>
        <p:nvSpPr>
          <p:cNvPr id="251" name="Freeform 247">
            <a:extLst>
              <a:ext uri="{FF2B5EF4-FFF2-40B4-BE49-F238E27FC236}">
                <a16:creationId xmlns:a16="http://schemas.microsoft.com/office/drawing/2014/main" xmlns="" id="{056C6B81-B188-46CA-A0C8-D0A554F096B6}"/>
              </a:ext>
            </a:extLst>
          </p:cNvPr>
          <p:cNvSpPr/>
          <p:nvPr/>
        </p:nvSpPr>
        <p:spPr>
          <a:xfrm rot="18174857">
            <a:off x="14964569" y="-15081"/>
            <a:ext cx="1373188" cy="605790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2" name="Freeform 280">
            <a:extLst>
              <a:ext uri="{FF2B5EF4-FFF2-40B4-BE49-F238E27FC236}">
                <a16:creationId xmlns:a16="http://schemas.microsoft.com/office/drawing/2014/main" xmlns="" id="{BA76BE91-70C2-4B2F-8939-33ECDEA67B00}"/>
              </a:ext>
            </a:extLst>
          </p:cNvPr>
          <p:cNvSpPr/>
          <p:nvPr/>
        </p:nvSpPr>
        <p:spPr>
          <a:xfrm rot="16200000">
            <a:off x="19412744" y="-640556"/>
            <a:ext cx="828675" cy="8329613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08" name="TextBox 97"/>
          <p:cNvSpPr txBox="1">
            <a:spLocks noChangeArrowheads="1"/>
          </p:cNvSpPr>
          <p:nvPr/>
        </p:nvSpPr>
        <p:spPr bwMode="auto">
          <a:xfrm flipH="1">
            <a:off x="-4519613" y="4157663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3</a:t>
            </a:r>
          </a:p>
        </p:txBody>
      </p:sp>
      <p:sp>
        <p:nvSpPr>
          <p:cNvPr id="255" name="Freeform 166">
            <a:extLst>
              <a:ext uri="{FF2B5EF4-FFF2-40B4-BE49-F238E27FC236}">
                <a16:creationId xmlns:a16="http://schemas.microsoft.com/office/drawing/2014/main" xmlns="" id="{CA344F4A-01C8-47C2-9304-3C1FE7BFBE1E}"/>
              </a:ext>
            </a:extLst>
          </p:cNvPr>
          <p:cNvSpPr/>
          <p:nvPr/>
        </p:nvSpPr>
        <p:spPr>
          <a:xfrm rot="10800000" flipV="1">
            <a:off x="14781213" y="1330325"/>
            <a:ext cx="604837" cy="3792538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xmlns="" id="{74847BAF-CCB3-4146-B796-F3F68879A183}"/>
              </a:ext>
            </a:extLst>
          </p:cNvPr>
          <p:cNvCxnSpPr>
            <a:cxnSpLocks/>
          </p:cNvCxnSpPr>
          <p:nvPr/>
        </p:nvCxnSpPr>
        <p:spPr>
          <a:xfrm>
            <a:off x="-323850" y="3294063"/>
            <a:ext cx="20637" cy="46037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xmlns="" id="{D309D5ED-A358-4D3F-B8A8-8FBF1F18D96A}"/>
              </a:ext>
            </a:extLst>
          </p:cNvPr>
          <p:cNvCxnSpPr>
            <a:cxnSpLocks/>
          </p:cNvCxnSpPr>
          <p:nvPr/>
        </p:nvCxnSpPr>
        <p:spPr>
          <a:xfrm flipV="1">
            <a:off x="6955946" y="5598087"/>
            <a:ext cx="600075" cy="7937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xmlns="" id="{6E26D00A-742E-4F18-BA73-17D675833190}"/>
              </a:ext>
            </a:extLst>
          </p:cNvPr>
          <p:cNvCxnSpPr>
            <a:cxnSpLocks/>
          </p:cNvCxnSpPr>
          <p:nvPr/>
        </p:nvCxnSpPr>
        <p:spPr>
          <a:xfrm flipV="1">
            <a:off x="6967058" y="5590149"/>
            <a:ext cx="15875" cy="277813"/>
          </a:xfrm>
          <a:prstGeom prst="line">
            <a:avLst/>
          </a:prstGeom>
          <a:ln w="571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3" name="TextBox 97"/>
          <p:cNvSpPr txBox="1">
            <a:spLocks noChangeArrowheads="1"/>
          </p:cNvSpPr>
          <p:nvPr/>
        </p:nvSpPr>
        <p:spPr bwMode="auto">
          <a:xfrm flipH="1">
            <a:off x="11509375" y="26749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8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D47B8E59-9F48-453C-B933-F21A075A2CAC}"/>
              </a:ext>
            </a:extLst>
          </p:cNvPr>
          <p:cNvCxnSpPr>
            <a:cxnSpLocks/>
          </p:cNvCxnSpPr>
          <p:nvPr/>
        </p:nvCxnSpPr>
        <p:spPr>
          <a:xfrm flipH="1" flipV="1">
            <a:off x="7470776" y="2830281"/>
            <a:ext cx="82550" cy="2716212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xmlns="" id="{CAC17ACA-FB62-46C3-885C-ADE59B35D798}"/>
              </a:ext>
            </a:extLst>
          </p:cNvPr>
          <p:cNvCxnSpPr>
            <a:cxnSpLocks/>
          </p:cNvCxnSpPr>
          <p:nvPr/>
        </p:nvCxnSpPr>
        <p:spPr>
          <a:xfrm>
            <a:off x="7475537" y="2838544"/>
            <a:ext cx="455613" cy="460375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8</a:t>
            </a:r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xmlns="" id="{9113F919-BEFA-43F0-8A91-0C97C87922C0}"/>
              </a:ext>
            </a:extLst>
          </p:cNvPr>
          <p:cNvSpPr/>
          <p:nvPr/>
        </p:nvSpPr>
        <p:spPr>
          <a:xfrm rot="10800000" flipH="1" flipV="1">
            <a:off x="1285977" y="2333625"/>
            <a:ext cx="414338" cy="2859087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1" name="Freeform 166">
            <a:extLst>
              <a:ext uri="{FF2B5EF4-FFF2-40B4-BE49-F238E27FC236}">
                <a16:creationId xmlns:a16="http://schemas.microsoft.com/office/drawing/2014/main" xmlns="" id="{72D811AB-A665-41C1-BF07-725752594FF7}"/>
              </a:ext>
            </a:extLst>
          </p:cNvPr>
          <p:cNvSpPr/>
          <p:nvPr/>
        </p:nvSpPr>
        <p:spPr>
          <a:xfrm rot="10800000" flipH="1" flipV="1">
            <a:off x="-2847975" y="1166813"/>
            <a:ext cx="398462" cy="6969125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8700" y="264795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14609</TotalTime>
  <Words>97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653</cp:revision>
  <cp:lastPrinted>2018-10-31T16:34:32Z</cp:lastPrinted>
  <dcterms:created xsi:type="dcterms:W3CDTF">2014-08-02T12:30:17Z</dcterms:created>
  <dcterms:modified xsi:type="dcterms:W3CDTF">2018-12-16T05:24:27Z</dcterms:modified>
</cp:coreProperties>
</file>