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801600" cy="7772400"/>
  <p:notesSz cx="6950075" cy="11979275"/>
  <p:defaultTextStyle>
    <a:defPPr>
      <a:defRPr lang="en-US"/>
    </a:defPPr>
    <a:lvl1pPr algn="l" defTabSz="1174750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1pPr>
    <a:lvl2pPr marL="587375" indent="-130175" algn="l" defTabSz="1174750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2pPr>
    <a:lvl3pPr marL="1174750" indent="-260350" algn="l" defTabSz="1174750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3pPr>
    <a:lvl4pPr marL="1762125" indent="-390525" algn="l" defTabSz="1174750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4pPr>
    <a:lvl5pPr marL="2351088" indent="-522288" algn="l" defTabSz="1174750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5pPr>
    <a:lvl6pPr marL="2286000" algn="l" defTabSz="914400" rtl="0" eaLnBrk="1" latinLnBrk="0" hangingPunct="1"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6pPr>
    <a:lvl7pPr marL="2743200" algn="l" defTabSz="914400" rtl="0" eaLnBrk="1" latinLnBrk="0" hangingPunct="1"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7pPr>
    <a:lvl8pPr marL="3200400" algn="l" defTabSz="914400" rtl="0" eaLnBrk="1" latinLnBrk="0" hangingPunct="1"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8pPr>
    <a:lvl9pPr marL="3657600" algn="l" defTabSz="914400" rtl="0" eaLnBrk="1" latinLnBrk="0" hangingPunct="1"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25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1" autoAdjust="0"/>
    <p:restoredTop sz="92925" autoAdjust="0"/>
  </p:normalViewPr>
  <p:slideViewPr>
    <p:cSldViewPr snapToGrid="0">
      <p:cViewPr varScale="1">
        <p:scale>
          <a:sx n="105" d="100"/>
          <a:sy n="105" d="100"/>
        </p:scale>
        <p:origin x="928" y="176"/>
      </p:cViewPr>
      <p:guideLst>
        <p:guide orient="horz" pos="2448"/>
        <p:guide pos="4032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6E63EC0-1F15-4F20-8F00-96F474BCAB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600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986652-C2F5-4A3C-B525-2E5AF979258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35413" y="0"/>
            <a:ext cx="3013075" cy="600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CC5DEFC-6CB6-0944-A383-07F4BD5CE1F0}" type="datetimeFigureOut">
              <a:rPr lang="en-US"/>
              <a:pPr>
                <a:defRPr/>
              </a:pPr>
              <a:t>1/25/19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E644EE3-FA04-4AB2-BAB0-59F5455750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6050" y="1497013"/>
            <a:ext cx="6657975" cy="40433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082A1B1-7BA7-4D1E-B1E5-594AED02EE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5325" y="5765800"/>
            <a:ext cx="5559425" cy="47164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9C3B8-EE47-4B99-B414-0E5BA9D977A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11379200"/>
            <a:ext cx="3013075" cy="600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CAA76-7529-4E55-BE4F-A8FD73B925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35413" y="11379200"/>
            <a:ext cx="3013075" cy="600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B558E10-D5AC-6E4D-A8AD-0886C7B534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903BAE-586D-9D4C-986B-48120DC275D6}" type="slidenum">
              <a:rPr lang="en-US" altLang="en-US">
                <a:latin typeface="Calibri" charset="0"/>
                <a:ea typeface="Arial" charset="0"/>
                <a:cs typeface="Arial" charset="0"/>
              </a:rPr>
              <a:pPr/>
              <a:t>1</a:t>
            </a:fld>
            <a:endParaRPr lang="en-US" altLang="en-US">
              <a:latin typeface="Calibri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414482"/>
            <a:ext cx="10881360" cy="16660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4404360"/>
            <a:ext cx="896112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87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56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63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51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39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26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14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702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6D1B49-4C5A-3F41-8750-1C2DDF06209A}" type="datetimeFigureOut">
              <a:rPr lang="en-US"/>
              <a:pPr>
                <a:defRPr/>
              </a:pPr>
              <a:t>1/25/19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173169-0E50-4847-82EB-61D35A5489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6716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7451DF-A0D7-124C-9711-22526FE42FD4}" type="datetimeFigureOut">
              <a:rPr lang="en-US"/>
              <a:pPr>
                <a:defRPr/>
              </a:pPr>
              <a:t>1/25/19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7D0A2-7E55-5D44-B54D-E34643024F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5565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994959" y="352637"/>
            <a:ext cx="4031615" cy="751691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5668" y="352637"/>
            <a:ext cx="11885930" cy="751691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1BF6F-1911-594C-98F3-EE571284E476}" type="datetimeFigureOut">
              <a:rPr lang="en-US"/>
              <a:pPr>
                <a:defRPr/>
              </a:pPr>
              <a:t>1/25/19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ADEC2-E39B-8043-81AD-8557983093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1692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4843EE-73C9-F44B-A99F-D7C86932F671}" type="datetimeFigureOut">
              <a:rPr lang="en-US"/>
              <a:pPr>
                <a:defRPr/>
              </a:pPr>
              <a:t>1/25/19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EF6A43-75B0-F148-8BD3-FEE8C5D56E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655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4994487"/>
            <a:ext cx="10881360" cy="1543685"/>
          </a:xfrm>
        </p:spPr>
        <p:txBody>
          <a:bodyPr anchor="t"/>
          <a:lstStyle>
            <a:lvl1pPr algn="l">
              <a:defRPr sz="51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3294275"/>
            <a:ext cx="10881360" cy="1700212"/>
          </a:xfrm>
        </p:spPr>
        <p:txBody>
          <a:bodyPr anchor="b"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58782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7564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7634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5128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93911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5269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1147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70257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25B507-53C6-FB4E-9C3E-9E6F793A59BB}" type="datetimeFigureOut">
              <a:rPr lang="en-US"/>
              <a:pPr>
                <a:defRPr/>
              </a:pPr>
              <a:t>1/25/19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A115BE-AC39-804C-A11A-AE06885BFE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3569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5669" y="2054648"/>
            <a:ext cx="7958772" cy="5814907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67800" y="2054648"/>
            <a:ext cx="7958773" cy="5814907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1B0932-88DB-0247-BD24-C30D14B797F7}" type="datetimeFigureOut">
              <a:rPr lang="en-US"/>
              <a:pPr>
                <a:defRPr/>
              </a:pPr>
              <a:t>1/25/19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1D003-7907-1D4F-9B5D-AE129F7CA6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7863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11256"/>
            <a:ext cx="1152144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739795"/>
            <a:ext cx="5656263" cy="725064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7822" indent="0">
              <a:buNone/>
              <a:defRPr sz="2600" b="1"/>
            </a:lvl2pPr>
            <a:lvl3pPr marL="1175644" indent="0">
              <a:buNone/>
              <a:defRPr sz="2300" b="1"/>
            </a:lvl3pPr>
            <a:lvl4pPr marL="1763466" indent="0">
              <a:buNone/>
              <a:defRPr sz="2100" b="1"/>
            </a:lvl4pPr>
            <a:lvl5pPr marL="2351288" indent="0">
              <a:buNone/>
              <a:defRPr sz="2100" b="1"/>
            </a:lvl5pPr>
            <a:lvl6pPr marL="2939110" indent="0">
              <a:buNone/>
              <a:defRPr sz="2100" b="1"/>
            </a:lvl6pPr>
            <a:lvl7pPr marL="3526932" indent="0">
              <a:buNone/>
              <a:defRPr sz="2100" b="1"/>
            </a:lvl7pPr>
            <a:lvl8pPr marL="4114754" indent="0">
              <a:buNone/>
              <a:defRPr sz="2100" b="1"/>
            </a:lvl8pPr>
            <a:lvl9pPr marL="4702576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2464859"/>
            <a:ext cx="5656263" cy="447812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6" y="1739795"/>
            <a:ext cx="5658485" cy="725064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7822" indent="0">
              <a:buNone/>
              <a:defRPr sz="2600" b="1"/>
            </a:lvl2pPr>
            <a:lvl3pPr marL="1175644" indent="0">
              <a:buNone/>
              <a:defRPr sz="2300" b="1"/>
            </a:lvl3pPr>
            <a:lvl4pPr marL="1763466" indent="0">
              <a:buNone/>
              <a:defRPr sz="2100" b="1"/>
            </a:lvl4pPr>
            <a:lvl5pPr marL="2351288" indent="0">
              <a:buNone/>
              <a:defRPr sz="2100" b="1"/>
            </a:lvl5pPr>
            <a:lvl6pPr marL="2939110" indent="0">
              <a:buNone/>
              <a:defRPr sz="2100" b="1"/>
            </a:lvl6pPr>
            <a:lvl7pPr marL="3526932" indent="0">
              <a:buNone/>
              <a:defRPr sz="2100" b="1"/>
            </a:lvl7pPr>
            <a:lvl8pPr marL="4114754" indent="0">
              <a:buNone/>
              <a:defRPr sz="2100" b="1"/>
            </a:lvl8pPr>
            <a:lvl9pPr marL="4702576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6" y="2464859"/>
            <a:ext cx="5658485" cy="447812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4FE898-7FED-2A4C-96D1-91FF74BC021B}" type="datetimeFigureOut">
              <a:rPr lang="en-US"/>
              <a:pPr>
                <a:defRPr/>
              </a:pPr>
              <a:t>1/25/19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15319E-E4CC-8D4E-903F-2026FBA6CF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738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2A4BCE-360A-6749-92B2-E5D5F165DC23}" type="datetimeFigureOut">
              <a:rPr lang="en-US"/>
              <a:pPr>
                <a:defRPr/>
              </a:pPr>
              <a:t>1/25/19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1F163-6A70-A945-971D-75AD4C2EE5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4821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BB7A6-4008-7B42-BF4C-BCFE06B907E5}" type="datetimeFigureOut">
              <a:rPr lang="en-US"/>
              <a:pPr>
                <a:defRPr/>
              </a:pPr>
              <a:t>1/25/19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EC4B4-B402-CB45-BE3E-553E65518F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8638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309457"/>
            <a:ext cx="4211638" cy="1316990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309457"/>
            <a:ext cx="7156450" cy="6633528"/>
          </a:xfrm>
        </p:spPr>
        <p:txBody>
          <a:bodyPr/>
          <a:lstStyle>
            <a:lvl1pPr>
              <a:defRPr sz="4100"/>
            </a:lvl1pPr>
            <a:lvl2pPr>
              <a:defRPr sz="3600"/>
            </a:lvl2pPr>
            <a:lvl3pPr>
              <a:defRPr sz="31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1" y="1626447"/>
            <a:ext cx="4211638" cy="5316538"/>
          </a:xfrm>
        </p:spPr>
        <p:txBody>
          <a:bodyPr/>
          <a:lstStyle>
            <a:lvl1pPr marL="0" indent="0">
              <a:buNone/>
              <a:defRPr sz="1800"/>
            </a:lvl1pPr>
            <a:lvl2pPr marL="587822" indent="0">
              <a:buNone/>
              <a:defRPr sz="1500"/>
            </a:lvl2pPr>
            <a:lvl3pPr marL="1175644" indent="0">
              <a:buNone/>
              <a:defRPr sz="1300"/>
            </a:lvl3pPr>
            <a:lvl4pPr marL="1763466" indent="0">
              <a:buNone/>
              <a:defRPr sz="1200"/>
            </a:lvl4pPr>
            <a:lvl5pPr marL="2351288" indent="0">
              <a:buNone/>
              <a:defRPr sz="1200"/>
            </a:lvl5pPr>
            <a:lvl6pPr marL="2939110" indent="0">
              <a:buNone/>
              <a:defRPr sz="1200"/>
            </a:lvl6pPr>
            <a:lvl7pPr marL="3526932" indent="0">
              <a:buNone/>
              <a:defRPr sz="1200"/>
            </a:lvl7pPr>
            <a:lvl8pPr marL="4114754" indent="0">
              <a:buNone/>
              <a:defRPr sz="1200"/>
            </a:lvl8pPr>
            <a:lvl9pPr marL="4702576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2C9DE6-A606-1B4F-81FF-127E58D0A7BB}" type="datetimeFigureOut">
              <a:rPr lang="en-US"/>
              <a:pPr>
                <a:defRPr/>
              </a:pPr>
              <a:t>1/25/19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E06DC-5DB9-D94C-9146-A6B618D3E6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971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5440680"/>
            <a:ext cx="7680960" cy="642303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694478"/>
            <a:ext cx="7680960" cy="4663440"/>
          </a:xfrm>
        </p:spPr>
        <p:txBody>
          <a:bodyPr rtlCol="0">
            <a:normAutofit/>
          </a:bodyPr>
          <a:lstStyle>
            <a:lvl1pPr marL="0" indent="0">
              <a:buNone/>
              <a:defRPr sz="4100"/>
            </a:lvl1pPr>
            <a:lvl2pPr marL="587822" indent="0">
              <a:buNone/>
              <a:defRPr sz="3600"/>
            </a:lvl2pPr>
            <a:lvl3pPr marL="1175644" indent="0">
              <a:buNone/>
              <a:defRPr sz="3100"/>
            </a:lvl3pPr>
            <a:lvl4pPr marL="1763466" indent="0">
              <a:buNone/>
              <a:defRPr sz="2600"/>
            </a:lvl4pPr>
            <a:lvl5pPr marL="2351288" indent="0">
              <a:buNone/>
              <a:defRPr sz="2600"/>
            </a:lvl5pPr>
            <a:lvl6pPr marL="2939110" indent="0">
              <a:buNone/>
              <a:defRPr sz="2600"/>
            </a:lvl6pPr>
            <a:lvl7pPr marL="3526932" indent="0">
              <a:buNone/>
              <a:defRPr sz="2600"/>
            </a:lvl7pPr>
            <a:lvl8pPr marL="4114754" indent="0">
              <a:buNone/>
              <a:defRPr sz="2600"/>
            </a:lvl8pPr>
            <a:lvl9pPr marL="4702576" indent="0">
              <a:buNone/>
              <a:defRPr sz="26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6082983"/>
            <a:ext cx="7680960" cy="912177"/>
          </a:xfrm>
        </p:spPr>
        <p:txBody>
          <a:bodyPr/>
          <a:lstStyle>
            <a:lvl1pPr marL="0" indent="0">
              <a:buNone/>
              <a:defRPr sz="1800"/>
            </a:lvl1pPr>
            <a:lvl2pPr marL="587822" indent="0">
              <a:buNone/>
              <a:defRPr sz="1500"/>
            </a:lvl2pPr>
            <a:lvl3pPr marL="1175644" indent="0">
              <a:buNone/>
              <a:defRPr sz="1300"/>
            </a:lvl3pPr>
            <a:lvl4pPr marL="1763466" indent="0">
              <a:buNone/>
              <a:defRPr sz="1200"/>
            </a:lvl4pPr>
            <a:lvl5pPr marL="2351288" indent="0">
              <a:buNone/>
              <a:defRPr sz="1200"/>
            </a:lvl5pPr>
            <a:lvl6pPr marL="2939110" indent="0">
              <a:buNone/>
              <a:defRPr sz="1200"/>
            </a:lvl6pPr>
            <a:lvl7pPr marL="3526932" indent="0">
              <a:buNone/>
              <a:defRPr sz="1200"/>
            </a:lvl7pPr>
            <a:lvl8pPr marL="4114754" indent="0">
              <a:buNone/>
              <a:defRPr sz="1200"/>
            </a:lvl8pPr>
            <a:lvl9pPr marL="4702576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0C1E78-2C74-7842-A47B-3E1F3DE6419E}" type="datetimeFigureOut">
              <a:rPr lang="en-US"/>
              <a:pPr>
                <a:defRPr/>
              </a:pPr>
              <a:t>1/25/19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C9F3B-8D54-7342-A253-EDF94FDA02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52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39763" y="311150"/>
            <a:ext cx="115220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17564" tIns="58782" rIns="117564" bIns="5878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39763" y="1812925"/>
            <a:ext cx="11522075" cy="513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17564" tIns="58782" rIns="117564" bIns="587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39763" y="7204075"/>
            <a:ext cx="2987675" cy="414338"/>
          </a:xfrm>
          <a:prstGeom prst="rect">
            <a:avLst/>
          </a:prstGeom>
        </p:spPr>
        <p:txBody>
          <a:bodyPr vert="horz" lIns="117564" tIns="58782" rIns="117564" bIns="58782" rtlCol="0" anchor="ctr"/>
          <a:lstStyle>
            <a:lvl1pPr algn="l" defTabSz="1175644" eaLnBrk="1" fontAlgn="auto" hangingPunct="1">
              <a:spcBef>
                <a:spcPts val="0"/>
              </a:spcBef>
              <a:spcAft>
                <a:spcPts val="0"/>
              </a:spcAft>
              <a:defRPr sz="15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4A4352D-8FC9-AF4E-92A8-CDC2914E9BFF}" type="datetimeFigureOut">
              <a:rPr lang="en-US"/>
              <a:pPr>
                <a:defRPr/>
              </a:pPr>
              <a:t>1/25/19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3563" y="7204075"/>
            <a:ext cx="4054475" cy="414338"/>
          </a:xfrm>
          <a:prstGeom prst="rect">
            <a:avLst/>
          </a:prstGeom>
        </p:spPr>
        <p:txBody>
          <a:bodyPr vert="horz" lIns="117564" tIns="58782" rIns="117564" bIns="58782" rtlCol="0" anchor="ctr"/>
          <a:lstStyle>
            <a:lvl1pPr algn="ctr" defTabSz="1175644" eaLnBrk="1" fontAlgn="auto" hangingPunct="1">
              <a:spcBef>
                <a:spcPts val="0"/>
              </a:spcBef>
              <a:spcAft>
                <a:spcPts val="0"/>
              </a:spcAft>
              <a:defRPr sz="15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74163" y="7204075"/>
            <a:ext cx="2987675" cy="414338"/>
          </a:xfrm>
          <a:prstGeom prst="rect">
            <a:avLst/>
          </a:prstGeom>
        </p:spPr>
        <p:txBody>
          <a:bodyPr vert="horz" wrap="square" lIns="117564" tIns="58782" rIns="117564" bIns="58782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50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A638432-D128-B04F-BCB0-9317E4E498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74750" rtl="0" eaLnBrk="0" fontAlgn="base" hangingPunct="0">
        <a:spcBef>
          <a:spcPct val="0"/>
        </a:spcBef>
        <a:spcAft>
          <a:spcPct val="0"/>
        </a:spcAft>
        <a:defRPr sz="57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174750" rtl="0" eaLnBrk="0" fontAlgn="base" hangingPunct="0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2pPr>
      <a:lvl3pPr algn="ctr" defTabSz="1174750" rtl="0" eaLnBrk="0" fontAlgn="base" hangingPunct="0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3pPr>
      <a:lvl4pPr algn="ctr" defTabSz="1174750" rtl="0" eaLnBrk="0" fontAlgn="base" hangingPunct="0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4pPr>
      <a:lvl5pPr algn="ctr" defTabSz="1174750" rtl="0" eaLnBrk="0" fontAlgn="base" hangingPunct="0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5pPr>
      <a:lvl6pPr marL="457200" algn="ctr" defTabSz="1174750" rtl="0" fontAlgn="base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6pPr>
      <a:lvl7pPr marL="914400" algn="ctr" defTabSz="1174750" rtl="0" fontAlgn="base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7pPr>
      <a:lvl8pPr marL="1371600" algn="ctr" defTabSz="1174750" rtl="0" fontAlgn="base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8pPr>
      <a:lvl9pPr marL="1828800" algn="ctr" defTabSz="1174750" rtl="0" fontAlgn="base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9pPr>
    </p:titleStyle>
    <p:bodyStyle>
      <a:lvl1pPr marL="439738" indent="-439738" algn="l" defTabSz="117475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954088" indent="-366713" algn="l" defTabSz="117475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468438" indent="-293688" algn="l" defTabSz="117475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55813" indent="-293688" algn="l" defTabSz="117475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4775" indent="-293688" algn="l" defTabSz="117475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33021" indent="-293911" algn="l" defTabSz="11756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20843" indent="-293911" algn="l" defTabSz="11756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08665" indent="-293911" algn="l" defTabSz="11756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996487" indent="-293911" algn="l" defTabSz="11756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7822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75644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466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51288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39110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26932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754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702576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TextBox 89"/>
          <p:cNvSpPr txBox="1">
            <a:spLocks noChangeArrowheads="1"/>
          </p:cNvSpPr>
          <p:nvPr/>
        </p:nvSpPr>
        <p:spPr bwMode="auto">
          <a:xfrm>
            <a:off x="4763" y="7399338"/>
            <a:ext cx="12750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/>
              <a:t>PERIOD: 			PLAY#: 			HASH: L        	DEFENSE: 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397EBF18-A305-4FCE-B2D6-5E53C7E0359D}"/>
              </a:ext>
            </a:extLst>
          </p:cNvPr>
          <p:cNvSpPr>
            <a:spLocks/>
          </p:cNvSpPr>
          <p:nvPr/>
        </p:nvSpPr>
        <p:spPr bwMode="auto">
          <a:xfrm>
            <a:off x="884238" y="5114925"/>
            <a:ext cx="463550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27432" rIns="27432" anchor="ctr"/>
          <a:lstStyle/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atin typeface="+mj-lt"/>
              </a:rPr>
              <a:t>84</a:t>
            </a:r>
          </a:p>
        </p:txBody>
      </p:sp>
      <p:sp>
        <p:nvSpPr>
          <p:cNvPr id="3134" name="TextBox 97"/>
          <p:cNvSpPr txBox="1">
            <a:spLocks noChangeArrowheads="1"/>
          </p:cNvSpPr>
          <p:nvPr/>
        </p:nvSpPr>
        <p:spPr bwMode="auto">
          <a:xfrm>
            <a:off x="752475" y="5297488"/>
            <a:ext cx="727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#+2</a:t>
            </a:r>
          </a:p>
        </p:txBody>
      </p: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7DF8310B-668D-4FC7-A2EC-7F5FE8F47943}"/>
              </a:ext>
            </a:extLst>
          </p:cNvPr>
          <p:cNvCxnSpPr>
            <a:cxnSpLocks/>
          </p:cNvCxnSpPr>
          <p:nvPr/>
        </p:nvCxnSpPr>
        <p:spPr>
          <a:xfrm flipV="1">
            <a:off x="1677988" y="1077913"/>
            <a:ext cx="1685925" cy="1255712"/>
          </a:xfrm>
          <a:prstGeom prst="line">
            <a:avLst/>
          </a:prstGeom>
          <a:ln w="57150">
            <a:solidFill>
              <a:srgbClr val="FF000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4" name="TextBox 97"/>
          <p:cNvSpPr txBox="1">
            <a:spLocks noChangeArrowheads="1"/>
          </p:cNvSpPr>
          <p:nvPr/>
        </p:nvSpPr>
        <p:spPr bwMode="auto">
          <a:xfrm flipH="1">
            <a:off x="1158875" y="2033588"/>
            <a:ext cx="765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12</a:t>
            </a:r>
          </a:p>
        </p:txBody>
      </p:sp>
      <p:sp>
        <p:nvSpPr>
          <p:cNvPr id="189" name="Freeform 166">
            <a:extLst>
              <a:ext uri="{FF2B5EF4-FFF2-40B4-BE49-F238E27FC236}">
                <a16:creationId xmlns:a16="http://schemas.microsoft.com/office/drawing/2014/main" id="{9113F919-BEFA-43F0-8A91-0C97C87922C0}"/>
              </a:ext>
            </a:extLst>
          </p:cNvPr>
          <p:cNvSpPr/>
          <p:nvPr/>
        </p:nvSpPr>
        <p:spPr>
          <a:xfrm rot="10800000" flipH="1" flipV="1">
            <a:off x="1285977" y="2333625"/>
            <a:ext cx="414338" cy="2859087"/>
          </a:xfrm>
          <a:custGeom>
            <a:avLst/>
            <a:gdLst>
              <a:gd name="connsiteX0" fmla="*/ 0 w 173065"/>
              <a:gd name="connsiteY0" fmla="*/ 718088 h 718088"/>
              <a:gd name="connsiteX1" fmla="*/ 144651 w 173065"/>
              <a:gd name="connsiteY1" fmla="*/ 511444 h 718088"/>
              <a:gd name="connsiteX2" fmla="*/ 170482 w 173065"/>
              <a:gd name="connsiteY2" fmla="*/ 0 h 718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065" h="718088">
                <a:moveTo>
                  <a:pt x="0" y="718088"/>
                </a:moveTo>
                <a:cubicBezTo>
                  <a:pt x="58118" y="674606"/>
                  <a:pt x="116237" y="631125"/>
                  <a:pt x="144651" y="511444"/>
                </a:cubicBezTo>
                <a:cubicBezTo>
                  <a:pt x="173065" y="391763"/>
                  <a:pt x="171773" y="195881"/>
                  <a:pt x="170482" y="0"/>
                </a:cubicBezTo>
              </a:path>
            </a:pathLst>
          </a:custGeom>
          <a:ln w="57150" cmpd="sng">
            <a:solidFill>
              <a:srgbClr val="FF0000"/>
            </a:solidFill>
            <a:prstDash val="solid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280" y="4632960"/>
            <a:ext cx="18473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5715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14821</TotalTime>
  <Words>7</Words>
  <Application>Microsoft Macintosh PowerPoint</Application>
  <PresentationFormat>Custom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Lucas;Sterling</dc:creator>
  <cp:lastModifiedBy>Carlyle Davis</cp:lastModifiedBy>
  <cp:revision>666</cp:revision>
  <cp:lastPrinted>2018-10-31T16:34:32Z</cp:lastPrinted>
  <dcterms:created xsi:type="dcterms:W3CDTF">2014-08-02T12:30:17Z</dcterms:created>
  <dcterms:modified xsi:type="dcterms:W3CDTF">2019-01-25T20:20:00Z</dcterms:modified>
</cp:coreProperties>
</file>