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801600" cy="7772400"/>
  <p:notesSz cx="6950075" cy="11979275"/>
  <p:defaultTextStyle>
    <a:defPPr>
      <a:defRPr lang="en-US"/>
    </a:defPPr>
    <a:lvl1pPr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587375" indent="-13017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1174750" indent="-260350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762125" indent="-390525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2351088" indent="-522288" algn="l" defTabSz="1174750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2954" autoAdjust="0"/>
  </p:normalViewPr>
  <p:slideViewPr>
    <p:cSldViewPr snapToGrid="0">
      <p:cViewPr varScale="1">
        <p:scale>
          <a:sx n="125" d="100"/>
          <a:sy n="125" d="100"/>
        </p:scale>
        <p:origin x="168" y="768"/>
      </p:cViewPr>
      <p:guideLst>
        <p:guide orient="horz" pos="2448"/>
        <p:guide pos="403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E63EC0-1F15-4F20-8F00-96F474BCA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86652-C2F5-4A3C-B525-2E5AF97925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5413" y="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C5DEFC-6CB6-0944-A383-07F4BD5CE1F0}" type="datetimeFigureOut">
              <a:rPr lang="en-US"/>
              <a:pPr>
                <a:defRPr/>
              </a:pPr>
              <a:t>1/22/19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644EE3-FA04-4AB2-BAB0-59F5455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6050" y="1497013"/>
            <a:ext cx="6657975" cy="4043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2A1B1-7BA7-4D1E-B1E5-594AED02E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5765800"/>
            <a:ext cx="5559425" cy="47164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C3B8-EE47-4B99-B414-0E5BA9D977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AA76-7529-4E55-BE4F-A8FD73B9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5413" y="11379200"/>
            <a:ext cx="3013075" cy="600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558E10-D5AC-6E4D-A8AD-0886C7B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903BAE-586D-9D4C-986B-48120DC275D6}" type="slidenum">
              <a:rPr lang="en-US" altLang="en-US">
                <a:latin typeface="Calibri" charset="0"/>
                <a:ea typeface="Arial" charset="0"/>
                <a:cs typeface="Arial" charset="0"/>
              </a:rPr>
              <a:pPr/>
              <a:t>1</a:t>
            </a:fld>
            <a:endParaRPr lang="en-US" altLang="en-US">
              <a:latin typeface="Calibri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414482"/>
            <a:ext cx="1088136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04360"/>
            <a:ext cx="896112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D1B49-4C5A-3F41-8750-1C2DDF06209A}" type="datetimeFigureOut">
              <a:rPr lang="en-US"/>
              <a:pPr>
                <a:defRPr/>
              </a:pPr>
              <a:t>1/22/19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3169-0E50-4847-82EB-61D35A5489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451DF-A0D7-124C-9711-22526FE42FD4}" type="datetimeFigureOut">
              <a:rPr lang="en-US"/>
              <a:pPr>
                <a:defRPr/>
              </a:pPr>
              <a:t>1/22/19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7D0A2-7E55-5D44-B54D-E34643024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52637"/>
            <a:ext cx="4031615" cy="75169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52637"/>
            <a:ext cx="11885930" cy="75169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BF6F-1911-594C-98F3-EE571284E476}" type="datetimeFigureOut">
              <a:rPr lang="en-US"/>
              <a:pPr>
                <a:defRPr/>
              </a:pPr>
              <a:t>1/22/19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EC2-E39B-8043-81AD-85579830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6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843EE-73C9-F44B-A99F-D7C86932F671}" type="datetimeFigureOut">
              <a:rPr lang="en-US"/>
              <a:pPr>
                <a:defRPr/>
              </a:pPr>
              <a:t>1/22/19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6A43-75B0-F148-8BD3-FEE8C5D56E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994487"/>
            <a:ext cx="10881360" cy="1543685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3294275"/>
            <a:ext cx="10881360" cy="1700212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5B507-53C6-FB4E-9C3E-9E6F793A59BB}" type="datetimeFigureOut">
              <a:rPr lang="en-US"/>
              <a:pPr>
                <a:defRPr/>
              </a:pPr>
              <a:t>1/22/19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15BE-AC39-804C-A11A-AE06885B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5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2054648"/>
            <a:ext cx="7958772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2054648"/>
            <a:ext cx="7958773" cy="58149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B0932-88DB-0247-BD24-C30D14B797F7}" type="datetimeFigureOut">
              <a:rPr lang="en-US"/>
              <a:pPr>
                <a:defRPr/>
              </a:pPr>
              <a:t>1/22/19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1D003-7907-1D4F-9B5D-AE129F7CA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6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11256"/>
            <a:ext cx="1152144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739795"/>
            <a:ext cx="5656263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464859"/>
            <a:ext cx="5656263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739795"/>
            <a:ext cx="5658485" cy="72506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464859"/>
            <a:ext cx="5658485" cy="447812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FE898-7FED-2A4C-96D1-91FF74BC021B}" type="datetimeFigureOut">
              <a:rPr lang="en-US"/>
              <a:pPr>
                <a:defRPr/>
              </a:pPr>
              <a:t>1/22/19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5319E-E4CC-8D4E-903F-2026FBA6C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8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A4BCE-360A-6749-92B2-E5D5F165DC23}" type="datetimeFigureOut">
              <a:rPr lang="en-US"/>
              <a:pPr>
                <a:defRPr/>
              </a:pPr>
              <a:t>1/22/19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F163-6A70-A945-971D-75AD4C2EE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82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B7A6-4008-7B42-BF4C-BCFE06B907E5}" type="datetimeFigureOut">
              <a:rPr lang="en-US"/>
              <a:pPr>
                <a:defRPr/>
              </a:pPr>
              <a:t>1/22/19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C4B4-B402-CB45-BE3E-553E65518F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6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09457"/>
            <a:ext cx="4211638" cy="131699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09457"/>
            <a:ext cx="7156450" cy="663352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626447"/>
            <a:ext cx="4211638" cy="5316538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DE6-A606-1B4F-81FF-127E58D0A7BB}" type="datetimeFigureOut">
              <a:rPr lang="en-US"/>
              <a:pPr>
                <a:defRPr/>
              </a:pPr>
              <a:t>1/22/19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E06DC-5DB9-D94C-9146-A6B618D3E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7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5440680"/>
            <a:ext cx="7680960" cy="642303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94478"/>
            <a:ext cx="7680960" cy="4663440"/>
          </a:xfrm>
        </p:spPr>
        <p:txBody>
          <a:bodyPr rtlCol="0">
            <a:normAutofit/>
          </a:bodyPr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6082983"/>
            <a:ext cx="7680960" cy="912177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1E78-2C74-7842-A47B-3E1F3DE6419E}" type="datetimeFigureOut">
              <a:rPr lang="en-US"/>
              <a:pPr>
                <a:defRPr/>
              </a:pPr>
              <a:t>1/22/19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C9F3B-8D54-7342-A253-EDF94FDA0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11150"/>
            <a:ext cx="11522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1812925"/>
            <a:ext cx="115220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17564" tIns="58782" rIns="117564" bIns="58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E4E43-98B8-464B-A602-DAD246C5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9763" y="7204075"/>
            <a:ext cx="29876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4A4352D-8FC9-AF4E-92A8-CDC2914E9BFF}" type="datetimeFigureOut">
              <a:rPr lang="en-US"/>
              <a:pPr>
                <a:defRPr/>
              </a:pPr>
              <a:t>1/22/19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0EE9-59BA-48CC-AA36-91EB97E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3563" y="7204075"/>
            <a:ext cx="4054475" cy="41433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 defTabSz="1175644" eaLnBrk="1" fontAlgn="auto" hangingPunct="1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4594-311C-46DE-A06E-BE16ACF9B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4163" y="7204075"/>
            <a:ext cx="2987675" cy="414338"/>
          </a:xfrm>
          <a:prstGeom prst="rect">
            <a:avLst/>
          </a:prstGeom>
        </p:spPr>
        <p:txBody>
          <a:bodyPr vert="horz" wrap="square" lIns="117564" tIns="58782" rIns="117564" bIns="5878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A638432-D128-B04F-BCB0-9317E4E49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4750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2pPr>
      <a:lvl3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3pPr>
      <a:lvl4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4pPr>
      <a:lvl5pPr algn="ctr" defTabSz="1174750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5pPr>
      <a:lvl6pPr marL="4572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6pPr>
      <a:lvl7pPr marL="9144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7pPr>
      <a:lvl8pPr marL="13716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8pPr>
      <a:lvl9pPr marL="1828800" algn="ctr" defTabSz="1174750" rtl="0" fontAlgn="base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</a:defRPr>
      </a:lvl9pPr>
    </p:titleStyle>
    <p:bodyStyle>
      <a:lvl1pPr marL="439738" indent="-43973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4088" indent="-366713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8438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5813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4775" indent="-293688" algn="l" defTabSz="11747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64"/>
          <p:cNvGrpSpPr>
            <a:grpSpLocks/>
          </p:cNvGrpSpPr>
          <p:nvPr/>
        </p:nvGrpSpPr>
        <p:grpSpPr bwMode="auto">
          <a:xfrm flipV="1">
            <a:off x="5577681" y="4027488"/>
            <a:ext cx="2244725" cy="711200"/>
            <a:chOff x="5265608" y="2909625"/>
            <a:chExt cx="2246298" cy="712100"/>
          </a:xfrm>
        </p:grpSpPr>
        <p:grpSp>
          <p:nvGrpSpPr>
            <p:cNvPr id="3230" name="Group 65"/>
            <p:cNvGrpSpPr>
              <a:grpSpLocks/>
            </p:cNvGrpSpPr>
            <p:nvPr/>
          </p:nvGrpSpPr>
          <p:grpSpPr bwMode="auto">
            <a:xfrm>
              <a:off x="5265608" y="2909625"/>
              <a:ext cx="318598" cy="711400"/>
              <a:chOff x="5265608" y="2909625"/>
              <a:chExt cx="318598" cy="7114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7E363C4-A5BB-4C99-A624-8F3E0B0CF1FD}"/>
                  </a:ext>
                </a:extLst>
              </p:cNvPr>
              <p:cNvCxnSpPr/>
              <p:nvPr/>
            </p:nvCxnSpPr>
            <p:spPr>
              <a:xfrm flipH="1">
                <a:off x="5265608" y="36217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8DB1B19-D996-4961-B674-AA57F706FA3B}"/>
                  </a:ext>
                </a:extLst>
              </p:cNvPr>
              <p:cNvCxnSpPr/>
              <p:nvPr/>
            </p:nvCxnSpPr>
            <p:spPr>
              <a:xfrm flipH="1">
                <a:off x="5265608" y="2909625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5E104E2-FDB8-4C7B-BE70-BD74DBE80448}"/>
                  </a:ext>
                </a:extLst>
              </p:cNvPr>
              <p:cNvCxnSpPr/>
              <p:nvPr/>
            </p:nvCxnSpPr>
            <p:spPr>
              <a:xfrm flipH="1">
                <a:off x="5265608" y="3154409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656D899-BEDA-4852-85A5-EB238A0DD87A}"/>
                  </a:ext>
                </a:extLst>
              </p:cNvPr>
              <p:cNvCxnSpPr/>
              <p:nvPr/>
            </p:nvCxnSpPr>
            <p:spPr>
              <a:xfrm flipH="1">
                <a:off x="5265608" y="3386478"/>
                <a:ext cx="319311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1" name="Group 66"/>
            <p:cNvGrpSpPr>
              <a:grpSpLocks/>
            </p:cNvGrpSpPr>
            <p:nvPr/>
          </p:nvGrpSpPr>
          <p:grpSpPr bwMode="auto">
            <a:xfrm>
              <a:off x="7193308" y="2910325"/>
              <a:ext cx="318598" cy="711400"/>
              <a:chOff x="7193308" y="2910325"/>
              <a:chExt cx="318598" cy="7114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9A2A197-5BB1-4761-9581-D84F11BD5403}"/>
                  </a:ext>
                </a:extLst>
              </p:cNvPr>
              <p:cNvCxnSpPr/>
              <p:nvPr/>
            </p:nvCxnSpPr>
            <p:spPr>
              <a:xfrm flipH="1">
                <a:off x="7192596" y="36217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257B31-8F23-4CFE-8813-E248E7C1DD1D}"/>
                  </a:ext>
                </a:extLst>
              </p:cNvPr>
              <p:cNvCxnSpPr/>
              <p:nvPr/>
            </p:nvCxnSpPr>
            <p:spPr>
              <a:xfrm flipH="1">
                <a:off x="7192596" y="2909625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040476A-9EF3-45C9-9C06-A359CB077D2D}"/>
                  </a:ext>
                </a:extLst>
              </p:cNvPr>
              <p:cNvCxnSpPr/>
              <p:nvPr/>
            </p:nvCxnSpPr>
            <p:spPr>
              <a:xfrm flipH="1">
                <a:off x="7192596" y="3154409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54CA8B4-C12C-49BD-8D34-392F8905DC0B}"/>
                  </a:ext>
                </a:extLst>
              </p:cNvPr>
              <p:cNvCxnSpPr/>
              <p:nvPr/>
            </p:nvCxnSpPr>
            <p:spPr>
              <a:xfrm flipH="1">
                <a:off x="7192596" y="3386478"/>
                <a:ext cx="319310" cy="0"/>
              </a:xfrm>
              <a:prstGeom prst="line">
                <a:avLst/>
              </a:prstGeom>
              <a:ln w="76200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9" name="TextBox 89"/>
          <p:cNvSpPr txBox="1">
            <a:spLocks noChangeArrowheads="1"/>
          </p:cNvSpPr>
          <p:nvPr/>
        </p:nvSpPr>
        <p:spPr bwMode="auto">
          <a:xfrm>
            <a:off x="4763" y="7399338"/>
            <a:ext cx="1275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PERIOD: 			PLAY#: 			HASH: L        	DEFENSE: </a:t>
            </a:r>
          </a:p>
        </p:txBody>
      </p:sp>
      <p:grpSp>
        <p:nvGrpSpPr>
          <p:cNvPr id="7" name="Group 6"/>
          <p:cNvGrpSpPr/>
          <p:nvPr/>
        </p:nvGrpSpPr>
        <p:grpSpPr>
          <a:xfrm rot="10800000">
            <a:off x="4279416" y="5080562"/>
            <a:ext cx="2978155" cy="311150"/>
            <a:chOff x="4279416" y="5080562"/>
            <a:chExt cx="2978155" cy="3111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4A09BC-3E90-4B73-9FA2-4512E1547F5E}"/>
                </a:ext>
              </a:extLst>
            </p:cNvPr>
            <p:cNvSpPr/>
            <p:nvPr/>
          </p:nvSpPr>
          <p:spPr bwMode="auto">
            <a:xfrm rot="10800000" flipV="1">
              <a:off x="5531959" y="5080562"/>
              <a:ext cx="460375" cy="306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0196BA-E5F7-42E7-8F0B-EB5F0BCC20DD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79402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8B8BAEB-7BE1-4932-A64D-D3FDAE84DB6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890609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6FBA94-8F21-4F9C-A997-08BD2971E453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6174891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C12259-35A9-419A-84CE-627DD348E46B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279416" y="5085324"/>
              <a:ext cx="463550" cy="3063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7564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 dirty="0">
                <a:latin typeface="+mj-lt"/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397EBF18-A305-4FCE-B2D6-5E53C7E0359D}"/>
              </a:ext>
            </a:extLst>
          </p:cNvPr>
          <p:cNvSpPr>
            <a:spLocks/>
          </p:cNvSpPr>
          <p:nvPr/>
        </p:nvSpPr>
        <p:spPr bwMode="auto">
          <a:xfrm>
            <a:off x="2862388" y="538695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752C0C9-2293-4552-B710-08060CC93577}"/>
              </a:ext>
            </a:extLst>
          </p:cNvPr>
          <p:cNvSpPr>
            <a:spLocks/>
          </p:cNvSpPr>
          <p:nvPr/>
        </p:nvSpPr>
        <p:spPr bwMode="auto">
          <a:xfrm>
            <a:off x="5564313" y="5668963"/>
            <a:ext cx="46355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2AFD89B-2004-4967-AB24-F039E56CDAF9}"/>
              </a:ext>
            </a:extLst>
          </p:cNvPr>
          <p:cNvSpPr>
            <a:spLocks/>
          </p:cNvSpPr>
          <p:nvPr/>
        </p:nvSpPr>
        <p:spPr bwMode="auto">
          <a:xfrm>
            <a:off x="4970330" y="6325394"/>
            <a:ext cx="46355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30</a:t>
            </a:r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C07A3519-0814-43A4-8FC7-BE4BAC5B5E11}"/>
              </a:ext>
            </a:extLst>
          </p:cNvPr>
          <p:cNvSpPr/>
          <p:nvPr/>
        </p:nvSpPr>
        <p:spPr>
          <a:xfrm>
            <a:off x="8950325" y="4027488"/>
            <a:ext cx="1991035" cy="1377950"/>
          </a:xfrm>
          <a:custGeom>
            <a:avLst/>
            <a:gdLst>
              <a:gd name="connsiteX0" fmla="*/ 0 w 173065"/>
              <a:gd name="connsiteY0" fmla="*/ 718088 h 718088"/>
              <a:gd name="connsiteX1" fmla="*/ 144651 w 173065"/>
              <a:gd name="connsiteY1" fmla="*/ 511444 h 718088"/>
              <a:gd name="connsiteX2" fmla="*/ 170482 w 173065"/>
              <a:gd name="connsiteY2" fmla="*/ 0 h 7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65" h="718088">
                <a:moveTo>
                  <a:pt x="0" y="718088"/>
                </a:moveTo>
                <a:cubicBezTo>
                  <a:pt x="58118" y="674606"/>
                  <a:pt x="116237" y="631125"/>
                  <a:pt x="144651" y="511444"/>
                </a:cubicBezTo>
                <a:cubicBezTo>
                  <a:pt x="173065" y="391763"/>
                  <a:pt x="171773" y="195881"/>
                  <a:pt x="170482" y="0"/>
                </a:cubicBezTo>
              </a:path>
            </a:pathLst>
          </a:custGeom>
          <a:ln w="57150" cmpd="sng">
            <a:solidFill>
              <a:srgbClr val="FF0000"/>
            </a:solidFill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B583DA9-8A0A-4841-9F94-B1154AC3383A}"/>
              </a:ext>
            </a:extLst>
          </p:cNvPr>
          <p:cNvSpPr>
            <a:spLocks/>
          </p:cNvSpPr>
          <p:nvPr/>
        </p:nvSpPr>
        <p:spPr bwMode="auto">
          <a:xfrm>
            <a:off x="7529033" y="5709212"/>
            <a:ext cx="463550" cy="3111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89</a:t>
            </a:r>
          </a:p>
        </p:txBody>
      </p:sp>
      <p:sp>
        <p:nvSpPr>
          <p:cNvPr id="3134" name="TextBox 97"/>
          <p:cNvSpPr txBox="1">
            <a:spLocks noChangeArrowheads="1"/>
          </p:cNvSpPr>
          <p:nvPr/>
        </p:nvSpPr>
        <p:spPr bwMode="auto">
          <a:xfrm>
            <a:off x="752475" y="5297488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#+2</a:t>
            </a:r>
          </a:p>
        </p:txBody>
      </p:sp>
      <p:sp>
        <p:nvSpPr>
          <p:cNvPr id="206" name="TextBox 89">
            <a:extLst>
              <a:ext uri="{FF2B5EF4-FFF2-40B4-BE49-F238E27FC236}">
                <a16:creationId xmlns:a16="http://schemas.microsoft.com/office/drawing/2014/main" id="{BFA6E656-A0CB-4287-BAE6-EACAB06C9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26988"/>
            <a:ext cx="12749213" cy="461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1175644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400" b="1" dirty="0">
                <a:ea typeface="+mn-ea"/>
                <a:cs typeface="+mn-cs"/>
              </a:rPr>
              <a:t>WAS-42	2-7</a:t>
            </a:r>
            <a:r>
              <a:rPr lang="en-US" altLang="en-US" sz="2400" b="1">
                <a:ea typeface="+mn-ea"/>
                <a:cs typeface="+mn-cs"/>
              </a:rPr>
              <a:t>	+15</a:t>
            </a:r>
            <a:r>
              <a:rPr lang="en-US" altLang="en-US" sz="2400" b="1" dirty="0">
                <a:ea typeface="+mn-ea"/>
                <a:cs typeface="+mn-cs"/>
              </a:rPr>
              <a:t>	         ZEBRA                       YYO    FRG TRPS    	STEELER BANG 8   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094CD58-2841-4D2F-816E-2C73E05DA842}"/>
              </a:ext>
            </a:extLst>
          </p:cNvPr>
          <p:cNvSpPr>
            <a:spLocks/>
          </p:cNvSpPr>
          <p:nvPr/>
        </p:nvSpPr>
        <p:spPr bwMode="auto">
          <a:xfrm>
            <a:off x="11918950" y="5168900"/>
            <a:ext cx="46355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11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B283F9C-4C1C-463C-8C84-2CCA6C66E958}"/>
              </a:ext>
            </a:extLst>
          </p:cNvPr>
          <p:cNvCxnSpPr>
            <a:cxnSpLocks/>
          </p:cNvCxnSpPr>
          <p:nvPr/>
        </p:nvCxnSpPr>
        <p:spPr>
          <a:xfrm flipV="1">
            <a:off x="12153900" y="2292631"/>
            <a:ext cx="0" cy="290008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E04AB4F-BF36-4E90-A015-17A1F2FC752C}"/>
              </a:ext>
            </a:extLst>
          </p:cNvPr>
          <p:cNvCxnSpPr>
            <a:cxnSpLocks/>
          </p:cNvCxnSpPr>
          <p:nvPr/>
        </p:nvCxnSpPr>
        <p:spPr>
          <a:xfrm flipH="1">
            <a:off x="10081894" y="2302791"/>
            <a:ext cx="2092326" cy="0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DF8310B-668D-4FC7-A2EC-7F5FE8F47943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3065877" y="1426464"/>
            <a:ext cx="28286" cy="3960486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0C801F59-1DAB-44BE-B9B1-A8E6954D4323}"/>
              </a:ext>
            </a:extLst>
          </p:cNvPr>
          <p:cNvSpPr>
            <a:spLocks/>
          </p:cNvSpPr>
          <p:nvPr/>
        </p:nvSpPr>
        <p:spPr bwMode="auto">
          <a:xfrm>
            <a:off x="8613775" y="5351463"/>
            <a:ext cx="500063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27432" rIns="27432" anchor="ctr"/>
          <a:lstStyle/>
          <a:p>
            <a:pPr algn="ctr" defTabSz="117564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j-lt"/>
              </a:rPr>
              <a:t>19</a:t>
            </a:r>
          </a:p>
        </p:txBody>
      </p:sp>
      <p:sp>
        <p:nvSpPr>
          <p:cNvPr id="3190" name="TextBox 97"/>
          <p:cNvSpPr txBox="1">
            <a:spLocks noChangeArrowheads="1"/>
          </p:cNvSpPr>
          <p:nvPr/>
        </p:nvSpPr>
        <p:spPr bwMode="auto">
          <a:xfrm>
            <a:off x="8521700" y="5645150"/>
            <a:ext cx="1198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sp>
        <p:nvSpPr>
          <p:cNvPr id="3201" name="TextBox 97"/>
          <p:cNvSpPr txBox="1">
            <a:spLocks noChangeArrowheads="1"/>
          </p:cNvSpPr>
          <p:nvPr/>
        </p:nvSpPr>
        <p:spPr bwMode="auto">
          <a:xfrm flipH="1">
            <a:off x="6173788" y="6138863"/>
            <a:ext cx="1892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2PT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SQ</a:t>
            </a:r>
          </a:p>
        </p:txBody>
      </p:sp>
      <p:sp>
        <p:nvSpPr>
          <p:cNvPr id="3214" name="TextBox 97"/>
          <p:cNvSpPr txBox="1">
            <a:spLocks noChangeArrowheads="1"/>
          </p:cNvSpPr>
          <p:nvPr/>
        </p:nvSpPr>
        <p:spPr bwMode="auto">
          <a:xfrm>
            <a:off x="11958638" y="5337175"/>
            <a:ext cx="498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M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47B8E59-9F48-453C-B933-F21A075A2CAC}"/>
              </a:ext>
            </a:extLst>
          </p:cNvPr>
          <p:cNvCxnSpPr>
            <a:cxnSpLocks/>
            <a:endCxn id="3217" idx="1"/>
          </p:cNvCxnSpPr>
          <p:nvPr/>
        </p:nvCxnSpPr>
        <p:spPr>
          <a:xfrm flipV="1">
            <a:off x="7724290" y="2886076"/>
            <a:ext cx="16360" cy="2823136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7" name="TextBox 97"/>
          <p:cNvSpPr txBox="1">
            <a:spLocks noChangeArrowheads="1"/>
          </p:cNvSpPr>
          <p:nvPr/>
        </p:nvSpPr>
        <p:spPr bwMode="auto">
          <a:xfrm flipH="1">
            <a:off x="6975475" y="2624138"/>
            <a:ext cx="765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41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36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31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6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117475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6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80" y="4632960"/>
            <a:ext cx="1847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19660</TotalTime>
  <Words>17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Lucas;Sterling</dc:creator>
  <cp:lastModifiedBy>Carlyle Davis</cp:lastModifiedBy>
  <cp:revision>667</cp:revision>
  <cp:lastPrinted>2018-10-31T16:34:32Z</cp:lastPrinted>
  <dcterms:created xsi:type="dcterms:W3CDTF">2014-08-02T12:30:17Z</dcterms:created>
  <dcterms:modified xsi:type="dcterms:W3CDTF">2019-01-26T00:09:33Z</dcterms:modified>
</cp:coreProperties>
</file>