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801600" cy="7772400"/>
  <p:notesSz cx="6950075" cy="11979275"/>
  <p:defaultTextStyle>
    <a:defPPr>
      <a:defRPr lang="en-US"/>
    </a:defPPr>
    <a:lvl1pPr algn="l" defTabSz="1174750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587375" indent="-130175" algn="l" defTabSz="1174750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1174750" indent="-260350" algn="l" defTabSz="1174750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762125" indent="-390525" algn="l" defTabSz="1174750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2351088" indent="-522288" algn="l" defTabSz="1174750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3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3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3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3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2917" autoAdjust="0"/>
  </p:normalViewPr>
  <p:slideViewPr>
    <p:cSldViewPr snapToGrid="0">
      <p:cViewPr>
        <p:scale>
          <a:sx n="133" d="100"/>
          <a:sy n="133" d="100"/>
        </p:scale>
        <p:origin x="-216" y="-528"/>
      </p:cViewPr>
      <p:guideLst>
        <p:guide orient="horz" pos="2448"/>
        <p:guide pos="4032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6E63EC0-1F15-4F20-8F00-96F474BCAB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600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986652-C2F5-4A3C-B525-2E5AF979258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35413" y="0"/>
            <a:ext cx="3013075" cy="600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E303838-EC1F-1C46-9162-60948DDD51ED}" type="datetimeFigureOut">
              <a:rPr lang="en-US"/>
              <a:pPr>
                <a:defRPr/>
              </a:pPr>
              <a:t>1/20/19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E644EE3-FA04-4AB2-BAB0-59F5455750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6050" y="1497013"/>
            <a:ext cx="6657975" cy="40433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082A1B1-7BA7-4D1E-B1E5-594AED02EE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5765800"/>
            <a:ext cx="5559425" cy="47164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9C3B8-EE47-4B99-B414-0E5BA9D977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11379200"/>
            <a:ext cx="3013075" cy="600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CAA76-7529-4E55-BE4F-A8FD73B925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35413" y="11379200"/>
            <a:ext cx="3013075" cy="600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04BEBA6-080D-F940-9EBB-4569F33F03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>
            <a:extLst>
              <a:ext uri="{FF2B5EF4-FFF2-40B4-BE49-F238E27FC236}">
                <a16:creationId xmlns:a16="http://schemas.microsoft.com/office/drawing/2014/main" id="{8475C6AB-B787-4949-B406-BB1933E36BD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>
            <a:extLst>
              <a:ext uri="{FF2B5EF4-FFF2-40B4-BE49-F238E27FC236}">
                <a16:creationId xmlns:a16="http://schemas.microsoft.com/office/drawing/2014/main" id="{FEE4F522-567A-0D46-A751-B801AEF2615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79D06FD4-D175-494D-BB53-47455D0616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8E23C16-F9B9-0546-95DB-E1D2012F5511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414482"/>
            <a:ext cx="10881360" cy="16660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4404360"/>
            <a:ext cx="896112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87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5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63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51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39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26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14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02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B149A-BEF8-A144-B198-5607D9BE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2CA01-45D6-8B43-B5A8-6DCF74C2514A}" type="datetimeFigureOut">
              <a:rPr lang="en-US"/>
              <a:pPr>
                <a:defRPr/>
              </a:pPr>
              <a:t>1/20/19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DCCDA-44F7-B340-9523-14BAD1526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67531-29BF-8048-BAB4-212345294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2D0CA-7CE2-D14A-98EE-36328065D0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586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E4150-5ED0-A84A-B9BD-E626F65DB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37175-3526-B646-BE2F-F1671432BE54}" type="datetimeFigureOut">
              <a:rPr lang="en-US"/>
              <a:pPr>
                <a:defRPr/>
              </a:pPr>
              <a:t>1/20/19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99DB7-C4C5-C046-85D1-2F459D5B8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650C3-0F29-9548-B5B4-390142D5A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E8593B-934C-9B40-8624-7C93A22C51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7242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94959" y="352637"/>
            <a:ext cx="4031615" cy="751691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5668" y="352637"/>
            <a:ext cx="11885930" cy="751691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1541C-BB99-964D-8A2C-45EFB546D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9E04EC-731C-D848-BA1B-42471F3E1C0B}" type="datetimeFigureOut">
              <a:rPr lang="en-US"/>
              <a:pPr>
                <a:defRPr/>
              </a:pPr>
              <a:t>1/20/19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90B50-061C-8140-83E5-7A7AEDC2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F8EB3-E3C4-1E44-912B-985D404D0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A29083-E472-054F-AF52-D6E39F0082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1220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F9205-90CD-2040-A1E4-7B2F4A68F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447171-092F-334D-B723-F48C5B7D697C}" type="datetimeFigureOut">
              <a:rPr lang="en-US"/>
              <a:pPr>
                <a:defRPr/>
              </a:pPr>
              <a:t>1/20/19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744E4-5488-B04D-95AE-25A034FB0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39CD7-413A-714D-8149-EA2885E35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0DF50C-0103-CF47-9C2C-6CC97A906C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1050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4994487"/>
            <a:ext cx="10881360" cy="1543685"/>
          </a:xfrm>
        </p:spPr>
        <p:txBody>
          <a:bodyPr anchor="t"/>
          <a:lstStyle>
            <a:lvl1pPr algn="l">
              <a:defRPr sz="51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3294275"/>
            <a:ext cx="10881360" cy="1700212"/>
          </a:xfr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8782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7564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634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5128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3911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269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147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7025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1EDF1-D221-C141-8614-1CB7AD013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8C5E3-D869-CA4B-A52F-350E346E7BA0}" type="datetimeFigureOut">
              <a:rPr lang="en-US"/>
              <a:pPr>
                <a:defRPr/>
              </a:pPr>
              <a:t>1/20/19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D253F-F3BF-6340-8832-E278E2303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1FB98-C374-0B4A-9D44-34F3F7B75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86494-D3C6-2148-A07B-1ED9B69CE8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2923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5669" y="2054648"/>
            <a:ext cx="7958772" cy="5814907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67800" y="2054648"/>
            <a:ext cx="7958773" cy="5814907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A0C73B9-036A-4341-A20F-5BEE3AADF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16A83-75D1-E544-926D-D6E66DDD03A9}" type="datetimeFigureOut">
              <a:rPr lang="en-US"/>
              <a:pPr>
                <a:defRPr/>
              </a:pPr>
              <a:t>1/20/19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3F82C5A-18E7-7944-9FC1-6EBACFBA8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DA0FD53-4F5B-2746-BB97-5832ACF46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514E0C-F832-9A4A-8B01-8CAFBFD236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598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11256"/>
            <a:ext cx="1152144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739795"/>
            <a:ext cx="5656263" cy="725064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7822" indent="0">
              <a:buNone/>
              <a:defRPr sz="2600" b="1"/>
            </a:lvl2pPr>
            <a:lvl3pPr marL="1175644" indent="0">
              <a:buNone/>
              <a:defRPr sz="2300" b="1"/>
            </a:lvl3pPr>
            <a:lvl4pPr marL="1763466" indent="0">
              <a:buNone/>
              <a:defRPr sz="2100" b="1"/>
            </a:lvl4pPr>
            <a:lvl5pPr marL="2351288" indent="0">
              <a:buNone/>
              <a:defRPr sz="2100" b="1"/>
            </a:lvl5pPr>
            <a:lvl6pPr marL="2939110" indent="0">
              <a:buNone/>
              <a:defRPr sz="2100" b="1"/>
            </a:lvl6pPr>
            <a:lvl7pPr marL="3526932" indent="0">
              <a:buNone/>
              <a:defRPr sz="2100" b="1"/>
            </a:lvl7pPr>
            <a:lvl8pPr marL="4114754" indent="0">
              <a:buNone/>
              <a:defRPr sz="2100" b="1"/>
            </a:lvl8pPr>
            <a:lvl9pPr marL="4702576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2464859"/>
            <a:ext cx="5656263" cy="447812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1739795"/>
            <a:ext cx="5658485" cy="725064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7822" indent="0">
              <a:buNone/>
              <a:defRPr sz="2600" b="1"/>
            </a:lvl2pPr>
            <a:lvl3pPr marL="1175644" indent="0">
              <a:buNone/>
              <a:defRPr sz="2300" b="1"/>
            </a:lvl3pPr>
            <a:lvl4pPr marL="1763466" indent="0">
              <a:buNone/>
              <a:defRPr sz="2100" b="1"/>
            </a:lvl4pPr>
            <a:lvl5pPr marL="2351288" indent="0">
              <a:buNone/>
              <a:defRPr sz="2100" b="1"/>
            </a:lvl5pPr>
            <a:lvl6pPr marL="2939110" indent="0">
              <a:buNone/>
              <a:defRPr sz="2100" b="1"/>
            </a:lvl6pPr>
            <a:lvl7pPr marL="3526932" indent="0">
              <a:buNone/>
              <a:defRPr sz="2100" b="1"/>
            </a:lvl7pPr>
            <a:lvl8pPr marL="4114754" indent="0">
              <a:buNone/>
              <a:defRPr sz="2100" b="1"/>
            </a:lvl8pPr>
            <a:lvl9pPr marL="4702576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2464859"/>
            <a:ext cx="5658485" cy="447812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C503D58-7666-764C-B6E0-F91BD9709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87B463-2592-2341-B81E-DA50CE6C7529}" type="datetimeFigureOut">
              <a:rPr lang="en-US"/>
              <a:pPr>
                <a:defRPr/>
              </a:pPr>
              <a:t>1/20/19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E28EB3E-7E9D-8449-BEBE-81CB44714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D3E0D8-473B-2B43-A4B9-F8F505B0C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4D4612-9DFD-E544-805A-A97F220C8B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3333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E48B255-EE1E-4B4D-9679-EAFFAF026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3C0A49-23D2-B74D-9BC4-164F55C623EE}" type="datetimeFigureOut">
              <a:rPr lang="en-US"/>
              <a:pPr>
                <a:defRPr/>
              </a:pPr>
              <a:t>1/20/19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7B6A6D2-858D-7C45-BE88-732C6A840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BAD1639-1FA3-DC4F-9407-560BAE29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E1E29-0F6C-2242-8ECC-30D15D7637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647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E7282B6-F134-4F48-99B8-D8503DCEF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F8D19-5C5B-E448-992B-FE5C21890128}" type="datetimeFigureOut">
              <a:rPr lang="en-US"/>
              <a:pPr>
                <a:defRPr/>
              </a:pPr>
              <a:t>1/20/19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3C256EB-986F-EC43-ABD7-48B7F0546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ACE9AA1-5D69-3E4B-B8E8-E8B727FA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9551F-EC88-A54F-9053-69BD2FE009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4685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309457"/>
            <a:ext cx="4211638" cy="1316990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09457"/>
            <a:ext cx="7156450" cy="6633528"/>
          </a:xfrm>
        </p:spPr>
        <p:txBody>
          <a:bodyPr/>
          <a:lstStyle>
            <a:lvl1pPr>
              <a:defRPr sz="4100"/>
            </a:lvl1pPr>
            <a:lvl2pPr>
              <a:defRPr sz="36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1626447"/>
            <a:ext cx="4211638" cy="5316538"/>
          </a:xfrm>
        </p:spPr>
        <p:txBody>
          <a:bodyPr/>
          <a:lstStyle>
            <a:lvl1pPr marL="0" indent="0">
              <a:buNone/>
              <a:defRPr sz="1800"/>
            </a:lvl1pPr>
            <a:lvl2pPr marL="587822" indent="0">
              <a:buNone/>
              <a:defRPr sz="1500"/>
            </a:lvl2pPr>
            <a:lvl3pPr marL="1175644" indent="0">
              <a:buNone/>
              <a:defRPr sz="1300"/>
            </a:lvl3pPr>
            <a:lvl4pPr marL="1763466" indent="0">
              <a:buNone/>
              <a:defRPr sz="1200"/>
            </a:lvl4pPr>
            <a:lvl5pPr marL="2351288" indent="0">
              <a:buNone/>
              <a:defRPr sz="1200"/>
            </a:lvl5pPr>
            <a:lvl6pPr marL="2939110" indent="0">
              <a:buNone/>
              <a:defRPr sz="1200"/>
            </a:lvl6pPr>
            <a:lvl7pPr marL="3526932" indent="0">
              <a:buNone/>
              <a:defRPr sz="1200"/>
            </a:lvl7pPr>
            <a:lvl8pPr marL="4114754" indent="0">
              <a:buNone/>
              <a:defRPr sz="1200"/>
            </a:lvl8pPr>
            <a:lvl9pPr marL="4702576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6589D70-77BA-ED4E-8988-60F9583CC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9E85D-9F4A-4B44-BC73-384A4D71E5E5}" type="datetimeFigureOut">
              <a:rPr lang="en-US"/>
              <a:pPr>
                <a:defRPr/>
              </a:pPr>
              <a:t>1/20/19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83BAB90-91EE-1D44-B4AD-AF2E2D97A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B57EC86-90A5-E94A-86A1-F20E67CF1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CF9290-98E2-4548-A2C9-E914880198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4382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5440680"/>
            <a:ext cx="7680960" cy="642303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694478"/>
            <a:ext cx="7680960" cy="4663440"/>
          </a:xfrm>
        </p:spPr>
        <p:txBody>
          <a:bodyPr rtlCol="0">
            <a:normAutofit/>
          </a:bodyPr>
          <a:lstStyle>
            <a:lvl1pPr marL="0" indent="0">
              <a:buNone/>
              <a:defRPr sz="4100"/>
            </a:lvl1pPr>
            <a:lvl2pPr marL="587822" indent="0">
              <a:buNone/>
              <a:defRPr sz="3600"/>
            </a:lvl2pPr>
            <a:lvl3pPr marL="1175644" indent="0">
              <a:buNone/>
              <a:defRPr sz="3100"/>
            </a:lvl3pPr>
            <a:lvl4pPr marL="1763466" indent="0">
              <a:buNone/>
              <a:defRPr sz="2600"/>
            </a:lvl4pPr>
            <a:lvl5pPr marL="2351288" indent="0">
              <a:buNone/>
              <a:defRPr sz="2600"/>
            </a:lvl5pPr>
            <a:lvl6pPr marL="2939110" indent="0">
              <a:buNone/>
              <a:defRPr sz="2600"/>
            </a:lvl6pPr>
            <a:lvl7pPr marL="3526932" indent="0">
              <a:buNone/>
              <a:defRPr sz="2600"/>
            </a:lvl7pPr>
            <a:lvl8pPr marL="4114754" indent="0">
              <a:buNone/>
              <a:defRPr sz="2600"/>
            </a:lvl8pPr>
            <a:lvl9pPr marL="4702576" indent="0">
              <a:buNone/>
              <a:defRPr sz="26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6082983"/>
            <a:ext cx="7680960" cy="912177"/>
          </a:xfrm>
        </p:spPr>
        <p:txBody>
          <a:bodyPr/>
          <a:lstStyle>
            <a:lvl1pPr marL="0" indent="0">
              <a:buNone/>
              <a:defRPr sz="1800"/>
            </a:lvl1pPr>
            <a:lvl2pPr marL="587822" indent="0">
              <a:buNone/>
              <a:defRPr sz="1500"/>
            </a:lvl2pPr>
            <a:lvl3pPr marL="1175644" indent="0">
              <a:buNone/>
              <a:defRPr sz="1300"/>
            </a:lvl3pPr>
            <a:lvl4pPr marL="1763466" indent="0">
              <a:buNone/>
              <a:defRPr sz="1200"/>
            </a:lvl4pPr>
            <a:lvl5pPr marL="2351288" indent="0">
              <a:buNone/>
              <a:defRPr sz="1200"/>
            </a:lvl5pPr>
            <a:lvl6pPr marL="2939110" indent="0">
              <a:buNone/>
              <a:defRPr sz="1200"/>
            </a:lvl6pPr>
            <a:lvl7pPr marL="3526932" indent="0">
              <a:buNone/>
              <a:defRPr sz="1200"/>
            </a:lvl7pPr>
            <a:lvl8pPr marL="4114754" indent="0">
              <a:buNone/>
              <a:defRPr sz="1200"/>
            </a:lvl8pPr>
            <a:lvl9pPr marL="4702576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149B065-7382-F945-B89E-6828F1522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2D7087-7526-AE40-95AF-89BE3DFD388A}" type="datetimeFigureOut">
              <a:rPr lang="en-US"/>
              <a:pPr>
                <a:defRPr/>
              </a:pPr>
              <a:t>1/20/19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5CA2DAE-C6C9-6A45-AD57-19C91BB9D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E174FB9-2C89-0341-9ECA-D5507E11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F040F5-B5CF-3E4B-97DA-3B7ADA7296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056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3C9FE37D-49DD-874A-8B11-5C31DA0D4E1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39763" y="311150"/>
            <a:ext cx="115220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7564" tIns="58782" rIns="117564" bIns="5878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F2786112-AD69-134D-8E72-F1511A8AB43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39763" y="1812925"/>
            <a:ext cx="11522075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7564" tIns="58782" rIns="117564" bIns="587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39763" y="7204075"/>
            <a:ext cx="2987675" cy="41433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l" defTabSz="1175644" eaLnBrk="1" fontAlgn="auto" hangingPunct="1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88B4713-FA14-F244-80F9-B2AC3A463B9F}" type="datetimeFigureOut">
              <a:rPr lang="en-US"/>
              <a:pPr>
                <a:defRPr/>
              </a:pPr>
              <a:t>1/20/19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3563" y="7204075"/>
            <a:ext cx="4054475" cy="41433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ctr" defTabSz="1175644" eaLnBrk="1" fontAlgn="auto" hangingPunct="1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74163" y="7204075"/>
            <a:ext cx="2987675" cy="414338"/>
          </a:xfrm>
          <a:prstGeom prst="rect">
            <a:avLst/>
          </a:prstGeom>
        </p:spPr>
        <p:txBody>
          <a:bodyPr vert="horz" wrap="square" lIns="117564" tIns="58782" rIns="117564" bIns="58782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5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6F3C388-7688-C84A-8DA6-CFC4EA61C2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74750" rtl="0" eaLnBrk="0" fontAlgn="base" hangingPunct="0">
        <a:spcBef>
          <a:spcPct val="0"/>
        </a:spcBef>
        <a:spcAft>
          <a:spcPct val="0"/>
        </a:spcAft>
        <a:defRPr sz="57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174750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2pPr>
      <a:lvl3pPr algn="ctr" defTabSz="1174750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3pPr>
      <a:lvl4pPr algn="ctr" defTabSz="1174750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4pPr>
      <a:lvl5pPr algn="ctr" defTabSz="1174750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5pPr>
      <a:lvl6pPr marL="457200" algn="ctr" defTabSz="1174750" rtl="0" fontAlgn="base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6pPr>
      <a:lvl7pPr marL="914400" algn="ctr" defTabSz="1174750" rtl="0" fontAlgn="base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7pPr>
      <a:lvl8pPr marL="1371600" algn="ctr" defTabSz="1174750" rtl="0" fontAlgn="base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8pPr>
      <a:lvl9pPr marL="1828800" algn="ctr" defTabSz="1174750" rtl="0" fontAlgn="base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9pPr>
    </p:titleStyle>
    <p:bodyStyle>
      <a:lvl1pPr marL="439738" indent="-439738" algn="l" defTabSz="11747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954088" indent="-366713" algn="l" defTabSz="11747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68438" indent="-293688" algn="l" defTabSz="11747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55813" indent="-293688" algn="l" defTabSz="11747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4775" indent="-293688" algn="l" defTabSz="11747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33021" indent="-293911" algn="l" defTabSz="11756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20843" indent="-293911" algn="l" defTabSz="11756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08665" indent="-293911" algn="l" defTabSz="11756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996487" indent="-293911" algn="l" defTabSz="11756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7822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5644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466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51288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39110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26932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754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702576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Oval 211">
            <a:extLst>
              <a:ext uri="{FF2B5EF4-FFF2-40B4-BE49-F238E27FC236}">
                <a16:creationId xmlns:a16="http://schemas.microsoft.com/office/drawing/2014/main" id="{E094CD58-2841-4D2F-816E-2C73E05DA842}"/>
              </a:ext>
            </a:extLst>
          </p:cNvPr>
          <p:cNvSpPr>
            <a:spLocks/>
          </p:cNvSpPr>
          <p:nvPr/>
        </p:nvSpPr>
        <p:spPr bwMode="auto">
          <a:xfrm>
            <a:off x="11918950" y="5168900"/>
            <a:ext cx="463550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27432" rIns="27432" anchor="ctr"/>
          <a:lstStyle/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+mj-lt"/>
              </a:rPr>
              <a:t>11</a:t>
            </a:r>
          </a:p>
        </p:txBody>
      </p: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DB283F9C-4C1C-463C-8C84-2CCA6C66E958}"/>
              </a:ext>
            </a:extLst>
          </p:cNvPr>
          <p:cNvCxnSpPr>
            <a:cxnSpLocks/>
          </p:cNvCxnSpPr>
          <p:nvPr/>
        </p:nvCxnSpPr>
        <p:spPr>
          <a:xfrm flipH="1" flipV="1">
            <a:off x="12117388" y="2927350"/>
            <a:ext cx="61912" cy="2238375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4" name="TextBox 97">
            <a:extLst>
              <a:ext uri="{FF2B5EF4-FFF2-40B4-BE49-F238E27FC236}">
                <a16:creationId xmlns:a16="http://schemas.microsoft.com/office/drawing/2014/main" id="{0296BCA4-BCE1-6B4C-93C0-2360B5212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58638" y="5337175"/>
            <a:ext cx="498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4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5715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9878</TotalTime>
  <Words>3</Words>
  <Application>Microsoft Macintosh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Lucas;Sterling</dc:creator>
  <cp:lastModifiedBy>Carlyle Davis</cp:lastModifiedBy>
  <cp:revision>628</cp:revision>
  <cp:lastPrinted>2018-10-31T16:34:32Z</cp:lastPrinted>
  <dcterms:created xsi:type="dcterms:W3CDTF">2014-08-02T12:30:17Z</dcterms:created>
  <dcterms:modified xsi:type="dcterms:W3CDTF">2019-01-21T00:16:55Z</dcterms:modified>
</cp:coreProperties>
</file>