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801600" cy="7772400"/>
  <p:notesSz cx="6950075" cy="11979275"/>
  <p:defaultTextStyle>
    <a:defPPr>
      <a:defRPr lang="en-US"/>
    </a:defPPr>
    <a:lvl1pPr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587375" indent="-13017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174750" indent="-260350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762125" indent="-39052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351088" indent="-522288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9" autoAdjust="0"/>
    <p:restoredTop sz="92925" autoAdjust="0"/>
  </p:normalViewPr>
  <p:slideViewPr>
    <p:cSldViewPr snapToGrid="0">
      <p:cViewPr>
        <p:scale>
          <a:sx n="40" d="100"/>
          <a:sy n="40" d="100"/>
        </p:scale>
        <p:origin x="3240" y="1776"/>
      </p:cViewPr>
      <p:guideLst>
        <p:guide orient="horz" pos="2448"/>
        <p:guide pos="40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63EC0-1F15-4F20-8F00-96F474BCA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6652-C2F5-4A3C-B525-2E5AF97925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C5DEFC-6CB6-0944-A383-07F4BD5CE1F0}" type="datetimeFigureOut">
              <a:rPr lang="en-US"/>
              <a:pPr>
                <a:defRPr/>
              </a:pPr>
              <a:t>1/20/19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44EE3-FA04-4AB2-BAB0-59F5455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1497013"/>
            <a:ext cx="6657975" cy="4043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2A1B1-7BA7-4D1E-B1E5-594AED02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5765800"/>
            <a:ext cx="5559425" cy="471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C3B8-EE47-4B99-B414-0E5BA9D97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AA76-7529-4E55-BE4F-A8FD73B9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5413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58E10-D5AC-6E4D-A8AD-0886C7B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1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D1B49-4C5A-3F41-8750-1C2DDF06209A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3169-0E50-4847-82EB-61D35A548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51DF-A0D7-124C-9711-22526FE42FD4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7D0A2-7E55-5D44-B54D-E34643024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52637"/>
            <a:ext cx="4031615" cy="7516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52637"/>
            <a:ext cx="11885930" cy="7516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BF6F-1911-594C-98F3-EE571284E476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DEC2-E39B-8043-81AD-85579830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843EE-73C9-F44B-A99F-D7C86932F671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6A43-75B0-F148-8BD3-FEE8C5D56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B507-53C6-FB4E-9C3E-9E6F793A59BB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15BE-AC39-804C-A11A-AE06885BF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054648"/>
            <a:ext cx="7958772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054648"/>
            <a:ext cx="7958773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0932-88DB-0247-BD24-C30D14B797F7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D003-7907-1D4F-9B5D-AE129F7CA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E898-7FED-2A4C-96D1-91FF74BC021B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319E-E4CC-8D4E-903F-2026FBA6C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4BCE-360A-6749-92B2-E5D5F165DC23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F163-6A70-A945-971D-75AD4C2EE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B7A6-4008-7B42-BF4C-BCFE06B907E5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C4B4-B402-CB45-BE3E-553E65518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9DE6-A606-1B4F-81FF-127E58D0A7BB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E06DC-5DB9-D94C-9146-A6B618D3E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1E78-2C74-7842-A47B-3E1F3DE6419E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9F3B-8D54-7342-A253-EDF94FDA0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1812925"/>
            <a:ext cx="115220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763" y="7204075"/>
            <a:ext cx="29876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A4352D-8FC9-AF4E-92A8-CDC2914E9BFF}" type="datetimeFigureOut">
              <a:rPr lang="en-US"/>
              <a:pPr>
                <a:defRPr/>
              </a:pPr>
              <a:t>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563" y="7204075"/>
            <a:ext cx="40544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163" y="7204075"/>
            <a:ext cx="2987675" cy="414338"/>
          </a:xfrm>
          <a:prstGeom prst="rect">
            <a:avLst/>
          </a:prstGeom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638432-D128-B04F-BCB0-9317E4E49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47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2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4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6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8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38" indent="-43973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88" indent="-366713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438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813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775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64"/>
          <p:cNvGrpSpPr>
            <a:grpSpLocks/>
          </p:cNvGrpSpPr>
          <p:nvPr/>
        </p:nvGrpSpPr>
        <p:grpSpPr bwMode="auto">
          <a:xfrm flipV="1">
            <a:off x="5577681" y="4027488"/>
            <a:ext cx="2244725" cy="711200"/>
            <a:chOff x="5265608" y="2909625"/>
            <a:chExt cx="2246298" cy="712100"/>
          </a:xfrm>
        </p:grpSpPr>
        <p:grpSp>
          <p:nvGrpSpPr>
            <p:cNvPr id="3230" name="Group 65"/>
            <p:cNvGrpSpPr>
              <a:grpSpLocks/>
            </p:cNvGrpSpPr>
            <p:nvPr/>
          </p:nvGrpSpPr>
          <p:grpSpPr bwMode="auto">
            <a:xfrm>
              <a:off x="5265608" y="2909625"/>
              <a:ext cx="318598" cy="711400"/>
              <a:chOff x="5265608" y="2909625"/>
              <a:chExt cx="318598" cy="7114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7E363C4-A5BB-4C99-A624-8F3E0B0CF1FD}"/>
                  </a:ext>
                </a:extLst>
              </p:cNvPr>
              <p:cNvCxnSpPr/>
              <p:nvPr/>
            </p:nvCxnSpPr>
            <p:spPr>
              <a:xfrm flipH="1">
                <a:off x="5265608" y="36217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DB1B19-D996-4961-B674-AA57F706FA3B}"/>
                  </a:ext>
                </a:extLst>
              </p:cNvPr>
              <p:cNvCxnSpPr/>
              <p:nvPr/>
            </p:nvCxnSpPr>
            <p:spPr>
              <a:xfrm flipH="1">
                <a:off x="5265608" y="29096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5E104E2-FDB8-4C7B-BE70-BD74DBE80448}"/>
                  </a:ext>
                </a:extLst>
              </p:cNvPr>
              <p:cNvCxnSpPr/>
              <p:nvPr/>
            </p:nvCxnSpPr>
            <p:spPr>
              <a:xfrm flipH="1">
                <a:off x="5265608" y="3154409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656D899-BEDA-4852-85A5-EB238A0DD87A}"/>
                  </a:ext>
                </a:extLst>
              </p:cNvPr>
              <p:cNvCxnSpPr/>
              <p:nvPr/>
            </p:nvCxnSpPr>
            <p:spPr>
              <a:xfrm flipH="1">
                <a:off x="5265608" y="3386478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1" name="Group 66"/>
            <p:cNvGrpSpPr>
              <a:grpSpLocks/>
            </p:cNvGrpSpPr>
            <p:nvPr/>
          </p:nvGrpSpPr>
          <p:grpSpPr bwMode="auto">
            <a:xfrm>
              <a:off x="7193308" y="2910325"/>
              <a:ext cx="318598" cy="711400"/>
              <a:chOff x="7193308" y="2910325"/>
              <a:chExt cx="318598" cy="7114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A2A197-5BB1-4761-9581-D84F11BD5403}"/>
                  </a:ext>
                </a:extLst>
              </p:cNvPr>
              <p:cNvCxnSpPr/>
              <p:nvPr/>
            </p:nvCxnSpPr>
            <p:spPr>
              <a:xfrm flipH="1">
                <a:off x="7192596" y="36217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257B31-8F23-4CFE-8813-E248E7C1DD1D}"/>
                  </a:ext>
                </a:extLst>
              </p:cNvPr>
              <p:cNvCxnSpPr/>
              <p:nvPr/>
            </p:nvCxnSpPr>
            <p:spPr>
              <a:xfrm flipH="1">
                <a:off x="7192596" y="29096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040476A-9EF3-45C9-9C06-A359CB077D2D}"/>
                  </a:ext>
                </a:extLst>
              </p:cNvPr>
              <p:cNvCxnSpPr/>
              <p:nvPr/>
            </p:nvCxnSpPr>
            <p:spPr>
              <a:xfrm flipH="1">
                <a:off x="7192596" y="3154409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54CA8B4-C12C-49BD-8D34-392F8905DC0B}"/>
                  </a:ext>
                </a:extLst>
              </p:cNvPr>
              <p:cNvCxnSpPr/>
              <p:nvPr/>
            </p:nvCxnSpPr>
            <p:spPr>
              <a:xfrm flipH="1">
                <a:off x="7192596" y="3386478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 rot="10800000">
            <a:off x="4279416" y="5080562"/>
            <a:ext cx="2978155" cy="311150"/>
            <a:chOff x="4279416" y="5080562"/>
            <a:chExt cx="2978155" cy="3111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4A09BC-3E90-4B73-9FA2-4512E1547F5E}"/>
                </a:ext>
              </a:extLst>
            </p:cNvPr>
            <p:cNvSpPr/>
            <p:nvPr/>
          </p:nvSpPr>
          <p:spPr bwMode="auto">
            <a:xfrm rot="10800000" flipV="1">
              <a:off x="5531959" y="5080562"/>
              <a:ext cx="460375" cy="306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0196BA-E5F7-42E7-8F0B-EB5F0BCC20DD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79402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B8BAEB-7BE1-4932-A64D-D3FDAE84DB6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890609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6FBA94-8F21-4F9C-A997-08BD2971E45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17489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C12259-35A9-419A-84CE-627DD348E46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279416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5752C0C9-2293-4552-B710-08060CC93577}"/>
              </a:ext>
            </a:extLst>
          </p:cNvPr>
          <p:cNvSpPr>
            <a:spLocks/>
          </p:cNvSpPr>
          <p:nvPr/>
        </p:nvSpPr>
        <p:spPr bwMode="auto">
          <a:xfrm>
            <a:off x="5530371" y="6339449"/>
            <a:ext cx="46355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2AFD89B-2004-4967-AB24-F039E56CDAF9}"/>
              </a:ext>
            </a:extLst>
          </p:cNvPr>
          <p:cNvSpPr>
            <a:spLocks/>
          </p:cNvSpPr>
          <p:nvPr/>
        </p:nvSpPr>
        <p:spPr bwMode="auto">
          <a:xfrm>
            <a:off x="4619146" y="6334687"/>
            <a:ext cx="46355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B583DA9-8A0A-4841-9F94-B1154AC3383A}"/>
              </a:ext>
            </a:extLst>
          </p:cNvPr>
          <p:cNvSpPr>
            <a:spLocks/>
          </p:cNvSpPr>
          <p:nvPr/>
        </p:nvSpPr>
        <p:spPr bwMode="auto">
          <a:xfrm>
            <a:off x="7529033" y="5709212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C6DF8775-ABAF-47D3-BD52-C370B85CE598}"/>
              </a:ext>
            </a:extLst>
          </p:cNvPr>
          <p:cNvCxnSpPr>
            <a:cxnSpLocks/>
            <a:stCxn id="183" idx="2"/>
          </p:cNvCxnSpPr>
          <p:nvPr/>
        </p:nvCxnSpPr>
        <p:spPr>
          <a:xfrm flipH="1" flipV="1">
            <a:off x="6933721" y="5860024"/>
            <a:ext cx="595312" cy="4763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1" name="TextBox 97"/>
          <p:cNvSpPr txBox="1">
            <a:spLocks noChangeArrowheads="1"/>
          </p:cNvSpPr>
          <p:nvPr/>
        </p:nvSpPr>
        <p:spPr bwMode="auto">
          <a:xfrm flipH="1">
            <a:off x="6173788" y="6138863"/>
            <a:ext cx="1892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2PT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SQ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309D5ED-A358-4D3F-B8A8-8FBF1F18D96A}"/>
              </a:ext>
            </a:extLst>
          </p:cNvPr>
          <p:cNvCxnSpPr>
            <a:cxnSpLocks/>
          </p:cNvCxnSpPr>
          <p:nvPr/>
        </p:nvCxnSpPr>
        <p:spPr>
          <a:xfrm flipV="1">
            <a:off x="6955946" y="5598087"/>
            <a:ext cx="600075" cy="7937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E26D00A-742E-4F18-BA73-17D675833190}"/>
              </a:ext>
            </a:extLst>
          </p:cNvPr>
          <p:cNvCxnSpPr>
            <a:cxnSpLocks/>
          </p:cNvCxnSpPr>
          <p:nvPr/>
        </p:nvCxnSpPr>
        <p:spPr>
          <a:xfrm flipV="1">
            <a:off x="6967058" y="5590149"/>
            <a:ext cx="15875" cy="277813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47B8E59-9F48-453C-B933-F21A075A2CAC}"/>
              </a:ext>
            </a:extLst>
          </p:cNvPr>
          <p:cNvCxnSpPr>
            <a:cxnSpLocks/>
          </p:cNvCxnSpPr>
          <p:nvPr/>
        </p:nvCxnSpPr>
        <p:spPr>
          <a:xfrm flipH="1" flipV="1">
            <a:off x="7470776" y="2830281"/>
            <a:ext cx="82550" cy="2716212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AC17ACA-FB62-46C3-885C-ADE59B35D798}"/>
              </a:ext>
            </a:extLst>
          </p:cNvPr>
          <p:cNvCxnSpPr>
            <a:cxnSpLocks/>
          </p:cNvCxnSpPr>
          <p:nvPr/>
        </p:nvCxnSpPr>
        <p:spPr>
          <a:xfrm>
            <a:off x="7475537" y="2838544"/>
            <a:ext cx="455613" cy="460375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7" name="TextBox 97"/>
          <p:cNvSpPr txBox="1">
            <a:spLocks noChangeArrowheads="1"/>
          </p:cNvSpPr>
          <p:nvPr/>
        </p:nvSpPr>
        <p:spPr bwMode="auto">
          <a:xfrm flipH="1">
            <a:off x="6975475" y="26241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14643</TotalTime>
  <Words>7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Lucas;Sterling</dc:creator>
  <cp:lastModifiedBy>Carlyle Davis</cp:lastModifiedBy>
  <cp:revision>654</cp:revision>
  <cp:lastPrinted>2018-10-31T16:34:32Z</cp:lastPrinted>
  <dcterms:created xsi:type="dcterms:W3CDTF">2014-08-02T12:30:17Z</dcterms:created>
  <dcterms:modified xsi:type="dcterms:W3CDTF">2019-01-21T01:12:54Z</dcterms:modified>
</cp:coreProperties>
</file>