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925" autoAdjust="0"/>
  </p:normalViewPr>
  <p:slideViewPr>
    <p:cSldViewPr snapToGrid="0">
      <p:cViewPr>
        <p:scale>
          <a:sx n="84" d="100"/>
          <a:sy n="84" d="100"/>
        </p:scale>
        <p:origin x="1768" y="688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3/20/19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15001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670</cp:revision>
  <cp:lastPrinted>2018-10-31T16:34:32Z</cp:lastPrinted>
  <dcterms:created xsi:type="dcterms:W3CDTF">2014-08-02T12:30:17Z</dcterms:created>
  <dcterms:modified xsi:type="dcterms:W3CDTF">2019-03-21T05:33:38Z</dcterms:modified>
</cp:coreProperties>
</file>