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2959" autoAdjust="0"/>
  </p:normalViewPr>
  <p:slideViewPr>
    <p:cSldViewPr snapToGrid="0">
      <p:cViewPr varScale="1">
        <p:scale>
          <a:sx n="149" d="100"/>
          <a:sy n="149" d="100"/>
        </p:scale>
        <p:origin x="624" y="184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2/27/19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2/27/19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D3C780-98C2-0B47-9893-80DFE8BC2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64" y="6484675"/>
            <a:ext cx="1270000" cy="1270000"/>
          </a:xfrm>
          <a:prstGeom prst="rect">
            <a:avLst/>
          </a:prstGeom>
        </p:spPr>
      </p:pic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2862388" y="538695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64313" y="5668963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970330" y="6325394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4027488"/>
            <a:ext cx="1991035" cy="13779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WAS-42	2-7</a:t>
            </a:r>
            <a:r>
              <a:rPr lang="en-US" altLang="en-US" sz="2400" b="1">
                <a:ea typeface="+mn-ea"/>
                <a:cs typeface="+mn-cs"/>
              </a:rPr>
              <a:t>	+15</a:t>
            </a:r>
            <a:r>
              <a:rPr lang="en-US" altLang="en-US" sz="2400" b="1" dirty="0">
                <a:ea typeface="+mn-ea"/>
                <a:cs typeface="+mn-cs"/>
              </a:rPr>
              <a:t>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V="1">
            <a:off x="12153900" y="2292631"/>
            <a:ext cx="0" cy="290008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0081894" y="2302791"/>
            <a:ext cx="2092326" cy="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5877" y="1426464"/>
            <a:ext cx="28286" cy="396048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  <a:endCxn id="3217" idx="1"/>
          </p:cNvCxnSpPr>
          <p:nvPr/>
        </p:nvCxnSpPr>
        <p:spPr>
          <a:xfrm flipV="1">
            <a:off x="7724290" y="2886076"/>
            <a:ext cx="16360" cy="2823136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19734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669</cp:revision>
  <cp:lastPrinted>2018-10-31T16:34:32Z</cp:lastPrinted>
  <dcterms:created xsi:type="dcterms:W3CDTF">2014-08-02T12:30:17Z</dcterms:created>
  <dcterms:modified xsi:type="dcterms:W3CDTF">2019-02-27T15:24:10Z</dcterms:modified>
</cp:coreProperties>
</file>