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8016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60119" y="2414482"/>
            <a:ext cx="10881361" cy="16660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920239" y="4404359"/>
            <a:ext cx="8961121" cy="19862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587822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175644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763466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351288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2994958" y="352637"/>
            <a:ext cx="4031616" cy="75169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95668" y="352637"/>
            <a:ext cx="11885931" cy="75169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011237" y="4994487"/>
            <a:ext cx="10881361" cy="1543686"/>
          </a:xfrm>
          <a:prstGeom prst="rect">
            <a:avLst/>
          </a:prstGeom>
        </p:spPr>
        <p:txBody>
          <a:bodyPr anchor="t"/>
          <a:lstStyle>
            <a:lvl1pPr algn="l">
              <a:defRPr b="1" cap="all" sz="51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011237" y="3294274"/>
            <a:ext cx="10881361" cy="17002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587822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1175644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1763466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2351288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895668" y="2054648"/>
            <a:ext cx="7958774" cy="5814908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/>
            </a:lvl1pPr>
            <a:lvl2pPr marL="1013235" indent="-425860">
              <a:spcBef>
                <a:spcPts val="800"/>
              </a:spcBef>
              <a:defRPr sz="3600"/>
            </a:lvl2pPr>
            <a:lvl3pPr marL="1581394" indent="-406644">
              <a:spcBef>
                <a:spcPts val="800"/>
              </a:spcBef>
              <a:defRPr sz="3600"/>
            </a:lvl3pPr>
            <a:lvl4pPr marL="2221810" indent="-459685">
              <a:spcBef>
                <a:spcPts val="800"/>
              </a:spcBef>
              <a:defRPr sz="3600"/>
            </a:lvl4pPr>
            <a:lvl5pPr marL="2810772" indent="-459685">
              <a:spcBef>
                <a:spcPts val="8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40080" y="311256"/>
            <a:ext cx="11521441" cy="129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40080" y="1739794"/>
            <a:ext cx="5656263" cy="7250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587822">
              <a:spcBef>
                <a:spcPts val="700"/>
              </a:spcBef>
              <a:buSzTx/>
              <a:buFontTx/>
              <a:buNone/>
              <a:defRPr b="1" sz="3100"/>
            </a:lvl2pPr>
            <a:lvl3pPr marL="0" indent="1175644">
              <a:spcBef>
                <a:spcPts val="700"/>
              </a:spcBef>
              <a:buSzTx/>
              <a:buFontTx/>
              <a:buNone/>
              <a:defRPr b="1" sz="3100"/>
            </a:lvl3pPr>
            <a:lvl4pPr marL="0" indent="1763466">
              <a:spcBef>
                <a:spcPts val="700"/>
              </a:spcBef>
              <a:buSzTx/>
              <a:buFontTx/>
              <a:buNone/>
              <a:defRPr b="1" sz="3100"/>
            </a:lvl4pPr>
            <a:lvl5pPr marL="0" indent="2351288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503035" y="1739794"/>
            <a:ext cx="5658486" cy="7250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700"/>
              </a:spcBef>
              <a:buSzTx/>
              <a:buFontTx/>
              <a:buNone/>
              <a:defRPr b="1" sz="31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40080" y="309457"/>
            <a:ext cx="4211639" cy="1316990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5005070" y="309457"/>
            <a:ext cx="7156451" cy="66335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640081" y="1626447"/>
            <a:ext cx="4211638" cy="5316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509203" y="5440679"/>
            <a:ext cx="7680960" cy="642304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509203" y="694478"/>
            <a:ext cx="7680960" cy="4663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509203" y="6082982"/>
            <a:ext cx="7680960" cy="9121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587822">
              <a:spcBef>
                <a:spcPts val="400"/>
              </a:spcBef>
              <a:buSzTx/>
              <a:buFontTx/>
              <a:buNone/>
              <a:defRPr sz="1800"/>
            </a:lvl2pPr>
            <a:lvl3pPr marL="0" indent="1175644">
              <a:spcBef>
                <a:spcPts val="400"/>
              </a:spcBef>
              <a:buSzTx/>
              <a:buFontTx/>
              <a:buNone/>
              <a:defRPr sz="1800"/>
            </a:lvl3pPr>
            <a:lvl4pPr marL="0" indent="1763466">
              <a:spcBef>
                <a:spcPts val="400"/>
              </a:spcBef>
              <a:buSzTx/>
              <a:buFontTx/>
              <a:buNone/>
              <a:defRPr sz="1800"/>
            </a:lvl4pPr>
            <a:lvl5pPr marL="0" indent="2351288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9762" y="311150"/>
            <a:ext cx="11522076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9762" y="1812925"/>
            <a:ext cx="11522076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1" tIns="58781" rIns="58781" bIns="5878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831772" y="7244511"/>
            <a:ext cx="330067" cy="333465"/>
          </a:xfrm>
          <a:prstGeom prst="rect">
            <a:avLst/>
          </a:prstGeom>
          <a:ln w="12700">
            <a:miter lim="400000"/>
          </a:ln>
        </p:spPr>
        <p:txBody>
          <a:bodyPr wrap="none" lIns="58781" tIns="58781" rIns="58781" bIns="58781" anchor="ctr">
            <a:spAutoFit/>
          </a:bodyPr>
          <a:lstStyle>
            <a:lvl1pPr algn="r">
              <a:defRPr sz="15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39737" marR="0" indent="-439737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005020" marR="0" indent="-41764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63176" marR="0" indent="-388426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225248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814210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402584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990407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4578229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5166050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val 211"/>
          <p:cNvGrpSpPr/>
          <p:nvPr/>
        </p:nvGrpSpPr>
        <p:grpSpPr>
          <a:xfrm>
            <a:off x="11918950" y="5116067"/>
            <a:ext cx="463550" cy="410465"/>
            <a:chOff x="0" y="0"/>
            <a:chExt cx="463550" cy="410463"/>
          </a:xfrm>
        </p:grpSpPr>
        <p:sp>
          <p:nvSpPr>
            <p:cNvPr id="112" name="Oval"/>
            <p:cNvSpPr/>
            <p:nvPr/>
          </p:nvSpPr>
          <p:spPr>
            <a:xfrm>
              <a:off x="0" y="52832"/>
              <a:ext cx="463550" cy="304801"/>
            </a:xfrm>
            <a:prstGeom prst="ellipse">
              <a:avLst/>
            </a:prstGeom>
            <a:solidFill>
              <a:srgbClr val="FF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175644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11"/>
            <p:cNvSpPr txBox="1"/>
            <p:nvPr/>
          </p:nvSpPr>
          <p:spPr>
            <a:xfrm>
              <a:off x="19399" y="0"/>
              <a:ext cx="424752" cy="410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432" tIns="27432" rIns="27432" bIns="27432" numCol="1" anchor="ctr">
              <a:spAutoFit/>
            </a:bodyPr>
            <a:lstStyle>
              <a:lvl1pPr algn="ctr" defTabSz="1175644">
                <a:defRPr b="1"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15" name="Straight Connector 278"/>
          <p:cNvSpPr/>
          <p:nvPr/>
        </p:nvSpPr>
        <p:spPr>
          <a:xfrm flipH="1" flipV="1">
            <a:off x="12117389" y="2927349"/>
            <a:ext cx="61912" cy="2238376"/>
          </a:xfrm>
          <a:prstGeom prst="line">
            <a:avLst/>
          </a:prstGeom>
          <a:ln w="571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traight Connector 316"/>
          <p:cNvSpPr/>
          <p:nvPr/>
        </p:nvSpPr>
        <p:spPr>
          <a:xfrm flipH="1">
            <a:off x="11614150" y="2946400"/>
            <a:ext cx="477838" cy="390526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extBox 97"/>
          <p:cNvSpPr txBox="1"/>
          <p:nvPr/>
        </p:nvSpPr>
        <p:spPr>
          <a:xfrm>
            <a:off x="11509375" y="2674938"/>
            <a:ext cx="76517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8</a:t>
            </a:r>
          </a:p>
        </p:txBody>
      </p:sp>
      <p:sp>
        <p:nvSpPr>
          <p:cNvPr id="118" name="TextBox 97"/>
          <p:cNvSpPr txBox="1"/>
          <p:nvPr/>
        </p:nvSpPr>
        <p:spPr>
          <a:xfrm>
            <a:off x="11958638" y="5337175"/>
            <a:ext cx="369104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