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61" r:id="rId6"/>
    <p:sldId id="262" r:id="rId7"/>
    <p:sldId id="269" r:id="rId8"/>
    <p:sldId id="264" r:id="rId9"/>
    <p:sldId id="266" r:id="rId10"/>
    <p:sldId id="267" r:id="rId11"/>
    <p:sldId id="263" r:id="rId12"/>
    <p:sldId id="268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0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33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5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4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5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1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9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011463-BD8F-479D-8B30-4F24CC15187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C77308E-E74E-4133-9A4A-0FD71382E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97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sharpier.com/docs/Configur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F0EE-114A-4B04-A056-697A4D0AF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Styling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54C3B-AEB2-45B0-9EE0-35BD6059A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 </a:t>
            </a:r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rundown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5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people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// .</a:t>
            </a:r>
            <a:r>
              <a:rPr lang="en-US" b="0" dirty="0" err="1">
                <a:solidFill>
                  <a:srgbClr val="707070"/>
                </a:solidFill>
                <a:effectLst/>
                <a:latin typeface="Fira Code" pitchFamily="1" charset="0"/>
              </a:rPr>
              <a:t>AsNoTracking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p =&gt;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&amp;&amp;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&gt;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20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|| 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"Diego"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string.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IsNullOrEmpty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OrderByDescending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x =&gt;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    Hobbies =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Hobbies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(x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ToList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EC999A-C288-48B3-8352-A60DA2FB0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680" y="170330"/>
            <a:ext cx="2272273" cy="22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78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people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// .</a:t>
            </a:r>
            <a:r>
              <a:rPr lang="en-US" b="0" dirty="0" err="1">
                <a:solidFill>
                  <a:srgbClr val="707070"/>
                </a:solidFill>
                <a:effectLst/>
                <a:latin typeface="Fira Code" pitchFamily="1" charset="0"/>
              </a:rPr>
              <a:t>AsNoTracking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&amp;&amp;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&gt;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 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"Diego"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string.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IsNullOrEmpty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))).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OrderByDescending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AA72D-76E1-4BE4-B630-79F024A2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42" y="233082"/>
            <a:ext cx="3571540" cy="22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19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people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// .</a:t>
            </a:r>
            <a:r>
              <a:rPr lang="en-US" b="0" dirty="0" err="1">
                <a:solidFill>
                  <a:srgbClr val="707070"/>
                </a:solidFill>
                <a:effectLst/>
                <a:latin typeface="Fira Code" pitchFamily="1" charset="0"/>
              </a:rPr>
              <a:t>AsNoTracking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&amp;&amp;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&gt;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"Diego"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string.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IsNullOrEmpty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 &amp;&amp;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OrderByDescending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(x =&gt;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Hobbies =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Hobbies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(x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ToList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});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03907-999F-42C8-BDDE-0FAD083221E1}"/>
              </a:ext>
            </a:extLst>
          </p:cNvPr>
          <p:cNvSpPr txBox="1"/>
          <p:nvPr/>
        </p:nvSpPr>
        <p:spPr>
          <a:xfrm>
            <a:off x="10300447" y="609600"/>
            <a:ext cx="130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 err="1"/>
              <a:t>DiegoB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7225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CDCC-2F83-42A3-99FE-AC91AC8B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Config</a:t>
            </a:r>
            <a:r>
              <a:rPr lang="es-ES" dirty="0"/>
              <a:t> files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EF66E-A1B6-4B4F-BE17-1FDBCEB0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44" y="755270"/>
            <a:ext cx="5319480" cy="52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4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AA38-F794-4ADE-A479-8812668F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29649-4A3A-43CC-96A2-B95AA565E95F}"/>
              </a:ext>
            </a:extLst>
          </p:cNvPr>
          <p:cNvSpPr txBox="1"/>
          <p:nvPr/>
        </p:nvSpPr>
        <p:spPr>
          <a:xfrm>
            <a:off x="1141414" y="2079812"/>
            <a:ext cx="10458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CSharpier</a:t>
            </a:r>
            <a:r>
              <a:rPr lang="en-US" dirty="0">
                <a:effectLst/>
              </a:rPr>
              <a:t>. (n.d.). Retrieved February 27, 2023, from </a:t>
            </a:r>
            <a:r>
              <a:rPr lang="en-US" dirty="0">
                <a:effectLst/>
                <a:hlinkClick r:id="rId2"/>
              </a:rPr>
              <a:t>https://csharpier.com/docs/Configuration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DotNetAnalyzers</a:t>
            </a:r>
            <a:r>
              <a:rPr lang="en-US" dirty="0">
                <a:effectLst/>
              </a:rPr>
              <a:t>. (n.d.). </a:t>
            </a:r>
            <a:r>
              <a:rPr lang="en-US" i="1" dirty="0" err="1">
                <a:effectLst/>
              </a:rPr>
              <a:t>StyleCopAnalyzers</a:t>
            </a:r>
            <a:r>
              <a:rPr lang="en-US" i="1" dirty="0">
                <a:effectLst/>
              </a:rPr>
              <a:t>/documentation at master · </a:t>
            </a:r>
            <a:r>
              <a:rPr lang="en-US" i="1" dirty="0" err="1">
                <a:effectLst/>
              </a:rPr>
              <a:t>DotNetAnalyzers</a:t>
            </a:r>
            <a:r>
              <a:rPr lang="en-US" i="1" dirty="0">
                <a:effectLst/>
              </a:rPr>
              <a:t>/</a:t>
            </a:r>
            <a:r>
              <a:rPr lang="en-US" i="1" dirty="0" err="1">
                <a:effectLst/>
              </a:rPr>
              <a:t>stylecopanalyzers</a:t>
            </a:r>
            <a:r>
              <a:rPr lang="en-US" dirty="0">
                <a:effectLst/>
              </a:rPr>
              <a:t>. GitHub. Retrieved February 27, 2023, from https://github.com/DotNetAnalyzers/StyleCopAnalyzers/tree/master/documentation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Pissarra</a:t>
            </a:r>
            <a:r>
              <a:rPr lang="en-US" dirty="0">
                <a:effectLst/>
              </a:rPr>
              <a:t>, R. (2022, October 12). </a:t>
            </a:r>
            <a:r>
              <a:rPr lang="en-US" i="1" dirty="0">
                <a:effectLst/>
              </a:rPr>
              <a:t>Object calisthenics: Principles for better object-oriented code</a:t>
            </a:r>
            <a:r>
              <a:rPr lang="en-US" dirty="0">
                <a:effectLst/>
              </a:rPr>
              <a:t>. Object Calisthenics. Retrieved February 27, 2023, from https://blog.avenuecode.com/object-calisthenics-principles-for-better-object-oriented-code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Rossum , G. van, Warsaw , B., &amp; Coghlan, N. (n.d.). </a:t>
            </a:r>
            <a:r>
              <a:rPr lang="en-US" i="1" dirty="0">
                <a:effectLst/>
              </a:rPr>
              <a:t>Python enhancement proposals</a:t>
            </a:r>
            <a:r>
              <a:rPr lang="en-US" dirty="0">
                <a:effectLst/>
              </a:rPr>
              <a:t>. PEP 8 – Style Guide for Python Code. Retrieved February 27, 2023, from https://peps.python.org/pep-0008/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2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E6BA-4DB0-4962-BF57-EB89CE5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Line </a:t>
            </a:r>
            <a:r>
              <a:rPr lang="es-ES" dirty="0" err="1"/>
              <a:t>width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3037C-1760-47CF-9F33-BAB5FE9E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30" y="2000309"/>
            <a:ext cx="8914117" cy="40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E6BA-4DB0-4962-BF57-EB89CE5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Line </a:t>
            </a:r>
            <a:r>
              <a:rPr lang="es-ES" dirty="0" err="1"/>
              <a:t>width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CA404-4B86-48D2-9703-630E657E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2024721"/>
            <a:ext cx="9511553" cy="36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people =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 { Name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"John"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 Type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"Caucasian"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 Age =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21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},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};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02C5C-072C-463D-AF89-C8A932FE9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499" y="185820"/>
            <a:ext cx="2040807" cy="20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2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people =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 { Name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"John"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 Type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"Caucasian"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 Age =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21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};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6BC80-8D2C-4D97-96F5-AC7BD02CC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44" y="219636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09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people =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Name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"John"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Type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"Caucasian"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Age =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21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};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EC999A-C288-48B3-8352-A60DA2FB0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680" y="170330"/>
            <a:ext cx="2272273" cy="22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31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people =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&gt;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 { Name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"John"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 Type 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"Caucasian"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 Age =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21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},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};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AA72D-76E1-4BE4-B630-79F024A2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42" y="233082"/>
            <a:ext cx="3571540" cy="22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81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1" y="1995118"/>
            <a:ext cx="114837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people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// .</a:t>
            </a:r>
            <a:r>
              <a:rPr lang="en-US" b="0" dirty="0" err="1">
                <a:solidFill>
                  <a:srgbClr val="707070"/>
                </a:solidFill>
                <a:effectLst/>
                <a:latin typeface="Fira Code" pitchFamily="1" charset="0"/>
              </a:rPr>
              <a:t>AsNoTracking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&amp;&amp;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&gt;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 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"Diego"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string.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IsNullOrEmpty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))).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OrderByDescending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02C5C-072C-463D-AF89-C8A932FE9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499" y="185820"/>
            <a:ext cx="2040807" cy="20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0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8053D-692F-41FE-BA2F-BE0C7DB09D0F}"/>
              </a:ext>
            </a:extLst>
          </p:cNvPr>
          <p:cNvSpPr txBox="1"/>
          <p:nvPr/>
        </p:nvSpPr>
        <p:spPr>
          <a:xfrm>
            <a:off x="439272" y="1995118"/>
            <a:ext cx="114210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people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// .</a:t>
            </a:r>
            <a:r>
              <a:rPr lang="en-US" b="0" dirty="0" err="1">
                <a:solidFill>
                  <a:srgbClr val="707070"/>
                </a:solidFill>
                <a:effectLst/>
                <a:latin typeface="Fira Code" pitchFamily="1" charset="0"/>
              </a:rPr>
              <a:t>AsNoTracking</a:t>
            </a:r>
            <a:r>
              <a:rPr lang="en-US" b="0" dirty="0">
                <a:solidFill>
                  <a:srgbClr val="707070"/>
                </a:solidFill>
                <a:effectLst/>
                <a:latin typeface="Fira Code" pitchFamily="1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&amp;&amp;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&gt; </a:t>
            </a:r>
            <a:r>
              <a:rPr lang="en-US" b="0" dirty="0">
                <a:solidFill>
                  <a:srgbClr val="7A9EC2"/>
                </a:solidFill>
                <a:effectLst/>
                <a:latin typeface="Fira Code" pitchFamily="1" charset="0"/>
              </a:rPr>
              <a:t>20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    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== </a:t>
            </a:r>
            <a:r>
              <a:rPr lang="en-US" b="0" dirty="0">
                <a:solidFill>
                  <a:srgbClr val="6A8759"/>
                </a:solidFill>
                <a:effectLst/>
                <a:latin typeface="Fira Code" pitchFamily="1" charset="0"/>
              </a:rPr>
              <a:t>"Diego"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 ||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string.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IsNullOrEmpty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OrderByDescending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(p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p.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(x =&gt; </a:t>
            </a:r>
            <a:r>
              <a:rPr lang="en-US" b="0" dirty="0">
                <a:solidFill>
                  <a:srgbClr val="CC8242"/>
                </a:solidFill>
                <a:effectLst/>
                <a:latin typeface="Fira Code" pitchFamily="1" charset="0"/>
              </a:rPr>
              <a:t>new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Address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CurrentTask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Hobbies =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Hobbies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.</a:t>
            </a:r>
            <a:r>
              <a:rPr lang="en-US" b="0" dirty="0">
                <a:solidFill>
                  <a:srgbClr val="FFC66D"/>
                </a:solidFill>
                <a:effectLst/>
                <a:latin typeface="Fira Code" pitchFamily="1" charset="0"/>
              </a:rPr>
              <a:t>Where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(x =&gt; </a:t>
            </a:r>
            <a:r>
              <a:rPr lang="en-US" b="0" dirty="0" err="1">
                <a:solidFill>
                  <a:srgbClr val="CCCCCC"/>
                </a:solidFill>
                <a:effectLst/>
                <a:latin typeface="Fira Code" pitchFamily="1" charset="0"/>
              </a:rPr>
              <a:t>x.</a:t>
            </a:r>
            <a:r>
              <a:rPr lang="en-US" b="0" dirty="0" err="1">
                <a:solidFill>
                  <a:srgbClr val="9E7BB0"/>
                </a:solidFill>
                <a:effectLst/>
                <a:latin typeface="Fira Code" pitchFamily="1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        .</a:t>
            </a:r>
            <a:r>
              <a:rPr lang="en-US" b="0" dirty="0" err="1">
                <a:solidFill>
                  <a:srgbClr val="FFC66D"/>
                </a:solidFill>
                <a:effectLst/>
                <a:latin typeface="Fira Code" pitchFamily="1" charset="0"/>
              </a:rPr>
              <a:t>ToList</a:t>
            </a:r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(),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Fira Code" pitchFamily="1" charset="0"/>
              </a:rPr>
              <a:t>    });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6BC80-8D2C-4D97-96F5-AC7BD02CC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44" y="219636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82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100</TotalTime>
  <Words>1083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Fira Code</vt:lpstr>
      <vt:lpstr>Mesh</vt:lpstr>
      <vt:lpstr>Code Styling</vt:lpstr>
      <vt:lpstr>Line width</vt:lpstr>
      <vt:lpstr>Line 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 files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Styling</dc:title>
  <dc:creator>Diego Balderrama Quino</dc:creator>
  <cp:lastModifiedBy>Diego Balderrama Quino</cp:lastModifiedBy>
  <cp:revision>8</cp:revision>
  <dcterms:created xsi:type="dcterms:W3CDTF">2023-02-27T14:41:42Z</dcterms:created>
  <dcterms:modified xsi:type="dcterms:W3CDTF">2023-02-27T16:22:07Z</dcterms:modified>
</cp:coreProperties>
</file>