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61" r:id="rId6"/>
    <p:sldId id="262" r:id="rId7"/>
    <p:sldId id="269" r:id="rId8"/>
    <p:sldId id="264" r:id="rId9"/>
    <p:sldId id="266" r:id="rId10"/>
    <p:sldId id="267" r:id="rId11"/>
    <p:sldId id="263" r:id="rId12"/>
    <p:sldId id="268" r:id="rId13"/>
    <p:sldId id="273" r:id="rId14"/>
    <p:sldId id="274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5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011463-BD8F-479D-8B30-4F24CC15187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harpier.com/docs/Configur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F0EE-114A-4B04-A056-697A4D0AF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Styling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4C3B-AEB2-45B0-9EE0-35BD6059A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rundown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5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p =&gt;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||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x =&gt;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Hobbies =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Hobbies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EC999A-C288-48B3-8352-A60DA2FB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680" y="170330"/>
            <a:ext cx="2272273" cy="22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))).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AA72D-76E1-4BE4-B630-79F024A2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2" y="233082"/>
            <a:ext cx="3571540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1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 &amp;&amp;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Hobbies =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Hobbies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03907-999F-42C8-BDDE-0FAD083221E1}"/>
              </a:ext>
            </a:extLst>
          </p:cNvPr>
          <p:cNvSpPr txBox="1"/>
          <p:nvPr/>
        </p:nvSpPr>
        <p:spPr>
          <a:xfrm>
            <a:off x="10300447" y="609600"/>
            <a:ext cx="130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err="1"/>
              <a:t>DiegoB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722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CDCC-2F83-42A3-99FE-AC91AC8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</a:t>
            </a:r>
            <a:r>
              <a:rPr lang="es-ES" dirty="0"/>
              <a:t>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EF66E-A1B6-4B4F-BE17-1FDBCEB0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44" y="755270"/>
            <a:ext cx="5319480" cy="52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75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CDCC-2F83-42A3-99FE-AC91AC8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647"/>
            <a:ext cx="9905998" cy="1905000"/>
          </a:xfrm>
        </p:spPr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Aesthetic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B1A6B-189F-4D1A-BB39-E75390FF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88" y="1994647"/>
            <a:ext cx="8371423" cy="4154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19A4F-BFDF-4437-A11C-3115A693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1512"/>
            <a:ext cx="4610500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AA38-F794-4ADE-A479-8812668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29649-4A3A-43CC-96A2-B95AA565E95F}"/>
              </a:ext>
            </a:extLst>
          </p:cNvPr>
          <p:cNvSpPr txBox="1"/>
          <p:nvPr/>
        </p:nvSpPr>
        <p:spPr>
          <a:xfrm>
            <a:off x="1141414" y="2079812"/>
            <a:ext cx="10458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CSharpier</a:t>
            </a:r>
            <a:r>
              <a:rPr lang="en-US" dirty="0">
                <a:effectLst/>
              </a:rPr>
              <a:t>. (n.d.). Retrieved February 27, 2023, from </a:t>
            </a:r>
            <a:r>
              <a:rPr lang="en-US" dirty="0">
                <a:effectLst/>
                <a:hlinkClick r:id="rId2"/>
              </a:rPr>
              <a:t>https://csharpier.com/docs/Configuration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DotNetAnalyzers</a:t>
            </a:r>
            <a:r>
              <a:rPr lang="en-US" dirty="0">
                <a:effectLst/>
              </a:rPr>
              <a:t>. (n.d.). </a:t>
            </a:r>
            <a:r>
              <a:rPr lang="en-US" i="1" dirty="0" err="1">
                <a:effectLst/>
              </a:rPr>
              <a:t>StyleCopAnalyzers</a:t>
            </a:r>
            <a:r>
              <a:rPr lang="en-US" i="1" dirty="0">
                <a:effectLst/>
              </a:rPr>
              <a:t>/documentation at master · </a:t>
            </a:r>
            <a:r>
              <a:rPr lang="en-US" i="1" dirty="0" err="1">
                <a:effectLst/>
              </a:rPr>
              <a:t>DotNetAnalyzers</a:t>
            </a:r>
            <a:r>
              <a:rPr lang="en-US" i="1" dirty="0">
                <a:effectLst/>
              </a:rPr>
              <a:t>/</a:t>
            </a:r>
            <a:r>
              <a:rPr lang="en-US" i="1" dirty="0" err="1">
                <a:effectLst/>
              </a:rPr>
              <a:t>stylecopanalyzers</a:t>
            </a:r>
            <a:r>
              <a:rPr lang="en-US" dirty="0">
                <a:effectLst/>
              </a:rPr>
              <a:t>. GitHub. Retrieved February 27, 2023, from https://github.com/DotNetAnalyzers/StyleCopAnalyzers/tree/master/documentation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Pissarra</a:t>
            </a:r>
            <a:r>
              <a:rPr lang="en-US" dirty="0">
                <a:effectLst/>
              </a:rPr>
              <a:t>, R. (2022, October 12). </a:t>
            </a:r>
            <a:r>
              <a:rPr lang="en-US" i="1" dirty="0">
                <a:effectLst/>
              </a:rPr>
              <a:t>Object calisthenics: Principles for better object-oriented code</a:t>
            </a:r>
            <a:r>
              <a:rPr lang="en-US" dirty="0">
                <a:effectLst/>
              </a:rPr>
              <a:t>. Object Calisthenics. Retrieved February 27, 2023, from https://blog.avenuecode.com/object-calisthenics-principles-for-better-object-oriented-code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Rossum , G. van, Warsaw , B., &amp; Coghlan, N. (n.d.). </a:t>
            </a:r>
            <a:r>
              <a:rPr lang="en-US" i="1" dirty="0">
                <a:effectLst/>
              </a:rPr>
              <a:t>Python enhancement proposals</a:t>
            </a:r>
            <a:r>
              <a:rPr lang="en-US" dirty="0">
                <a:effectLst/>
              </a:rPr>
              <a:t>. PEP 8 – Style Guide for Python Code. Retrieved February 27, 2023, from https://peps.python.org/pep-0008/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Code Aesthetic. (2022). </a:t>
            </a:r>
            <a:r>
              <a:rPr lang="en-US" i="1" dirty="0">
                <a:effectLst/>
              </a:rPr>
              <a:t>Why you shouldn't nest your code</a:t>
            </a:r>
            <a:r>
              <a:rPr lang="en-US" dirty="0">
                <a:effectLst/>
              </a:rPr>
              <a:t>. Retrieved February 28, 2023, from https://www.youtube.com/watch?v=CFRhGnuXG-4&amp;t=1s. </a:t>
            </a:r>
          </a:p>
        </p:txBody>
      </p:sp>
    </p:spTree>
    <p:extLst>
      <p:ext uri="{BB962C8B-B14F-4D97-AF65-F5344CB8AC3E}">
        <p14:creationId xmlns:p14="http://schemas.microsoft.com/office/powerpoint/2010/main" val="166442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AA38-F794-4ADE-A479-8812668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29649-4A3A-43CC-96A2-B95AA565E95F}"/>
              </a:ext>
            </a:extLst>
          </p:cNvPr>
          <p:cNvSpPr txBox="1"/>
          <p:nvPr/>
        </p:nvSpPr>
        <p:spPr>
          <a:xfrm>
            <a:off x="1141414" y="2079812"/>
            <a:ext cx="10458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KevinKevin</a:t>
            </a:r>
            <a:r>
              <a:rPr lang="en-US" dirty="0">
                <a:effectLst/>
              </a:rPr>
              <a:t> 3, Reed </a:t>
            </a:r>
            <a:r>
              <a:rPr lang="en-US" dirty="0" err="1">
                <a:effectLst/>
              </a:rPr>
              <a:t>CopseyReed</a:t>
            </a:r>
            <a:r>
              <a:rPr lang="en-US" dirty="0">
                <a:effectLst/>
              </a:rPr>
              <a:t> Copsey 549k7878 gold badges11481148 silver badges13671367 bronze badges, </a:t>
            </a:r>
            <a:r>
              <a:rPr lang="en-US" dirty="0" err="1">
                <a:effectLst/>
              </a:rPr>
              <a:t>AaronaughtAaronaught</a:t>
            </a:r>
            <a:r>
              <a:rPr lang="en-US" dirty="0">
                <a:effectLst/>
              </a:rPr>
              <a:t> 120k2525 gold badges262262 silver badges340340 bronze badges, </a:t>
            </a:r>
            <a:r>
              <a:rPr lang="en-US" dirty="0" err="1">
                <a:effectLst/>
              </a:rPr>
              <a:t>PermaquidPermaquid</a:t>
            </a:r>
            <a:r>
              <a:rPr lang="en-US" dirty="0">
                <a:effectLst/>
              </a:rPr>
              <a:t> 1, Kaleb </a:t>
            </a:r>
            <a:r>
              <a:rPr lang="en-US" dirty="0" err="1">
                <a:effectLst/>
              </a:rPr>
              <a:t>BraseeKaleb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Brasee</a:t>
            </a:r>
            <a:r>
              <a:rPr lang="en-US" dirty="0">
                <a:effectLst/>
              </a:rPr>
              <a:t> 50.9k88 gold badges108108 silver badges113113 bronze badges, Diego </a:t>
            </a:r>
            <a:r>
              <a:rPr lang="en-US" dirty="0" err="1">
                <a:effectLst/>
              </a:rPr>
              <a:t>TerceroDiego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Tercero</a:t>
            </a:r>
            <a:r>
              <a:rPr lang="en-US" dirty="0">
                <a:effectLst/>
              </a:rPr>
              <a:t> 1, &amp; Kris </a:t>
            </a:r>
            <a:r>
              <a:rPr lang="en-US" dirty="0" err="1">
                <a:effectLst/>
              </a:rPr>
              <a:t>KrauseKris</a:t>
            </a:r>
            <a:r>
              <a:rPr lang="en-US" dirty="0">
                <a:effectLst/>
              </a:rPr>
              <a:t> Krause 7. (1956, December 1). </a:t>
            </a:r>
            <a:r>
              <a:rPr lang="en-US" i="1" dirty="0">
                <a:effectLst/>
              </a:rPr>
              <a:t>C# coding style - line length / wrapping lines</a:t>
            </a:r>
            <a:r>
              <a:rPr lang="en-US" dirty="0">
                <a:effectLst/>
              </a:rPr>
              <a:t>. Stack Overflow. Retrieved February 28, 2023, from https://stackoverflow.com/questions/2151836/c-sharp-coding-style-line-length-wrapping-lines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Conway, D. (n.d.). </a:t>
            </a:r>
            <a:r>
              <a:rPr lang="en-US" i="1" dirty="0">
                <a:effectLst/>
              </a:rPr>
              <a:t>Perl best practices</a:t>
            </a:r>
            <a:r>
              <a:rPr lang="en-US" dirty="0">
                <a:effectLst/>
              </a:rPr>
              <a:t>. O'Reilly.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Seemann, M. (n.d.). The 80/24 rule. Retrieved February 28, 2023, from https://blog.ploeh.dk/2019/11/04/the-80-24-rule/ </a:t>
            </a:r>
          </a:p>
        </p:txBody>
      </p:sp>
    </p:spTree>
    <p:extLst>
      <p:ext uri="{BB962C8B-B14F-4D97-AF65-F5344CB8AC3E}">
        <p14:creationId xmlns:p14="http://schemas.microsoft.com/office/powerpoint/2010/main" val="40298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6BA-4DB0-4962-BF57-EB89CE5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 </a:t>
            </a:r>
            <a:r>
              <a:rPr lang="es-ES" dirty="0" err="1"/>
              <a:t>width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3037C-1760-47CF-9F33-BAB5FE9E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30" y="2000309"/>
            <a:ext cx="8914117" cy="40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6BA-4DB0-4962-BF57-EB89CE5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 </a:t>
            </a:r>
            <a:r>
              <a:rPr lang="es-ES" dirty="0" err="1"/>
              <a:t>width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CA404-4B86-48D2-9703-630E657E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024721"/>
            <a:ext cx="9511553" cy="36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 {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},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02C5C-072C-463D-AF89-C8A932FE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99" y="185820"/>
            <a:ext cx="2040807" cy="20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247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 {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6BC80-8D2C-4D97-96F5-AC7BD02C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44" y="2196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EC999A-C288-48B3-8352-A60DA2FB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680" y="170330"/>
            <a:ext cx="2272273" cy="22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 {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AA72D-76E1-4BE4-B630-79F024A2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2" y="233082"/>
            <a:ext cx="3571540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1" y="1995118"/>
            <a:ext cx="114837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))).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02C5C-072C-463D-AF89-C8A932FE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99" y="185820"/>
            <a:ext cx="2040807" cy="20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Hobbies =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Hobbies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6BC80-8D2C-4D97-96F5-AC7BD02C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44" y="2196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802</TotalTime>
  <Words>1257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Fira Code</vt:lpstr>
      <vt:lpstr>Mesh</vt:lpstr>
      <vt:lpstr>Code Styling</vt:lpstr>
      <vt:lpstr>Line width</vt:lpstr>
      <vt:lpstr>Line 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 files</vt:lpstr>
      <vt:lpstr>Code Aesthetic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Styling</dc:title>
  <dc:creator>Diego Balderrama Quino</dc:creator>
  <cp:lastModifiedBy>Diego Balderrama Quino</cp:lastModifiedBy>
  <cp:revision>14</cp:revision>
  <dcterms:created xsi:type="dcterms:W3CDTF">2023-02-27T14:41:42Z</dcterms:created>
  <dcterms:modified xsi:type="dcterms:W3CDTF">2023-03-02T14:56:36Z</dcterms:modified>
</cp:coreProperties>
</file>