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77" r:id="rId6"/>
    <p:sldId id="266" r:id="rId7"/>
    <p:sldId id="269" r:id="rId8"/>
    <p:sldId id="265" r:id="rId9"/>
    <p:sldId id="258" r:id="rId10"/>
    <p:sldId id="260" r:id="rId11"/>
    <p:sldId id="274" r:id="rId12"/>
    <p:sldId id="275" r:id="rId13"/>
    <p:sldId id="276" r:id="rId14"/>
    <p:sldId id="267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- Lucas" id="{D7ACEBAB-B7F4-4A9B-91D5-4AAAA8A66FDC}">
          <p14:sldIdLst>
            <p14:sldId id="256"/>
          </p14:sldIdLst>
        </p14:section>
        <p14:section name=" Contexto - Lucas" id="{E65FBA31-81D2-4A20-9DA3-6E2057ECFAAC}">
          <p14:sldIdLst>
            <p14:sldId id="257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Planejamento  - Donilo" id="{71B52C51-62C8-47A7-AF93-119D5B0CD510}">
          <p14:sldIdLst>
            <p14:sldId id="259"/>
          </p14:sldIdLst>
        </p14:section>
        <p14:section name="Backlog/Trello - Donilo" id="{C9C32EA3-5A2D-44FF-942A-977307768939}">
          <p14:sldIdLst>
            <p14:sldId id="277"/>
          </p14:sldIdLst>
        </p14:section>
        <p14:section name="Github - Donilo" id="{3BEE16DF-441B-4009-A879-62AB0B51DFC4}">
          <p14:sldIdLst>
            <p14:sldId id="266"/>
          </p14:sldIdLst>
        </p14:section>
        <p14:section name="Diagrama Técnico - Diego" id="{706520F1-C624-40EA-A79D-4CF83318F00D}">
          <p14:sldIdLst>
            <p14:sldId id="269"/>
          </p14:sldIdLst>
        </p14:section>
        <p14:section name="Tabelas / SQL - Diego" id="{6D4E654E-54F6-4664-A630-304FFE5ACACE}">
          <p14:sldIdLst>
            <p14:sldId id="265"/>
          </p14:sldIdLst>
        </p14:section>
        <p14:section name="Analytics - Matheus" id="{BF8A1706-69B6-4068-A4B2-171ED46F4965}">
          <p14:sldIdLst>
            <p14:sldId id="258"/>
          </p14:sldIdLst>
        </p14:section>
        <p14:section name="Site - Matheus, Lucas, Donilo, Diego, Pedro" id="{119BF0ED-0E3B-49C5-8A1E-AD74EBE21D1E}">
          <p14:sldIdLst>
            <p14:sldId id="260"/>
          </p14:sldIdLst>
        </p14:section>
        <p14:section name="Suporte ao Cliente - Matheus e Pedro" id="{9844F040-0241-4498-8237-B7C26987685E}">
          <p14:sldIdLst>
            <p14:sldId id="274"/>
            <p14:sldId id="275"/>
            <p14:sldId id="276"/>
          </p14:sldIdLst>
        </p14:section>
        <p14:section name="Finalizar - Geral" id="{49A240F3-58FF-41F4-B3A5-F1968BFC97ED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7019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8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../Site%20Estruturado/html/pagina_inic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0" Type="http://schemas.openxmlformats.org/officeDocument/2006/relationships/image" Target="../media/image23.png"/><Relationship Id="rId4" Type="http://schemas.openxmlformats.org/officeDocument/2006/relationships/image" Target="../media/image10.jpeg"/><Relationship Id="rId9" Type="http://schemas.openxmlformats.org/officeDocument/2006/relationships/image" Target="../media/image22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3 – Conclusão do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146203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863804" y="4825149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231086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Thiago Bonacelli</a:t>
            </a: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8631382" y="2340806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236654" y="2340806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47798" y="3429000"/>
            <a:ext cx="321980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Fluxograma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E13968-252B-4454-872F-BB456E52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14" y="1022531"/>
            <a:ext cx="4513572" cy="5349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59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>
                <a:latin typeface="Bahnschrift" panose="020B0502040204020203" pitchFamily="34" charset="0"/>
              </a:rPr>
              <a:t>Zendesk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4151F1-036C-4120-B1FF-133843FE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1" y="1106906"/>
            <a:ext cx="9965936" cy="4636168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Manual de Instalação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00BB19-74C9-4D1E-B687-EBD42AAA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44" y="1138989"/>
            <a:ext cx="7394512" cy="51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807563" y="2965665"/>
            <a:ext cx="4576873" cy="926670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900" dirty="0">
                <a:latin typeface="Bahnschrift" panose="020B0502040204020203" pitchFamily="34" charset="0"/>
              </a:rPr>
              <a:t>Dúvidas?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497512" y="338430"/>
            <a:ext cx="5196976" cy="92667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Obrigado!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C6294D-7620-4116-B103-F480FD580AC7}"/>
              </a:ext>
            </a:extLst>
          </p:cNvPr>
          <p:cNvSpPr txBox="1">
            <a:spLocks/>
          </p:cNvSpPr>
          <p:nvPr/>
        </p:nvSpPr>
        <p:spPr>
          <a:xfrm>
            <a:off x="179576" y="5438274"/>
            <a:ext cx="3333644" cy="1245499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200" b="1" dirty="0">
                <a:latin typeface="Bahnschrift" panose="020B0502040204020203" pitchFamily="34" charset="0"/>
              </a:rPr>
              <a:t>Agradecimentos:</a:t>
            </a:r>
          </a:p>
          <a:p>
            <a:pPr algn="ctr">
              <a:lnSpc>
                <a:spcPct val="100000"/>
              </a:lnSpc>
            </a:pPr>
            <a:r>
              <a:rPr lang="pt-BR" sz="2200" dirty="0">
                <a:latin typeface="Bahnschrift" panose="020B0502040204020203" pitchFamily="34" charset="0"/>
              </a:rPr>
              <a:t>Braian Braga</a:t>
            </a:r>
          </a:p>
          <a:p>
            <a:pPr algn="ctr">
              <a:lnSpc>
                <a:spcPct val="100000"/>
              </a:lnSpc>
            </a:pPr>
            <a:r>
              <a:rPr lang="pt-BR" sz="2200" dirty="0">
                <a:latin typeface="Bahnschrift" panose="020B0502040204020203" pitchFamily="34" charset="0"/>
              </a:rPr>
              <a:t>Paulo Souza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4189E-7397-4ED7-988A-522F89EBE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28295" r="12162" b="13850"/>
          <a:stretch/>
        </p:blipFill>
        <p:spPr bwMode="auto">
          <a:xfrm>
            <a:off x="3842084" y="2217821"/>
            <a:ext cx="4507832" cy="24223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8431" y="1307171"/>
            <a:ext cx="5174369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pt-BR" sz="2000" dirty="0"/>
              <a:t>Como funciona transporte público no Brasil?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Aglomeração 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Falta de ônibus em regiões não centrais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Atrasos recorrentes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Assaltos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18431" y="3602780"/>
            <a:ext cx="474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esses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5384" y="4184624"/>
            <a:ext cx="428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0327" y="4794976"/>
            <a:ext cx="604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sensores TCRT 5000 ao dentro de todo o ônibus.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>
                <a:latin typeface="Bahnschrift" panose="020B0502040204020203"/>
              </a:rPr>
              <a:t>Sendo eles na entrada, na catraca, e na saída.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7DCB6-20D4-48F7-8B7C-4D5F27114BC4}"/>
              </a:ext>
            </a:extLst>
          </p:cNvPr>
          <p:cNvGrpSpPr/>
          <p:nvPr/>
        </p:nvGrpSpPr>
        <p:grpSpPr>
          <a:xfrm>
            <a:off x="8229600" y="2937618"/>
            <a:ext cx="2438400" cy="2447182"/>
            <a:chOff x="8229600" y="2937618"/>
            <a:chExt cx="2438400" cy="24471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5" t="10104" r="26838" b="15533"/>
            <a:stretch/>
          </p:blipFill>
          <p:spPr>
            <a:xfrm>
              <a:off x="8592458" y="3246631"/>
              <a:ext cx="1471192" cy="151251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8380049" y="4887309"/>
              <a:ext cx="19738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Sensor TCRT 5000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229600" y="2937618"/>
              <a:ext cx="2438400" cy="2447182"/>
            </a:xfrm>
            <a:prstGeom prst="rect">
              <a:avLst/>
            </a:prstGeom>
            <a:noFill/>
            <a:ln w="57150">
              <a:solidFill>
                <a:srgbClr val="E570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76200">
                  <a:solidFill>
                    <a:srgbClr val="E57019"/>
                  </a:solidFill>
                  <a:prstDash val="dashDot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Planejamento e Metodologia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EB2AB3-13C5-4C31-9683-E10B72DDC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47" y="913255"/>
            <a:ext cx="7202904" cy="57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DFBE79-AD91-429F-AFB0-61DB3CA2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7" y="1181508"/>
            <a:ext cx="2305050" cy="4981575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B33B2C-BF03-4FD0-847F-18E1ED2D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24" y="1181509"/>
            <a:ext cx="2360993" cy="5039999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9AE708-FF24-4018-A51A-3300EE66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44" y="1181510"/>
            <a:ext cx="2356488" cy="5039998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0BE150A-70FB-41CB-83C2-A1E04D27F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59" y="1219930"/>
            <a:ext cx="2366647" cy="5001578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9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14766" y="352567"/>
            <a:ext cx="516246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Projeto no 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FBEE21-2A12-46DD-8E7B-05AF0E9B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77" y="1400401"/>
            <a:ext cx="8780045" cy="467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841357"/>
            <a:chOff x="3184610" y="1766557"/>
            <a:chExt cx="2887980" cy="2312474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104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TRCT-5000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Modelagem / Tabelas BD</a:t>
            </a:r>
          </a:p>
        </p:txBody>
      </p:sp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867A62-4072-414A-913C-A9EABACC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287194"/>
            <a:ext cx="7768617" cy="503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68EFF9AD-96D6-4D5A-9F2B-7195A34C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67" y="5812386"/>
            <a:ext cx="6987318" cy="8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</TotalTime>
  <Words>444</Words>
  <Application>Microsoft Office PowerPoint</Application>
  <PresentationFormat>Widescreen</PresentationFormat>
  <Paragraphs>307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41</cp:revision>
  <dcterms:created xsi:type="dcterms:W3CDTF">2021-10-19T22:40:32Z</dcterms:created>
  <dcterms:modified xsi:type="dcterms:W3CDTF">2021-12-02T06:24:25Z</dcterms:modified>
</cp:coreProperties>
</file>