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2" r:id="rId8"/>
    <p:sldId id="266" r:id="rId9"/>
    <p:sldId id="263" r:id="rId10"/>
    <p:sldId id="262" r:id="rId11"/>
    <p:sldId id="278" r:id="rId12"/>
    <p:sldId id="279" r:id="rId13"/>
    <p:sldId id="280" r:id="rId14"/>
    <p:sldId id="281" r:id="rId15"/>
    <p:sldId id="282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E5"/>
    <a:srgbClr val="E57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D48F4D-F367-4514-AA33-14D57373E4F5}" v="57" dt="2021-09-08T23:48:42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Rodrigues Linhati" userId="c7d3158655b32f41" providerId="LiveId" clId="{6FD48F4D-F367-4514-AA33-14D57373E4F5}"/>
    <pc:docChg chg="undo redo custSel addSld delSld modSld">
      <pc:chgData name="Victor Rodrigues Linhati" userId="c7d3158655b32f41" providerId="LiveId" clId="{6FD48F4D-F367-4514-AA33-14D57373E4F5}" dt="2021-09-08T23:51:17.444" v="544" actId="20577"/>
      <pc:docMkLst>
        <pc:docMk/>
      </pc:docMkLst>
      <pc:sldChg chg="addSp modSp mod">
        <pc:chgData name="Victor Rodrigues Linhati" userId="c7d3158655b32f41" providerId="LiveId" clId="{6FD48F4D-F367-4514-AA33-14D57373E4F5}" dt="2021-09-06T17:46:14.402" v="104" actId="1076"/>
        <pc:sldMkLst>
          <pc:docMk/>
          <pc:sldMk cId="1499549388" sldId="256"/>
        </pc:sldMkLst>
        <pc:picChg chg="add mod">
          <ac:chgData name="Victor Rodrigues Linhati" userId="c7d3158655b32f41" providerId="LiveId" clId="{6FD48F4D-F367-4514-AA33-14D57373E4F5}" dt="2021-09-06T17:46:14.402" v="104" actId="1076"/>
          <ac:picMkLst>
            <pc:docMk/>
            <pc:sldMk cId="1499549388" sldId="256"/>
            <ac:picMk id="3" creationId="{17A9DEBE-2869-4760-B9D6-98D6147490D7}"/>
          </ac:picMkLst>
        </pc:picChg>
      </pc:sldChg>
      <pc:sldChg chg="del">
        <pc:chgData name="Victor Rodrigues Linhati" userId="c7d3158655b32f41" providerId="LiveId" clId="{6FD48F4D-F367-4514-AA33-14D57373E4F5}" dt="2021-09-06T17:15:52.695" v="72" actId="47"/>
        <pc:sldMkLst>
          <pc:docMk/>
          <pc:sldMk cId="1209140896" sldId="257"/>
        </pc:sldMkLst>
      </pc:sldChg>
      <pc:sldChg chg="del">
        <pc:chgData name="Victor Rodrigues Linhati" userId="c7d3158655b32f41" providerId="LiveId" clId="{6FD48F4D-F367-4514-AA33-14D57373E4F5}" dt="2021-09-06T17:15:55.816" v="73" actId="47"/>
        <pc:sldMkLst>
          <pc:docMk/>
          <pc:sldMk cId="873321820" sldId="258"/>
        </pc:sldMkLst>
      </pc:sldChg>
      <pc:sldChg chg="del">
        <pc:chgData name="Victor Rodrigues Linhati" userId="c7d3158655b32f41" providerId="LiveId" clId="{6FD48F4D-F367-4514-AA33-14D57373E4F5}" dt="2021-09-06T17:15:58.091" v="74" actId="47"/>
        <pc:sldMkLst>
          <pc:docMk/>
          <pc:sldMk cId="3931849564" sldId="259"/>
        </pc:sldMkLst>
      </pc:sldChg>
      <pc:sldChg chg="del">
        <pc:chgData name="Victor Rodrigues Linhati" userId="c7d3158655b32f41" providerId="LiveId" clId="{6FD48F4D-F367-4514-AA33-14D57373E4F5}" dt="2021-09-06T17:16:00.892" v="75" actId="47"/>
        <pc:sldMkLst>
          <pc:docMk/>
          <pc:sldMk cId="1996345294" sldId="260"/>
        </pc:sldMkLst>
      </pc:sldChg>
      <pc:sldChg chg="del">
        <pc:chgData name="Victor Rodrigues Linhati" userId="c7d3158655b32f41" providerId="LiveId" clId="{6FD48F4D-F367-4514-AA33-14D57373E4F5}" dt="2021-09-06T17:17:07.981" v="92" actId="47"/>
        <pc:sldMkLst>
          <pc:docMk/>
          <pc:sldMk cId="452588516" sldId="261"/>
        </pc:sldMkLst>
      </pc:sldChg>
      <pc:sldChg chg="addSp delSp modSp mod">
        <pc:chgData name="Victor Rodrigues Linhati" userId="c7d3158655b32f41" providerId="LiveId" clId="{6FD48F4D-F367-4514-AA33-14D57373E4F5}" dt="2021-09-08T23:17:40.705" v="200"/>
        <pc:sldMkLst>
          <pc:docMk/>
          <pc:sldMk cId="4156407092" sldId="262"/>
        </pc:sldMkLst>
        <pc:spChg chg="add del mod">
          <ac:chgData name="Victor Rodrigues Linhati" userId="c7d3158655b32f41" providerId="LiveId" clId="{6FD48F4D-F367-4514-AA33-14D57373E4F5}" dt="2021-09-08T23:17:31.328" v="194"/>
          <ac:spMkLst>
            <pc:docMk/>
            <pc:sldMk cId="4156407092" sldId="262"/>
            <ac:spMk id="4" creationId="{8C4FE576-333E-436F-B127-2FBCB34E823E}"/>
          </ac:spMkLst>
        </pc:spChg>
        <pc:spChg chg="del">
          <ac:chgData name="Victor Rodrigues Linhati" userId="c7d3158655b32f41" providerId="LiveId" clId="{6FD48F4D-F367-4514-AA33-14D57373E4F5}" dt="2021-09-08T23:17:03.974" v="189" actId="478"/>
          <ac:spMkLst>
            <pc:docMk/>
            <pc:sldMk cId="4156407092" sldId="262"/>
            <ac:spMk id="8" creationId="{009CF4D6-D758-46FD-9A1D-6556AA69CE4E}"/>
          </ac:spMkLst>
        </pc:spChg>
        <pc:picChg chg="del">
          <ac:chgData name="Victor Rodrigues Linhati" userId="c7d3158655b32f41" providerId="LiveId" clId="{6FD48F4D-F367-4514-AA33-14D57373E4F5}" dt="2021-09-08T23:17:22.534" v="191" actId="478"/>
          <ac:picMkLst>
            <pc:docMk/>
            <pc:sldMk cId="4156407092" sldId="262"/>
            <ac:picMk id="5" creationId="{6E05B89D-CC4D-4B41-B4A4-9DEA6C3CF2B7}"/>
          </ac:picMkLst>
        </pc:picChg>
        <pc:picChg chg="add del mod">
          <ac:chgData name="Victor Rodrigues Linhati" userId="c7d3158655b32f41" providerId="LiveId" clId="{6FD48F4D-F367-4514-AA33-14D57373E4F5}" dt="2021-09-08T23:17:26.864" v="193" actId="478"/>
          <ac:picMkLst>
            <pc:docMk/>
            <pc:sldMk cId="4156407092" sldId="262"/>
            <ac:picMk id="6" creationId="{CAE1E431-7FF4-4335-A049-390E37669BCF}"/>
          </ac:picMkLst>
        </pc:picChg>
        <pc:picChg chg="del">
          <ac:chgData name="Victor Rodrigues Linhati" userId="c7d3158655b32f41" providerId="LiveId" clId="{6FD48F4D-F367-4514-AA33-14D57373E4F5}" dt="2021-09-06T17:50:35.906" v="140" actId="478"/>
          <ac:picMkLst>
            <pc:docMk/>
            <pc:sldMk cId="4156407092" sldId="262"/>
            <ac:picMk id="7" creationId="{C1A7F955-D12A-4A88-B4B9-AE33622F05B1}"/>
          </ac:picMkLst>
        </pc:picChg>
        <pc:picChg chg="add del mod">
          <ac:chgData name="Victor Rodrigues Linhati" userId="c7d3158655b32f41" providerId="LiveId" clId="{6FD48F4D-F367-4514-AA33-14D57373E4F5}" dt="2021-09-08T23:17:25.172" v="192" actId="478"/>
          <ac:picMkLst>
            <pc:docMk/>
            <pc:sldMk cId="4156407092" sldId="262"/>
            <ac:picMk id="7" creationId="{D0200B94-1477-4395-B37B-4AB14DC063F0}"/>
          </ac:picMkLst>
        </pc:picChg>
        <pc:picChg chg="add mod">
          <ac:chgData name="Victor Rodrigues Linhati" userId="c7d3158655b32f41" providerId="LiveId" clId="{6FD48F4D-F367-4514-AA33-14D57373E4F5}" dt="2021-09-08T23:17:36.526" v="198" actId="14100"/>
          <ac:picMkLst>
            <pc:docMk/>
            <pc:sldMk cId="4156407092" sldId="262"/>
            <ac:picMk id="10" creationId="{3E73BE00-2128-47DA-BCAC-65F389E81452}"/>
          </ac:picMkLst>
        </pc:picChg>
        <pc:picChg chg="add mod">
          <ac:chgData name="Victor Rodrigues Linhati" userId="c7d3158655b32f41" providerId="LiveId" clId="{6FD48F4D-F367-4514-AA33-14D57373E4F5}" dt="2021-09-08T23:17:37.801" v="199"/>
          <ac:picMkLst>
            <pc:docMk/>
            <pc:sldMk cId="4156407092" sldId="262"/>
            <ac:picMk id="11" creationId="{CA1CAC5A-6463-44A9-82FF-B0A0FBD4DC07}"/>
          </ac:picMkLst>
        </pc:picChg>
        <pc:picChg chg="add mod">
          <ac:chgData name="Victor Rodrigues Linhati" userId="c7d3158655b32f41" providerId="LiveId" clId="{6FD48F4D-F367-4514-AA33-14D57373E4F5}" dt="2021-09-08T23:17:40.705" v="200"/>
          <ac:picMkLst>
            <pc:docMk/>
            <pc:sldMk cId="4156407092" sldId="262"/>
            <ac:picMk id="12" creationId="{2D30302E-4AA1-4469-AB76-52180CA94132}"/>
          </ac:picMkLst>
        </pc:picChg>
      </pc:sldChg>
      <pc:sldChg chg="addSp delSp modSp mod">
        <pc:chgData name="Victor Rodrigues Linhati" userId="c7d3158655b32f41" providerId="LiveId" clId="{6FD48F4D-F367-4514-AA33-14D57373E4F5}" dt="2021-09-08T23:16:46.228" v="188" actId="1076"/>
        <pc:sldMkLst>
          <pc:docMk/>
          <pc:sldMk cId="2434516725" sldId="263"/>
        </pc:sldMkLst>
        <pc:spChg chg="add del mod">
          <ac:chgData name="Victor Rodrigues Linhati" userId="c7d3158655b32f41" providerId="LiveId" clId="{6FD48F4D-F367-4514-AA33-14D57373E4F5}" dt="2021-09-08T23:16:03.438" v="175"/>
          <ac:spMkLst>
            <pc:docMk/>
            <pc:sldMk cId="2434516725" sldId="263"/>
            <ac:spMk id="4" creationId="{602D278F-C7A1-4BE7-ADFE-AF449FD14809}"/>
          </ac:spMkLst>
        </pc:spChg>
        <pc:spChg chg="mod">
          <ac:chgData name="Victor Rodrigues Linhati" userId="c7d3158655b32f41" providerId="LiveId" clId="{6FD48F4D-F367-4514-AA33-14D57373E4F5}" dt="2021-09-08T23:15:50.768" v="173" actId="20577"/>
          <ac:spMkLst>
            <pc:docMk/>
            <pc:sldMk cId="2434516725" sldId="263"/>
            <ac:spMk id="8" creationId="{9514E817-EC03-460A-B8FD-E9335EC892DD}"/>
          </ac:spMkLst>
        </pc:spChg>
        <pc:picChg chg="del">
          <ac:chgData name="Victor Rodrigues Linhati" userId="c7d3158655b32f41" providerId="LiveId" clId="{6FD48F4D-F367-4514-AA33-14D57373E4F5}" dt="2021-09-08T23:15:46.180" v="171" actId="478"/>
          <ac:picMkLst>
            <pc:docMk/>
            <pc:sldMk cId="2434516725" sldId="263"/>
            <ac:picMk id="5" creationId="{B48AA4EB-C589-4DBF-B992-6B30AE16DCBC}"/>
          </ac:picMkLst>
        </pc:picChg>
        <pc:picChg chg="add del mod">
          <ac:chgData name="Victor Rodrigues Linhati" userId="c7d3158655b32f41" providerId="LiveId" clId="{6FD48F4D-F367-4514-AA33-14D57373E4F5}" dt="2021-09-08T23:15:55.944" v="174" actId="478"/>
          <ac:picMkLst>
            <pc:docMk/>
            <pc:sldMk cId="2434516725" sldId="263"/>
            <ac:picMk id="6" creationId="{BA75B10D-3208-40B1-A317-5A39D039EBFC}"/>
          </ac:picMkLst>
        </pc:picChg>
        <pc:picChg chg="del">
          <ac:chgData name="Victor Rodrigues Linhati" userId="c7d3158655b32f41" providerId="LiveId" clId="{6FD48F4D-F367-4514-AA33-14D57373E4F5}" dt="2021-09-06T17:50:32.866" v="138" actId="478"/>
          <ac:picMkLst>
            <pc:docMk/>
            <pc:sldMk cId="2434516725" sldId="263"/>
            <ac:picMk id="7" creationId="{52506D12-3E79-49F3-84B9-8DB3354CBFCD}"/>
          </ac:picMkLst>
        </pc:picChg>
        <pc:picChg chg="add mod">
          <ac:chgData name="Victor Rodrigues Linhati" userId="c7d3158655b32f41" providerId="LiveId" clId="{6FD48F4D-F367-4514-AA33-14D57373E4F5}" dt="2021-09-08T23:16:08.463" v="179" actId="14100"/>
          <ac:picMkLst>
            <pc:docMk/>
            <pc:sldMk cId="2434516725" sldId="263"/>
            <ac:picMk id="9" creationId="{955C7DA0-77A6-49DB-A076-A20EA8D0CAB2}"/>
          </ac:picMkLst>
        </pc:picChg>
        <pc:picChg chg="add mod">
          <ac:chgData name="Victor Rodrigues Linhati" userId="c7d3158655b32f41" providerId="LiveId" clId="{6FD48F4D-F367-4514-AA33-14D57373E4F5}" dt="2021-09-08T23:16:08.957" v="180"/>
          <ac:picMkLst>
            <pc:docMk/>
            <pc:sldMk cId="2434516725" sldId="263"/>
            <ac:picMk id="10" creationId="{88EE8FBC-0E0C-4259-8323-CC1908A6123B}"/>
          </ac:picMkLst>
        </pc:picChg>
        <pc:picChg chg="add mod">
          <ac:chgData name="Victor Rodrigues Linhati" userId="c7d3158655b32f41" providerId="LiveId" clId="{6FD48F4D-F367-4514-AA33-14D57373E4F5}" dt="2021-09-08T23:16:46.228" v="188" actId="1076"/>
          <ac:picMkLst>
            <pc:docMk/>
            <pc:sldMk cId="2434516725" sldId="263"/>
            <ac:picMk id="12" creationId="{FF921279-6B8D-4D38-B73E-A2708DFA9776}"/>
          </ac:picMkLst>
        </pc:picChg>
      </pc:sldChg>
      <pc:sldChg chg="del">
        <pc:chgData name="Victor Rodrigues Linhati" userId="c7d3158655b32f41" providerId="LiveId" clId="{6FD48F4D-F367-4514-AA33-14D57373E4F5}" dt="2021-09-06T17:16:03.613" v="76" actId="47"/>
        <pc:sldMkLst>
          <pc:docMk/>
          <pc:sldMk cId="1053090155" sldId="265"/>
        </pc:sldMkLst>
      </pc:sldChg>
      <pc:sldChg chg="addSp delSp modSp mod">
        <pc:chgData name="Victor Rodrigues Linhati" userId="c7d3158655b32f41" providerId="LiveId" clId="{6FD48F4D-F367-4514-AA33-14D57373E4F5}" dt="2021-09-08T23:16:36.904" v="186"/>
        <pc:sldMkLst>
          <pc:docMk/>
          <pc:sldMk cId="2986480895" sldId="266"/>
        </pc:sldMkLst>
        <pc:spChg chg="add del mod">
          <ac:chgData name="Victor Rodrigues Linhati" userId="c7d3158655b32f41" providerId="LiveId" clId="{6FD48F4D-F367-4514-AA33-14D57373E4F5}" dt="2021-09-08T23:15:18.411" v="165"/>
          <ac:spMkLst>
            <pc:docMk/>
            <pc:sldMk cId="2986480895" sldId="266"/>
            <ac:spMk id="4" creationId="{C2160D01-4CAF-4D76-A7D3-9259B3F86538}"/>
          </ac:spMkLst>
        </pc:spChg>
        <pc:picChg chg="del">
          <ac:chgData name="Victor Rodrigues Linhati" userId="c7d3158655b32f41" providerId="LiveId" clId="{6FD48F4D-F367-4514-AA33-14D57373E4F5}" dt="2021-09-08T23:15:11.155" v="161" actId="478"/>
          <ac:picMkLst>
            <pc:docMk/>
            <pc:sldMk cId="2986480895" sldId="266"/>
            <ac:picMk id="5" creationId="{8DADDC34-F5B5-4CAD-87E2-383D46E2C3FE}"/>
          </ac:picMkLst>
        </pc:picChg>
        <pc:picChg chg="add mod">
          <ac:chgData name="Victor Rodrigues Linhati" userId="c7d3158655b32f41" providerId="LiveId" clId="{6FD48F4D-F367-4514-AA33-14D57373E4F5}" dt="2021-09-08T23:15:23.596" v="169" actId="14100"/>
          <ac:picMkLst>
            <pc:docMk/>
            <pc:sldMk cId="2986480895" sldId="266"/>
            <ac:picMk id="7" creationId="{2818A847-DFC7-407C-BB19-FB7E9A7E70A5}"/>
          </ac:picMkLst>
        </pc:picChg>
        <pc:picChg chg="del">
          <ac:chgData name="Victor Rodrigues Linhati" userId="c7d3158655b32f41" providerId="LiveId" clId="{6FD48F4D-F367-4514-AA33-14D57373E4F5}" dt="2021-09-06T17:50:29.839" v="136" actId="478"/>
          <ac:picMkLst>
            <pc:docMk/>
            <pc:sldMk cId="2986480895" sldId="266"/>
            <ac:picMk id="7" creationId="{85AB8B31-ECF6-40FB-B20B-5B56760F588C}"/>
          </ac:picMkLst>
        </pc:picChg>
        <pc:picChg chg="add del mod">
          <ac:chgData name="Victor Rodrigues Linhati" userId="c7d3158655b32f41" providerId="LiveId" clId="{6FD48F4D-F367-4514-AA33-14D57373E4F5}" dt="2021-09-08T23:15:15.345" v="164" actId="478"/>
          <ac:picMkLst>
            <pc:docMk/>
            <pc:sldMk cId="2986480895" sldId="266"/>
            <ac:picMk id="9" creationId="{B381FB76-74B4-4E9C-9E23-55EDA1B6FF84}"/>
          </ac:picMkLst>
        </pc:picChg>
        <pc:picChg chg="del">
          <ac:chgData name="Victor Rodrigues Linhati" userId="c7d3158655b32f41" providerId="LiveId" clId="{6FD48F4D-F367-4514-AA33-14D57373E4F5}" dt="2021-09-08T23:15:14.548" v="163" actId="478"/>
          <ac:picMkLst>
            <pc:docMk/>
            <pc:sldMk cId="2986480895" sldId="266"/>
            <ac:picMk id="10" creationId="{E6D49617-C9F3-4C06-B989-2CC9C8EBF9D2}"/>
          </ac:picMkLst>
        </pc:picChg>
        <pc:picChg chg="add mod">
          <ac:chgData name="Victor Rodrigues Linhati" userId="c7d3158655b32f41" providerId="LiveId" clId="{6FD48F4D-F367-4514-AA33-14D57373E4F5}" dt="2021-09-08T23:15:25.568" v="170"/>
          <ac:picMkLst>
            <pc:docMk/>
            <pc:sldMk cId="2986480895" sldId="266"/>
            <ac:picMk id="11" creationId="{0643B959-6DFA-46D9-B4FD-8752B9B81DB4}"/>
          </ac:picMkLst>
        </pc:picChg>
        <pc:picChg chg="add del">
          <ac:chgData name="Victor Rodrigues Linhati" userId="c7d3158655b32f41" providerId="LiveId" clId="{6FD48F4D-F367-4514-AA33-14D57373E4F5}" dt="2021-09-08T23:16:34.428" v="185" actId="478"/>
          <ac:picMkLst>
            <pc:docMk/>
            <pc:sldMk cId="2986480895" sldId="266"/>
            <ac:picMk id="13" creationId="{52643407-FBFE-4879-87F8-928BEB6E0D21}"/>
          </ac:picMkLst>
        </pc:picChg>
        <pc:picChg chg="add mod">
          <ac:chgData name="Victor Rodrigues Linhati" userId="c7d3158655b32f41" providerId="LiveId" clId="{6FD48F4D-F367-4514-AA33-14D57373E4F5}" dt="2021-09-08T23:16:36.904" v="186"/>
          <ac:picMkLst>
            <pc:docMk/>
            <pc:sldMk cId="2986480895" sldId="266"/>
            <ac:picMk id="14" creationId="{AEE089EA-1EC5-4248-95B6-D1B61978751A}"/>
          </ac:picMkLst>
        </pc:picChg>
      </pc:sldChg>
      <pc:sldChg chg="del">
        <pc:chgData name="Victor Rodrigues Linhati" userId="c7d3158655b32f41" providerId="LiveId" clId="{6FD48F4D-F367-4514-AA33-14D57373E4F5}" dt="2021-09-06T17:16:09.474" v="77" actId="47"/>
        <pc:sldMkLst>
          <pc:docMk/>
          <pc:sldMk cId="2499895551" sldId="267"/>
        </pc:sldMkLst>
      </pc:sldChg>
      <pc:sldChg chg="addSp delSp del">
        <pc:chgData name="Victor Rodrigues Linhati" userId="c7d3158655b32f41" providerId="LiveId" clId="{6FD48F4D-F367-4514-AA33-14D57373E4F5}" dt="2021-09-06T17:17:09.676" v="93" actId="47"/>
        <pc:sldMkLst>
          <pc:docMk/>
          <pc:sldMk cId="4088226652" sldId="269"/>
        </pc:sldMkLst>
        <pc:picChg chg="add del">
          <ac:chgData name="Victor Rodrigues Linhati" userId="c7d3158655b32f41" providerId="LiveId" clId="{6FD48F4D-F367-4514-AA33-14D57373E4F5}" dt="2021-09-06T17:00:29.187" v="1" actId="478"/>
          <ac:picMkLst>
            <pc:docMk/>
            <pc:sldMk cId="4088226652" sldId="269"/>
            <ac:picMk id="1026" creationId="{F39BBEC6-C847-4B6F-9210-BDDE9696E746}"/>
          </ac:picMkLst>
        </pc:picChg>
        <pc:picChg chg="add del">
          <ac:chgData name="Victor Rodrigues Linhati" userId="c7d3158655b32f41" providerId="LiveId" clId="{6FD48F4D-F367-4514-AA33-14D57373E4F5}" dt="2021-09-06T17:01:19.340" v="3" actId="478"/>
          <ac:picMkLst>
            <pc:docMk/>
            <pc:sldMk cId="4088226652" sldId="269"/>
            <ac:picMk id="1028" creationId="{622FEAC6-0198-415A-873E-8A6BD8757A50}"/>
          </ac:picMkLst>
        </pc:picChg>
      </pc:sldChg>
      <pc:sldChg chg="del">
        <pc:chgData name="Victor Rodrigues Linhati" userId="c7d3158655b32f41" providerId="LiveId" clId="{6FD48F4D-F367-4514-AA33-14D57373E4F5}" dt="2021-09-06T17:17:12.705" v="94" actId="47"/>
        <pc:sldMkLst>
          <pc:docMk/>
          <pc:sldMk cId="2909655941" sldId="270"/>
        </pc:sldMkLst>
      </pc:sldChg>
      <pc:sldChg chg="del">
        <pc:chgData name="Victor Rodrigues Linhati" userId="c7d3158655b32f41" providerId="LiveId" clId="{6FD48F4D-F367-4514-AA33-14D57373E4F5}" dt="2021-09-06T17:17:15.540" v="95" actId="47"/>
        <pc:sldMkLst>
          <pc:docMk/>
          <pc:sldMk cId="1550992" sldId="271"/>
        </pc:sldMkLst>
      </pc:sldChg>
      <pc:sldChg chg="addSp delSp modSp mod">
        <pc:chgData name="Victor Rodrigues Linhati" userId="c7d3158655b32f41" providerId="LiveId" clId="{6FD48F4D-F367-4514-AA33-14D57373E4F5}" dt="2021-09-08T23:16:38.080" v="187"/>
        <pc:sldMkLst>
          <pc:docMk/>
          <pc:sldMk cId="1979007845" sldId="272"/>
        </pc:sldMkLst>
        <pc:spChg chg="add del mod">
          <ac:chgData name="Victor Rodrigues Linhati" userId="c7d3158655b32f41" providerId="LiveId" clId="{6FD48F4D-F367-4514-AA33-14D57373E4F5}" dt="2021-09-08T23:14:55.411" v="155"/>
          <ac:spMkLst>
            <pc:docMk/>
            <pc:sldMk cId="1979007845" sldId="272"/>
            <ac:spMk id="4" creationId="{CEF5B5AB-7829-4444-9228-B87196EFFD34}"/>
          </ac:spMkLst>
        </pc:spChg>
        <pc:picChg chg="del">
          <ac:chgData name="Victor Rodrigues Linhati" userId="c7d3158655b32f41" providerId="LiveId" clId="{6FD48F4D-F367-4514-AA33-14D57373E4F5}" dt="2021-09-08T23:14:49.425" v="153" actId="478"/>
          <ac:picMkLst>
            <pc:docMk/>
            <pc:sldMk cId="1979007845" sldId="272"/>
            <ac:picMk id="5" creationId="{59145526-8A39-47C1-B912-FAB838E69B3B}"/>
          </ac:picMkLst>
        </pc:picChg>
        <pc:picChg chg="add del mod">
          <ac:chgData name="Victor Rodrigues Linhati" userId="c7d3158655b32f41" providerId="LiveId" clId="{6FD48F4D-F367-4514-AA33-14D57373E4F5}" dt="2021-09-08T23:14:51.644" v="154" actId="478"/>
          <ac:picMkLst>
            <pc:docMk/>
            <pc:sldMk cId="1979007845" sldId="272"/>
            <ac:picMk id="7" creationId="{513E3F35-DB90-4166-BFD4-3129C6555367}"/>
          </ac:picMkLst>
        </pc:picChg>
        <pc:picChg chg="add mod">
          <ac:chgData name="Victor Rodrigues Linhati" userId="c7d3158655b32f41" providerId="LiveId" clId="{6FD48F4D-F367-4514-AA33-14D57373E4F5}" dt="2021-09-08T23:15:01.746" v="159" actId="14100"/>
          <ac:picMkLst>
            <pc:docMk/>
            <pc:sldMk cId="1979007845" sldId="272"/>
            <ac:picMk id="8" creationId="{91659936-3BE7-4DF3-9D37-D855D8CDECB2}"/>
          </ac:picMkLst>
        </pc:picChg>
        <pc:picChg chg="del">
          <ac:chgData name="Victor Rodrigues Linhati" userId="c7d3158655b32f41" providerId="LiveId" clId="{6FD48F4D-F367-4514-AA33-14D57373E4F5}" dt="2021-09-06T17:50:26.877" v="134" actId="478"/>
          <ac:picMkLst>
            <pc:docMk/>
            <pc:sldMk cId="1979007845" sldId="272"/>
            <ac:picMk id="9" creationId="{23AFE22C-B472-4135-902A-9FDC11286D34}"/>
          </ac:picMkLst>
        </pc:picChg>
        <pc:picChg chg="add mod">
          <ac:chgData name="Victor Rodrigues Linhati" userId="c7d3158655b32f41" providerId="LiveId" clId="{6FD48F4D-F367-4514-AA33-14D57373E4F5}" dt="2021-09-08T23:15:03.308" v="160"/>
          <ac:picMkLst>
            <pc:docMk/>
            <pc:sldMk cId="1979007845" sldId="272"/>
            <ac:picMk id="11" creationId="{9818CB28-E86F-49AE-9830-0EE193841A2D}"/>
          </ac:picMkLst>
        </pc:picChg>
        <pc:picChg chg="del">
          <ac:chgData name="Victor Rodrigues Linhati" userId="c7d3158655b32f41" providerId="LiveId" clId="{6FD48F4D-F367-4514-AA33-14D57373E4F5}" dt="2021-09-08T23:14:48.886" v="152" actId="478"/>
          <ac:picMkLst>
            <pc:docMk/>
            <pc:sldMk cId="1979007845" sldId="272"/>
            <ac:picMk id="12" creationId="{BF9F6753-578D-4203-A0BA-A921BBACC4EB}"/>
          </ac:picMkLst>
        </pc:picChg>
        <pc:picChg chg="add mod">
          <ac:chgData name="Victor Rodrigues Linhati" userId="c7d3158655b32f41" providerId="LiveId" clId="{6FD48F4D-F367-4514-AA33-14D57373E4F5}" dt="2021-09-08T23:16:38.080" v="187"/>
          <ac:picMkLst>
            <pc:docMk/>
            <pc:sldMk cId="1979007845" sldId="272"/>
            <ac:picMk id="13" creationId="{D51C9E1D-3026-49DD-B0DA-D4E17BEA1804}"/>
          </ac:picMkLst>
        </pc:picChg>
      </pc:sldChg>
      <pc:sldChg chg="addSp delSp modSp mod">
        <pc:chgData name="Victor Rodrigues Linhati" userId="c7d3158655b32f41" providerId="LiveId" clId="{6FD48F4D-F367-4514-AA33-14D57373E4F5}" dt="2021-09-08T23:36:28.630" v="201" actId="1076"/>
        <pc:sldMkLst>
          <pc:docMk/>
          <pc:sldMk cId="539844126" sldId="273"/>
        </pc:sldMkLst>
        <pc:spChg chg="mod">
          <ac:chgData name="Victor Rodrigues Linhati" userId="c7d3158655b32f41" providerId="LiveId" clId="{6FD48F4D-F367-4514-AA33-14D57373E4F5}" dt="2021-09-08T23:36:28.630" v="201" actId="1076"/>
          <ac:spMkLst>
            <pc:docMk/>
            <pc:sldMk cId="539844126" sldId="273"/>
            <ac:spMk id="4" creationId="{71C8E15B-2269-4995-9890-E949DF1A867F}"/>
          </ac:spMkLst>
        </pc:spChg>
        <pc:picChg chg="add del mod">
          <ac:chgData name="Victor Rodrigues Linhati" userId="c7d3158655b32f41" providerId="LiveId" clId="{6FD48F4D-F367-4514-AA33-14D57373E4F5}" dt="2021-09-06T17:47:35.476" v="110" actId="478"/>
          <ac:picMkLst>
            <pc:docMk/>
            <pc:sldMk cId="539844126" sldId="273"/>
            <ac:picMk id="5" creationId="{1771F9A9-33D4-425B-9674-626D8334ED6C}"/>
          </ac:picMkLst>
        </pc:picChg>
        <pc:picChg chg="add mod">
          <ac:chgData name="Victor Rodrigues Linhati" userId="c7d3158655b32f41" providerId="LiveId" clId="{6FD48F4D-F367-4514-AA33-14D57373E4F5}" dt="2021-09-06T17:48:36.684" v="121" actId="1076"/>
          <ac:picMkLst>
            <pc:docMk/>
            <pc:sldMk cId="539844126" sldId="273"/>
            <ac:picMk id="7" creationId="{17DD36B6-F42C-4F58-8421-4F787C02DEB0}"/>
          </ac:picMkLst>
        </pc:picChg>
        <pc:picChg chg="del">
          <ac:chgData name="Victor Rodrigues Linhati" userId="c7d3158655b32f41" providerId="LiveId" clId="{6FD48F4D-F367-4514-AA33-14D57373E4F5}" dt="2021-09-06T17:48:25.565" v="119" actId="478"/>
          <ac:picMkLst>
            <pc:docMk/>
            <pc:sldMk cId="539844126" sldId="273"/>
            <ac:picMk id="77" creationId="{A4431CFB-180C-4726-B3FF-C68CE2C1D3F6}"/>
          </ac:picMkLst>
        </pc:picChg>
      </pc:sldChg>
      <pc:sldChg chg="addSp delSp modSp mod">
        <pc:chgData name="Victor Rodrigues Linhati" userId="c7d3158655b32f41" providerId="LiveId" clId="{6FD48F4D-F367-4514-AA33-14D57373E4F5}" dt="2021-09-08T23:50:48.386" v="543" actId="1076"/>
        <pc:sldMkLst>
          <pc:docMk/>
          <pc:sldMk cId="280587501" sldId="274"/>
        </pc:sldMkLst>
        <pc:spChg chg="mod">
          <ac:chgData name="Victor Rodrigues Linhati" userId="c7d3158655b32f41" providerId="LiveId" clId="{6FD48F4D-F367-4514-AA33-14D57373E4F5}" dt="2021-09-08T23:50:48.386" v="543" actId="1076"/>
          <ac:spMkLst>
            <pc:docMk/>
            <pc:sldMk cId="280587501" sldId="274"/>
            <ac:spMk id="5" creationId="{09F65319-1341-46EA-9AF8-C45CF7162694}"/>
          </ac:spMkLst>
        </pc:spChg>
        <pc:picChg chg="add del mod">
          <ac:chgData name="Victor Rodrigues Linhati" userId="c7d3158655b32f41" providerId="LiveId" clId="{6FD48F4D-F367-4514-AA33-14D57373E4F5}" dt="2021-09-06T17:50:07.899" v="123" actId="478"/>
          <ac:picMkLst>
            <pc:docMk/>
            <pc:sldMk cId="280587501" sldId="274"/>
            <ac:picMk id="6" creationId="{BFF2635C-ECC9-42FD-8359-1BE43553E463}"/>
          </ac:picMkLst>
        </pc:picChg>
        <pc:picChg chg="add del mod">
          <ac:chgData name="Victor Rodrigues Linhati" userId="c7d3158655b32f41" providerId="LiveId" clId="{6FD48F4D-F367-4514-AA33-14D57373E4F5}" dt="2021-09-06T17:50:12.693" v="125"/>
          <ac:picMkLst>
            <pc:docMk/>
            <pc:sldMk cId="280587501" sldId="274"/>
            <ac:picMk id="7" creationId="{80CD9CF0-2948-42B9-B8C0-4855A02217CB}"/>
          </ac:picMkLst>
        </pc:picChg>
        <pc:picChg chg="add mod">
          <ac:chgData name="Victor Rodrigues Linhati" userId="c7d3158655b32f41" providerId="LiveId" clId="{6FD48F4D-F367-4514-AA33-14D57373E4F5}" dt="2021-09-06T17:50:14.296" v="127"/>
          <ac:picMkLst>
            <pc:docMk/>
            <pc:sldMk cId="280587501" sldId="274"/>
            <ac:picMk id="8" creationId="{4008357E-9D25-4814-BDAA-F2C304B72349}"/>
          </ac:picMkLst>
        </pc:picChg>
        <pc:picChg chg="del">
          <ac:chgData name="Victor Rodrigues Linhati" userId="c7d3158655b32f41" providerId="LiveId" clId="{6FD48F4D-F367-4514-AA33-14D57373E4F5}" dt="2021-09-06T17:50:13.995" v="126" actId="478"/>
          <ac:picMkLst>
            <pc:docMk/>
            <pc:sldMk cId="280587501" sldId="274"/>
            <ac:picMk id="77" creationId="{A4431CFB-180C-4726-B3FF-C68CE2C1D3F6}"/>
          </ac:picMkLst>
        </pc:picChg>
      </pc:sldChg>
      <pc:sldChg chg="addSp delSp modSp mod">
        <pc:chgData name="Victor Rodrigues Linhati" userId="c7d3158655b32f41" providerId="LiveId" clId="{6FD48F4D-F367-4514-AA33-14D57373E4F5}" dt="2021-09-08T23:37:10.995" v="205" actId="1076"/>
        <pc:sldMkLst>
          <pc:docMk/>
          <pc:sldMk cId="633251161" sldId="275"/>
        </pc:sldMkLst>
        <pc:spChg chg="mod">
          <ac:chgData name="Victor Rodrigues Linhati" userId="c7d3158655b32f41" providerId="LiveId" clId="{6FD48F4D-F367-4514-AA33-14D57373E4F5}" dt="2021-09-08T23:37:10.995" v="205" actId="1076"/>
          <ac:spMkLst>
            <pc:docMk/>
            <pc:sldMk cId="633251161" sldId="275"/>
            <ac:spMk id="6" creationId="{0DE01DDF-B320-459C-BA90-9FFB5A71ED4F}"/>
          </ac:spMkLst>
        </pc:spChg>
        <pc:picChg chg="add mod">
          <ac:chgData name="Victor Rodrigues Linhati" userId="c7d3158655b32f41" providerId="LiveId" clId="{6FD48F4D-F367-4514-AA33-14D57373E4F5}" dt="2021-09-06T17:50:17.225" v="129"/>
          <ac:picMkLst>
            <pc:docMk/>
            <pc:sldMk cId="633251161" sldId="275"/>
            <ac:picMk id="5" creationId="{7CDAC290-7ABE-45A9-A196-F2A03B9AC62F}"/>
          </ac:picMkLst>
        </pc:picChg>
        <pc:picChg chg="del">
          <ac:chgData name="Victor Rodrigues Linhati" userId="c7d3158655b32f41" providerId="LiveId" clId="{6FD48F4D-F367-4514-AA33-14D57373E4F5}" dt="2021-09-06T17:50:16.952" v="128" actId="478"/>
          <ac:picMkLst>
            <pc:docMk/>
            <pc:sldMk cId="633251161" sldId="275"/>
            <ac:picMk id="77" creationId="{A4431CFB-180C-4726-B3FF-C68CE2C1D3F6}"/>
          </ac:picMkLst>
        </pc:picChg>
      </pc:sldChg>
      <pc:sldChg chg="addSp delSp modSp mod">
        <pc:chgData name="Victor Rodrigues Linhati" userId="c7d3158655b32f41" providerId="LiveId" clId="{6FD48F4D-F367-4514-AA33-14D57373E4F5}" dt="2021-09-06T17:50:19.650" v="131"/>
        <pc:sldMkLst>
          <pc:docMk/>
          <pc:sldMk cId="3877702519" sldId="276"/>
        </pc:sldMkLst>
        <pc:picChg chg="add mod">
          <ac:chgData name="Victor Rodrigues Linhati" userId="c7d3158655b32f41" providerId="LiveId" clId="{6FD48F4D-F367-4514-AA33-14D57373E4F5}" dt="2021-09-06T17:50:19.650" v="131"/>
          <ac:picMkLst>
            <pc:docMk/>
            <pc:sldMk cId="3877702519" sldId="276"/>
            <ac:picMk id="6" creationId="{76825373-3A6A-44B0-B29C-5430562D687C}"/>
          </ac:picMkLst>
        </pc:picChg>
        <pc:picChg chg="del">
          <ac:chgData name="Victor Rodrigues Linhati" userId="c7d3158655b32f41" providerId="LiveId" clId="{6FD48F4D-F367-4514-AA33-14D57373E4F5}" dt="2021-09-06T17:50:19.389" v="130" actId="478"/>
          <ac:picMkLst>
            <pc:docMk/>
            <pc:sldMk cId="3877702519" sldId="276"/>
            <ac:picMk id="77" creationId="{A4431CFB-180C-4726-B3FF-C68CE2C1D3F6}"/>
          </ac:picMkLst>
        </pc:picChg>
      </pc:sldChg>
      <pc:sldChg chg="addSp delSp modSp mod">
        <pc:chgData name="Victor Rodrigues Linhati" userId="c7d3158655b32f41" providerId="LiveId" clId="{6FD48F4D-F367-4514-AA33-14D57373E4F5}" dt="2021-09-06T17:50:22.259" v="133"/>
        <pc:sldMkLst>
          <pc:docMk/>
          <pc:sldMk cId="1317090848" sldId="277"/>
        </pc:sldMkLst>
        <pc:picChg chg="add mod">
          <ac:chgData name="Victor Rodrigues Linhati" userId="c7d3158655b32f41" providerId="LiveId" clId="{6FD48F4D-F367-4514-AA33-14D57373E4F5}" dt="2021-09-06T17:50:22.259" v="133"/>
          <ac:picMkLst>
            <pc:docMk/>
            <pc:sldMk cId="1317090848" sldId="277"/>
            <ac:picMk id="6" creationId="{CDD8F8D2-F1DD-459A-AD4C-AC519042D3F0}"/>
          </ac:picMkLst>
        </pc:picChg>
        <pc:picChg chg="del">
          <ac:chgData name="Victor Rodrigues Linhati" userId="c7d3158655b32f41" providerId="LiveId" clId="{6FD48F4D-F367-4514-AA33-14D57373E4F5}" dt="2021-09-06T17:50:22.023" v="132" actId="478"/>
          <ac:picMkLst>
            <pc:docMk/>
            <pc:sldMk cId="1317090848" sldId="277"/>
            <ac:picMk id="77" creationId="{A4431CFB-180C-4726-B3FF-C68CE2C1D3F6}"/>
          </ac:picMkLst>
        </pc:picChg>
      </pc:sldChg>
      <pc:sldChg chg="addSp delSp modSp mod">
        <pc:chgData name="Victor Rodrigues Linhati" userId="c7d3158655b32f41" providerId="LiveId" clId="{6FD48F4D-F367-4514-AA33-14D57373E4F5}" dt="2021-09-06T17:50:38.934" v="143"/>
        <pc:sldMkLst>
          <pc:docMk/>
          <pc:sldMk cId="635433181" sldId="278"/>
        </pc:sldMkLst>
        <pc:picChg chg="add mod">
          <ac:chgData name="Victor Rodrigues Linhati" userId="c7d3158655b32f41" providerId="LiveId" clId="{6FD48F4D-F367-4514-AA33-14D57373E4F5}" dt="2021-09-06T17:50:38.934" v="143"/>
          <ac:picMkLst>
            <pc:docMk/>
            <pc:sldMk cId="635433181" sldId="278"/>
            <ac:picMk id="5" creationId="{ED7CC3D2-888B-457C-86E7-8C0390AA5A28}"/>
          </ac:picMkLst>
        </pc:picChg>
        <pc:picChg chg="del">
          <ac:chgData name="Victor Rodrigues Linhati" userId="c7d3158655b32f41" providerId="LiveId" clId="{6FD48F4D-F367-4514-AA33-14D57373E4F5}" dt="2021-09-06T17:50:38.655" v="142" actId="478"/>
          <ac:picMkLst>
            <pc:docMk/>
            <pc:sldMk cId="635433181" sldId="278"/>
            <ac:picMk id="77" creationId="{A4431CFB-180C-4726-B3FF-C68CE2C1D3F6}"/>
          </ac:picMkLst>
        </pc:picChg>
      </pc:sldChg>
      <pc:sldChg chg="addSp delSp modSp mod">
        <pc:chgData name="Victor Rodrigues Linhati" userId="c7d3158655b32f41" providerId="LiveId" clId="{6FD48F4D-F367-4514-AA33-14D57373E4F5}" dt="2021-09-06T17:50:42.729" v="145"/>
        <pc:sldMkLst>
          <pc:docMk/>
          <pc:sldMk cId="4269526393" sldId="279"/>
        </pc:sldMkLst>
        <pc:picChg chg="add mod">
          <ac:chgData name="Victor Rodrigues Linhati" userId="c7d3158655b32f41" providerId="LiveId" clId="{6FD48F4D-F367-4514-AA33-14D57373E4F5}" dt="2021-09-06T17:17:04.485" v="91" actId="1076"/>
          <ac:picMkLst>
            <pc:docMk/>
            <pc:sldMk cId="4269526393" sldId="279"/>
            <ac:picMk id="4" creationId="{F139B5FF-727A-4E6F-A1D8-1EE6DC79542A}"/>
          </ac:picMkLst>
        </pc:picChg>
        <pc:picChg chg="del">
          <ac:chgData name="Victor Rodrigues Linhati" userId="c7d3158655b32f41" providerId="LiveId" clId="{6FD48F4D-F367-4514-AA33-14D57373E4F5}" dt="2021-09-06T17:16:41.991" v="84" actId="478"/>
          <ac:picMkLst>
            <pc:docMk/>
            <pc:sldMk cId="4269526393" sldId="279"/>
            <ac:picMk id="5" creationId="{8D0411BB-E286-466F-B538-3DF4B9E10B21}"/>
          </ac:picMkLst>
        </pc:picChg>
        <pc:picChg chg="add mod">
          <ac:chgData name="Victor Rodrigues Linhati" userId="c7d3158655b32f41" providerId="LiveId" clId="{6FD48F4D-F367-4514-AA33-14D57373E4F5}" dt="2021-09-06T17:50:42.729" v="145"/>
          <ac:picMkLst>
            <pc:docMk/>
            <pc:sldMk cId="4269526393" sldId="279"/>
            <ac:picMk id="5" creationId="{A2EAAD40-C75A-4F2C-B5B5-2E21D85108E4}"/>
          </ac:picMkLst>
        </pc:picChg>
        <pc:picChg chg="del">
          <ac:chgData name="Victor Rodrigues Linhati" userId="c7d3158655b32f41" providerId="LiveId" clId="{6FD48F4D-F367-4514-AA33-14D57373E4F5}" dt="2021-09-06T17:50:42.430" v="144" actId="478"/>
          <ac:picMkLst>
            <pc:docMk/>
            <pc:sldMk cId="4269526393" sldId="279"/>
            <ac:picMk id="77" creationId="{A4431CFB-180C-4726-B3FF-C68CE2C1D3F6}"/>
          </ac:picMkLst>
        </pc:picChg>
      </pc:sldChg>
      <pc:sldChg chg="addSp delSp modSp mod">
        <pc:chgData name="Victor Rodrigues Linhati" userId="c7d3158655b32f41" providerId="LiveId" clId="{6FD48F4D-F367-4514-AA33-14D57373E4F5}" dt="2021-09-06T17:50:45.604" v="147"/>
        <pc:sldMkLst>
          <pc:docMk/>
          <pc:sldMk cId="1386325823" sldId="280"/>
        </pc:sldMkLst>
        <pc:picChg chg="add del mod">
          <ac:chgData name="Victor Rodrigues Linhati" userId="c7d3158655b32f41" providerId="LiveId" clId="{6FD48F4D-F367-4514-AA33-14D57373E4F5}" dt="2021-09-06T17:13:11.570" v="58" actId="478"/>
          <ac:picMkLst>
            <pc:docMk/>
            <pc:sldMk cId="1386325823" sldId="280"/>
            <ac:picMk id="4" creationId="{8C18C3AE-4712-43A3-8DA8-ABCFB666E546}"/>
          </ac:picMkLst>
        </pc:picChg>
        <pc:picChg chg="del">
          <ac:chgData name="Victor Rodrigues Linhati" userId="c7d3158655b32f41" providerId="LiveId" clId="{6FD48F4D-F367-4514-AA33-14D57373E4F5}" dt="2021-09-06T17:06:05.732" v="8" actId="478"/>
          <ac:picMkLst>
            <pc:docMk/>
            <pc:sldMk cId="1386325823" sldId="280"/>
            <ac:picMk id="5" creationId="{8D0411BB-E286-466F-B538-3DF4B9E10B21}"/>
          </ac:picMkLst>
        </pc:picChg>
        <pc:picChg chg="add mod">
          <ac:chgData name="Victor Rodrigues Linhati" userId="c7d3158655b32f41" providerId="LiveId" clId="{6FD48F4D-F367-4514-AA33-14D57373E4F5}" dt="2021-09-06T17:50:45.604" v="147"/>
          <ac:picMkLst>
            <pc:docMk/>
            <pc:sldMk cId="1386325823" sldId="280"/>
            <ac:picMk id="7" creationId="{343E0F45-571F-4A62-B387-933DFCC4EE30}"/>
          </ac:picMkLst>
        </pc:picChg>
        <pc:picChg chg="add del mod">
          <ac:chgData name="Victor Rodrigues Linhati" userId="c7d3158655b32f41" providerId="LiveId" clId="{6FD48F4D-F367-4514-AA33-14D57373E4F5}" dt="2021-09-06T17:13:28.085" v="64" actId="478"/>
          <ac:picMkLst>
            <pc:docMk/>
            <pc:sldMk cId="1386325823" sldId="280"/>
            <ac:picMk id="7" creationId="{88FD32CC-EB10-4806-B38D-42AA1EF8747C}"/>
          </ac:picMkLst>
        </pc:picChg>
        <pc:picChg chg="add mod">
          <ac:chgData name="Victor Rodrigues Linhati" userId="c7d3158655b32f41" providerId="LiveId" clId="{6FD48F4D-F367-4514-AA33-14D57373E4F5}" dt="2021-09-06T17:15:15.822" v="69" actId="1076"/>
          <ac:picMkLst>
            <pc:docMk/>
            <pc:sldMk cId="1386325823" sldId="280"/>
            <ac:picMk id="9" creationId="{F540E2B4-D89E-4028-8029-F91754FFDC47}"/>
          </ac:picMkLst>
        </pc:picChg>
        <pc:picChg chg="add del mod">
          <ac:chgData name="Victor Rodrigues Linhati" userId="c7d3158655b32f41" providerId="LiveId" clId="{6FD48F4D-F367-4514-AA33-14D57373E4F5}" dt="2021-09-06T17:11:08.107" v="26" actId="478"/>
          <ac:picMkLst>
            <pc:docMk/>
            <pc:sldMk cId="1386325823" sldId="280"/>
            <ac:picMk id="11" creationId="{D9A18E33-F7CA-462B-A9A9-74D271D49401}"/>
          </ac:picMkLst>
        </pc:picChg>
        <pc:picChg chg="add del mod">
          <ac:chgData name="Victor Rodrigues Linhati" userId="c7d3158655b32f41" providerId="LiveId" clId="{6FD48F4D-F367-4514-AA33-14D57373E4F5}" dt="2021-09-06T17:12:05.842" v="44" actId="478"/>
          <ac:picMkLst>
            <pc:docMk/>
            <pc:sldMk cId="1386325823" sldId="280"/>
            <ac:picMk id="13" creationId="{D4BF6E8A-92A4-4220-AE9B-971F310A898E}"/>
          </ac:picMkLst>
        </pc:picChg>
        <pc:picChg chg="add del mod">
          <ac:chgData name="Victor Rodrigues Linhati" userId="c7d3158655b32f41" providerId="LiveId" clId="{6FD48F4D-F367-4514-AA33-14D57373E4F5}" dt="2021-09-06T17:13:27.182" v="63" actId="478"/>
          <ac:picMkLst>
            <pc:docMk/>
            <pc:sldMk cId="1386325823" sldId="280"/>
            <ac:picMk id="15" creationId="{A15275A2-0738-404C-A6F1-0E3B365C86C0}"/>
          </ac:picMkLst>
        </pc:picChg>
        <pc:picChg chg="add mod">
          <ac:chgData name="Victor Rodrigues Linhati" userId="c7d3158655b32f41" providerId="LiveId" clId="{6FD48F4D-F367-4514-AA33-14D57373E4F5}" dt="2021-09-06T17:14:58.348" v="67" actId="1076"/>
          <ac:picMkLst>
            <pc:docMk/>
            <pc:sldMk cId="1386325823" sldId="280"/>
            <ac:picMk id="16" creationId="{3FED0853-462C-4CD3-9735-05A1C0F86A14}"/>
          </ac:picMkLst>
        </pc:picChg>
        <pc:picChg chg="add mod">
          <ac:chgData name="Victor Rodrigues Linhati" userId="c7d3158655b32f41" providerId="LiveId" clId="{6FD48F4D-F367-4514-AA33-14D57373E4F5}" dt="2021-09-06T17:15:30.203" v="71" actId="14100"/>
          <ac:picMkLst>
            <pc:docMk/>
            <pc:sldMk cId="1386325823" sldId="280"/>
            <ac:picMk id="17" creationId="{51543569-C3E5-4A0B-954A-F85B402A2987}"/>
          </ac:picMkLst>
        </pc:picChg>
        <pc:picChg chg="del">
          <ac:chgData name="Victor Rodrigues Linhati" userId="c7d3158655b32f41" providerId="LiveId" clId="{6FD48F4D-F367-4514-AA33-14D57373E4F5}" dt="2021-09-06T17:50:45.331" v="146" actId="478"/>
          <ac:picMkLst>
            <pc:docMk/>
            <pc:sldMk cId="1386325823" sldId="280"/>
            <ac:picMk id="77" creationId="{A4431CFB-180C-4726-B3FF-C68CE2C1D3F6}"/>
          </ac:picMkLst>
        </pc:picChg>
      </pc:sldChg>
      <pc:sldChg chg="addSp delSp modSp mod">
        <pc:chgData name="Victor Rodrigues Linhati" userId="c7d3158655b32f41" providerId="LiveId" clId="{6FD48F4D-F367-4514-AA33-14D57373E4F5}" dt="2021-09-06T17:50:47.991" v="149"/>
        <pc:sldMkLst>
          <pc:docMk/>
          <pc:sldMk cId="3951057386" sldId="281"/>
        </pc:sldMkLst>
        <pc:picChg chg="add mod">
          <ac:chgData name="Victor Rodrigues Linhati" userId="c7d3158655b32f41" providerId="LiveId" clId="{6FD48F4D-F367-4514-AA33-14D57373E4F5}" dt="2021-09-06T17:50:47.991" v="149"/>
          <ac:picMkLst>
            <pc:docMk/>
            <pc:sldMk cId="3951057386" sldId="281"/>
            <ac:picMk id="5" creationId="{82CC1D48-A45E-4A99-A313-31D5FC7413DD}"/>
          </ac:picMkLst>
        </pc:picChg>
        <pc:picChg chg="del">
          <ac:chgData name="Victor Rodrigues Linhati" userId="c7d3158655b32f41" providerId="LiveId" clId="{6FD48F4D-F367-4514-AA33-14D57373E4F5}" dt="2021-09-06T17:50:47.727" v="148" actId="478"/>
          <ac:picMkLst>
            <pc:docMk/>
            <pc:sldMk cId="3951057386" sldId="281"/>
            <ac:picMk id="77" creationId="{A4431CFB-180C-4726-B3FF-C68CE2C1D3F6}"/>
          </ac:picMkLst>
        </pc:picChg>
      </pc:sldChg>
      <pc:sldChg chg="addSp delSp modSp mod chgLayout">
        <pc:chgData name="Victor Rodrigues Linhati" userId="c7d3158655b32f41" providerId="LiveId" clId="{6FD48F4D-F367-4514-AA33-14D57373E4F5}" dt="2021-09-08T23:51:17.444" v="544" actId="20577"/>
        <pc:sldMkLst>
          <pc:docMk/>
          <pc:sldMk cId="1750563572" sldId="282"/>
        </pc:sldMkLst>
        <pc:spChg chg="add del mod ord">
          <ac:chgData name="Victor Rodrigues Linhati" userId="c7d3158655b32f41" providerId="LiveId" clId="{6FD48F4D-F367-4514-AA33-14D57373E4F5}" dt="2021-09-08T23:38:23.751" v="207" actId="700"/>
          <ac:spMkLst>
            <pc:docMk/>
            <pc:sldMk cId="1750563572" sldId="282"/>
            <ac:spMk id="2" creationId="{884CA612-9357-46BA-A60B-6859537EC3B4}"/>
          </ac:spMkLst>
        </pc:spChg>
        <pc:spChg chg="del">
          <ac:chgData name="Victor Rodrigues Linhati" userId="c7d3158655b32f41" providerId="LiveId" clId="{6FD48F4D-F367-4514-AA33-14D57373E4F5}" dt="2021-09-08T23:38:36.172" v="208" actId="478"/>
          <ac:spMkLst>
            <pc:docMk/>
            <pc:sldMk cId="1750563572" sldId="282"/>
            <ac:spMk id="3" creationId="{E070E3AE-E96F-4BD3-BC19-1B4EBAF1B620}"/>
          </ac:spMkLst>
        </pc:spChg>
        <pc:spChg chg="add del mod ord">
          <ac:chgData name="Victor Rodrigues Linhati" userId="c7d3158655b32f41" providerId="LiveId" clId="{6FD48F4D-F367-4514-AA33-14D57373E4F5}" dt="2021-09-08T23:38:23.751" v="207" actId="700"/>
          <ac:spMkLst>
            <pc:docMk/>
            <pc:sldMk cId="1750563572" sldId="282"/>
            <ac:spMk id="5" creationId="{0BF75B14-53C7-4E92-8369-85B8F6402C25}"/>
          </ac:spMkLst>
        </pc:spChg>
        <pc:spChg chg="add mod ord">
          <ac:chgData name="Victor Rodrigues Linhati" userId="c7d3158655b32f41" providerId="LiveId" clId="{6FD48F4D-F367-4514-AA33-14D57373E4F5}" dt="2021-09-08T23:47:31.543" v="442" actId="1076"/>
          <ac:spMkLst>
            <pc:docMk/>
            <pc:sldMk cId="1750563572" sldId="282"/>
            <ac:spMk id="6" creationId="{0B04AEDA-A12D-414A-9CBA-B1DC66CD3FEF}"/>
          </ac:spMkLst>
        </pc:spChg>
        <pc:spChg chg="add del mod ord">
          <ac:chgData name="Victor Rodrigues Linhati" userId="c7d3158655b32f41" providerId="LiveId" clId="{6FD48F4D-F367-4514-AA33-14D57373E4F5}" dt="2021-09-08T23:48:41.924" v="448" actId="478"/>
          <ac:spMkLst>
            <pc:docMk/>
            <pc:sldMk cId="1750563572" sldId="282"/>
            <ac:spMk id="7" creationId="{8FEBDF78-C6F5-4461-AD7E-434C0A9BB077}"/>
          </ac:spMkLst>
        </pc:spChg>
        <pc:spChg chg="add del mod">
          <ac:chgData name="Victor Rodrigues Linhati" userId="c7d3158655b32f41" providerId="LiveId" clId="{6FD48F4D-F367-4514-AA33-14D57373E4F5}" dt="2021-09-08T23:45:21.404" v="367"/>
          <ac:spMkLst>
            <pc:docMk/>
            <pc:sldMk cId="1750563572" sldId="282"/>
            <ac:spMk id="8" creationId="{B31692B1-6D17-465A-8EBD-DF5A800FFF0E}"/>
          </ac:spMkLst>
        </pc:spChg>
        <pc:spChg chg="add del mod">
          <ac:chgData name="Victor Rodrigues Linhati" userId="c7d3158655b32f41" providerId="LiveId" clId="{6FD48F4D-F367-4514-AA33-14D57373E4F5}" dt="2021-09-08T23:45:21.404" v="367"/>
          <ac:spMkLst>
            <pc:docMk/>
            <pc:sldMk cId="1750563572" sldId="282"/>
            <ac:spMk id="9" creationId="{E3F3BBB1-0453-4A6C-90AF-10FE85B65494}"/>
          </ac:spMkLst>
        </pc:spChg>
        <pc:spChg chg="add del mod">
          <ac:chgData name="Victor Rodrigues Linhati" userId="c7d3158655b32f41" providerId="LiveId" clId="{6FD48F4D-F367-4514-AA33-14D57373E4F5}" dt="2021-09-08T23:45:21.404" v="367"/>
          <ac:spMkLst>
            <pc:docMk/>
            <pc:sldMk cId="1750563572" sldId="282"/>
            <ac:spMk id="10" creationId="{43D7E534-00CE-40E8-8AFE-52E5513FA724}"/>
          </ac:spMkLst>
        </pc:spChg>
        <pc:spChg chg="add del mod">
          <ac:chgData name="Victor Rodrigues Linhati" userId="c7d3158655b32f41" providerId="LiveId" clId="{6FD48F4D-F367-4514-AA33-14D57373E4F5}" dt="2021-09-08T23:45:23.612" v="369"/>
          <ac:spMkLst>
            <pc:docMk/>
            <pc:sldMk cId="1750563572" sldId="282"/>
            <ac:spMk id="11" creationId="{3E7346DC-3CAC-49E6-8E2C-790543A3C0C3}"/>
          </ac:spMkLst>
        </pc:spChg>
        <pc:spChg chg="add del mod">
          <ac:chgData name="Victor Rodrigues Linhati" userId="c7d3158655b32f41" providerId="LiveId" clId="{6FD48F4D-F367-4514-AA33-14D57373E4F5}" dt="2021-09-08T23:45:23.612" v="369"/>
          <ac:spMkLst>
            <pc:docMk/>
            <pc:sldMk cId="1750563572" sldId="282"/>
            <ac:spMk id="12" creationId="{35BF663E-15B1-4DFA-9A3E-BD90EAEDF29E}"/>
          </ac:spMkLst>
        </pc:spChg>
        <pc:spChg chg="add del mod">
          <ac:chgData name="Victor Rodrigues Linhati" userId="c7d3158655b32f41" providerId="LiveId" clId="{6FD48F4D-F367-4514-AA33-14D57373E4F5}" dt="2021-09-08T23:45:23.612" v="369"/>
          <ac:spMkLst>
            <pc:docMk/>
            <pc:sldMk cId="1750563572" sldId="282"/>
            <ac:spMk id="13" creationId="{765CFE11-40FF-431F-802E-991669DD3813}"/>
          </ac:spMkLst>
        </pc:spChg>
        <pc:spChg chg="add del mod">
          <ac:chgData name="Victor Rodrigues Linhati" userId="c7d3158655b32f41" providerId="LiveId" clId="{6FD48F4D-F367-4514-AA33-14D57373E4F5}" dt="2021-09-08T23:45:24.595" v="371"/>
          <ac:spMkLst>
            <pc:docMk/>
            <pc:sldMk cId="1750563572" sldId="282"/>
            <ac:spMk id="14" creationId="{1257AC60-3BA9-4AEA-8BF4-94C87A4CFF2D}"/>
          </ac:spMkLst>
        </pc:spChg>
        <pc:spChg chg="add del mod">
          <ac:chgData name="Victor Rodrigues Linhati" userId="c7d3158655b32f41" providerId="LiveId" clId="{6FD48F4D-F367-4514-AA33-14D57373E4F5}" dt="2021-09-08T23:45:24.595" v="371"/>
          <ac:spMkLst>
            <pc:docMk/>
            <pc:sldMk cId="1750563572" sldId="282"/>
            <ac:spMk id="15" creationId="{AA58BDBA-8E77-4DF6-8E6B-A342B4F3EBF9}"/>
          </ac:spMkLst>
        </pc:spChg>
        <pc:spChg chg="add del mod">
          <ac:chgData name="Victor Rodrigues Linhati" userId="c7d3158655b32f41" providerId="LiveId" clId="{6FD48F4D-F367-4514-AA33-14D57373E4F5}" dt="2021-09-08T23:45:24.595" v="371"/>
          <ac:spMkLst>
            <pc:docMk/>
            <pc:sldMk cId="1750563572" sldId="282"/>
            <ac:spMk id="16" creationId="{407069E5-1602-4E87-AFAA-B14ECA04B095}"/>
          </ac:spMkLst>
        </pc:spChg>
        <pc:spChg chg="add del mod">
          <ac:chgData name="Victor Rodrigues Linhati" userId="c7d3158655b32f41" providerId="LiveId" clId="{6FD48F4D-F367-4514-AA33-14D57373E4F5}" dt="2021-09-08T23:45:36.393" v="377"/>
          <ac:spMkLst>
            <pc:docMk/>
            <pc:sldMk cId="1750563572" sldId="282"/>
            <ac:spMk id="17" creationId="{1FE26C23-D9C7-4C36-A73D-5AF3EB63247D}"/>
          </ac:spMkLst>
        </pc:spChg>
        <pc:spChg chg="add del mod">
          <ac:chgData name="Victor Rodrigues Linhati" userId="c7d3158655b32f41" providerId="LiveId" clId="{6FD48F4D-F367-4514-AA33-14D57373E4F5}" dt="2021-09-08T23:45:36.393" v="377"/>
          <ac:spMkLst>
            <pc:docMk/>
            <pc:sldMk cId="1750563572" sldId="282"/>
            <ac:spMk id="18" creationId="{54E0CD48-B7E7-490E-BA5F-CA5A3685B4AB}"/>
          </ac:spMkLst>
        </pc:spChg>
        <pc:spChg chg="add del mod">
          <ac:chgData name="Victor Rodrigues Linhati" userId="c7d3158655b32f41" providerId="LiveId" clId="{6FD48F4D-F367-4514-AA33-14D57373E4F5}" dt="2021-09-08T23:45:36.393" v="377"/>
          <ac:spMkLst>
            <pc:docMk/>
            <pc:sldMk cId="1750563572" sldId="282"/>
            <ac:spMk id="19" creationId="{B01FEE81-2500-4CA7-9568-9B084DBCEA25}"/>
          </ac:spMkLst>
        </pc:spChg>
        <pc:spChg chg="add del mod">
          <ac:chgData name="Victor Rodrigues Linhati" userId="c7d3158655b32f41" providerId="LiveId" clId="{6FD48F4D-F367-4514-AA33-14D57373E4F5}" dt="2021-09-08T23:47:32.780" v="444" actId="478"/>
          <ac:spMkLst>
            <pc:docMk/>
            <pc:sldMk cId="1750563572" sldId="282"/>
            <ac:spMk id="21" creationId="{3C282E3E-519A-4702-98C4-773B78FDAC8E}"/>
          </ac:spMkLst>
        </pc:spChg>
        <pc:spChg chg="add del mod">
          <ac:chgData name="Victor Rodrigues Linhati" userId="c7d3158655b32f41" providerId="LiveId" clId="{6FD48F4D-F367-4514-AA33-14D57373E4F5}" dt="2021-09-08T23:48:44.329" v="450" actId="478"/>
          <ac:spMkLst>
            <pc:docMk/>
            <pc:sldMk cId="1750563572" sldId="282"/>
            <ac:spMk id="23" creationId="{9E0DBFAE-C4F1-49BC-BE19-4B75EA4061FD}"/>
          </ac:spMkLst>
        </pc:spChg>
        <pc:spChg chg="add mod">
          <ac:chgData name="Victor Rodrigues Linhati" userId="c7d3158655b32f41" providerId="LiveId" clId="{6FD48F4D-F367-4514-AA33-14D57373E4F5}" dt="2021-09-08T23:51:17.444" v="544" actId="20577"/>
          <ac:spMkLst>
            <pc:docMk/>
            <pc:sldMk cId="1750563572" sldId="282"/>
            <ac:spMk id="24" creationId="{B2D7F86A-D188-41E1-BC38-0E267D306555}"/>
          </ac:spMkLst>
        </pc:spChg>
        <pc:picChg chg="add mod">
          <ac:chgData name="Victor Rodrigues Linhati" userId="c7d3158655b32f41" providerId="LiveId" clId="{6FD48F4D-F367-4514-AA33-14D57373E4F5}" dt="2021-09-08T23:46:23.190" v="425" actId="1076"/>
          <ac:picMkLst>
            <pc:docMk/>
            <pc:sldMk cId="1750563572" sldId="282"/>
            <ac:picMk id="4" creationId="{D11C4E67-5DE2-4E18-8AD0-5DCDC5403CD8}"/>
          </ac:picMkLst>
        </pc:picChg>
        <pc:picChg chg="del">
          <ac:chgData name="Victor Rodrigues Linhati" userId="c7d3158655b32f41" providerId="LiveId" clId="{6FD48F4D-F367-4514-AA33-14D57373E4F5}" dt="2021-09-06T17:50:50.283" v="150" actId="478"/>
          <ac:picMkLst>
            <pc:docMk/>
            <pc:sldMk cId="1750563572" sldId="282"/>
            <ac:picMk id="77" creationId="{A4431CFB-180C-4726-B3FF-C68CE2C1D3F6}"/>
          </ac:picMkLst>
        </pc:picChg>
      </pc:sldChg>
      <pc:sldChg chg="modSp new del mod">
        <pc:chgData name="Victor Rodrigues Linhati" userId="c7d3158655b32f41" providerId="LiveId" clId="{6FD48F4D-F367-4514-AA33-14D57373E4F5}" dt="2021-09-08T23:42:44.921" v="354" actId="47"/>
        <pc:sldMkLst>
          <pc:docMk/>
          <pc:sldMk cId="2311622106" sldId="283"/>
        </pc:sldMkLst>
        <pc:spChg chg="mod">
          <ac:chgData name="Victor Rodrigues Linhati" userId="c7d3158655b32f41" providerId="LiveId" clId="{6FD48F4D-F367-4514-AA33-14D57373E4F5}" dt="2021-09-08T23:42:44.138" v="353" actId="20577"/>
          <ac:spMkLst>
            <pc:docMk/>
            <pc:sldMk cId="2311622106" sldId="283"/>
            <ac:spMk id="2" creationId="{15FA7036-9FE5-418A-AA20-ECFBB2B19C99}"/>
          </ac:spMkLst>
        </pc:spChg>
      </pc:sldChg>
      <pc:sldChg chg="addSp delSp modSp add mod">
        <pc:chgData name="Victor Rodrigues Linhati" userId="c7d3158655b32f41" providerId="LiveId" clId="{6FD48F4D-F367-4514-AA33-14D57373E4F5}" dt="2021-09-08T23:47:29.952" v="441"/>
        <pc:sldMkLst>
          <pc:docMk/>
          <pc:sldMk cId="2179627323" sldId="284"/>
        </pc:sldMkLst>
        <pc:spChg chg="add del mod">
          <ac:chgData name="Victor Rodrigues Linhati" userId="c7d3158655b32f41" providerId="LiveId" clId="{6FD48F4D-F367-4514-AA33-14D57373E4F5}" dt="2021-09-08T23:42:56.315" v="358" actId="478"/>
          <ac:spMkLst>
            <pc:docMk/>
            <pc:sldMk cId="2179627323" sldId="284"/>
            <ac:spMk id="3" creationId="{DB2D24D7-52E7-466C-827D-5FC3B961BE5D}"/>
          </ac:spMkLst>
        </pc:spChg>
        <pc:spChg chg="del">
          <ac:chgData name="Victor Rodrigues Linhati" userId="c7d3158655b32f41" providerId="LiveId" clId="{6FD48F4D-F367-4514-AA33-14D57373E4F5}" dt="2021-09-08T23:42:51.014" v="357" actId="478"/>
          <ac:spMkLst>
            <pc:docMk/>
            <pc:sldMk cId="2179627323" sldId="284"/>
            <ac:spMk id="6" creationId="{0B04AEDA-A12D-414A-9CBA-B1DC66CD3FEF}"/>
          </ac:spMkLst>
        </pc:spChg>
        <pc:spChg chg="mod">
          <ac:chgData name="Victor Rodrigues Linhati" userId="c7d3158655b32f41" providerId="LiveId" clId="{6FD48F4D-F367-4514-AA33-14D57373E4F5}" dt="2021-09-08T23:43:12.852" v="361" actId="255"/>
          <ac:spMkLst>
            <pc:docMk/>
            <pc:sldMk cId="2179627323" sldId="284"/>
            <ac:spMk id="7" creationId="{8FEBDF78-C6F5-4461-AD7E-434C0A9BB077}"/>
          </ac:spMkLst>
        </pc:spChg>
        <pc:picChg chg="add del mod">
          <ac:chgData name="Victor Rodrigues Linhati" userId="c7d3158655b32f41" providerId="LiveId" clId="{6FD48F4D-F367-4514-AA33-14D57373E4F5}" dt="2021-09-08T23:46:49.161" v="430" actId="478"/>
          <ac:picMkLst>
            <pc:docMk/>
            <pc:sldMk cId="2179627323" sldId="284"/>
            <ac:picMk id="4" creationId="{D11C4E67-5DE2-4E18-8AD0-5DCDC5403CD8}"/>
          </ac:picMkLst>
        </pc:picChg>
        <pc:picChg chg="add del mod">
          <ac:chgData name="Victor Rodrigues Linhati" userId="c7d3158655b32f41" providerId="LiveId" clId="{6FD48F4D-F367-4514-AA33-14D57373E4F5}" dt="2021-09-08T23:47:29.952" v="441"/>
          <ac:picMkLst>
            <pc:docMk/>
            <pc:sldMk cId="2179627323" sldId="284"/>
            <ac:picMk id="8" creationId="{F2877A00-9BB7-4CDE-90C6-10E847A1894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3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6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8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9786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24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2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09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0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9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4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4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7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2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3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5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4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32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m 76">
            <a:extLst>
              <a:ext uri="{FF2B5EF4-FFF2-40B4-BE49-F238E27FC236}">
                <a16:creationId xmlns:a16="http://schemas.microsoft.com/office/drawing/2014/main" id="{A4431CFB-180C-4726-B3FF-C68CE2C1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191" y="2196422"/>
            <a:ext cx="7703617" cy="2465156"/>
          </a:xfrm>
          <a:prstGeom prst="rect">
            <a:avLst/>
          </a:prstGeom>
        </p:spPr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17A9DEBE-2869-4760-B9D6-98D614749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2309" y="0"/>
            <a:ext cx="15391690" cy="726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49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7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F0584-25A9-4799-A169-C52465D6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3E73BE00-2128-47DA-BCAC-65F389E81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8" cy="6858000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A1CAC5A-6463-44A9-82FF-B0A0FBD4D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366" y="6037155"/>
            <a:ext cx="1989671" cy="67954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D30302E-4AA1-4469-AB76-52180CA94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171" y="695723"/>
            <a:ext cx="5782482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07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070E3AE-E96F-4BD3-BC19-1B4EBAF1B620}"/>
              </a:ext>
            </a:extLst>
          </p:cNvPr>
          <p:cNvSpPr txBox="1">
            <a:spLocks/>
          </p:cNvSpPr>
          <p:nvPr/>
        </p:nvSpPr>
        <p:spPr>
          <a:xfrm>
            <a:off x="2745651" y="617451"/>
            <a:ext cx="6700698" cy="626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dirty="0">
                <a:solidFill>
                  <a:srgbClr val="E57019"/>
                </a:solidFill>
              </a:rPr>
              <a:t>Ferramenta de gestão</a:t>
            </a:r>
          </a:p>
        </p:txBody>
      </p:sp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7083631A-E8B7-4356-904C-C2F194DFB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9716" y="1658144"/>
            <a:ext cx="5312568" cy="35417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D7CC3D2-888B-457C-86E7-8C0390AA5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366" y="6037155"/>
            <a:ext cx="1989671" cy="67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3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070E3AE-E96F-4BD3-BC19-1B4EBAF1B620}"/>
              </a:ext>
            </a:extLst>
          </p:cNvPr>
          <p:cNvSpPr txBox="1">
            <a:spLocks/>
          </p:cNvSpPr>
          <p:nvPr/>
        </p:nvSpPr>
        <p:spPr>
          <a:xfrm>
            <a:off x="2745651" y="617451"/>
            <a:ext cx="6700698" cy="626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dirty="0">
                <a:solidFill>
                  <a:srgbClr val="E57019"/>
                </a:solidFill>
              </a:rPr>
              <a:t>Protótipo do site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F139B5FF-727A-4E6F-A1D8-1EE6DC79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442" y="1954442"/>
            <a:ext cx="2949115" cy="294911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2EAAD40-C75A-4F2C-B5B5-2E21D8510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366" y="6037155"/>
            <a:ext cx="1989671" cy="67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26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070E3AE-E96F-4BD3-BC19-1B4EBAF1B620}"/>
              </a:ext>
            </a:extLst>
          </p:cNvPr>
          <p:cNvSpPr txBox="1">
            <a:spLocks/>
          </p:cNvSpPr>
          <p:nvPr/>
        </p:nvSpPr>
        <p:spPr>
          <a:xfrm>
            <a:off x="2676575" y="749973"/>
            <a:ext cx="6835671" cy="6260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>
                <a:solidFill>
                  <a:srgbClr val="E57019"/>
                </a:solidFill>
              </a:rPr>
              <a:t>CALCULADORA FINANCEIRA, BANCO DE DADOS E ARDUINO</a:t>
            </a:r>
          </a:p>
        </p:txBody>
      </p:sp>
      <p:pic>
        <p:nvPicPr>
          <p:cNvPr id="9" name="Imagem 8" descr="Imagem em preto e branco&#10;&#10;Descrição gerada automaticamente">
            <a:extLst>
              <a:ext uri="{FF2B5EF4-FFF2-40B4-BE49-F238E27FC236}">
                <a16:creationId xmlns:a16="http://schemas.microsoft.com/office/drawing/2014/main" id="{F540E2B4-D89E-4028-8029-F91754FFD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300" y="2316764"/>
            <a:ext cx="1716021" cy="2224472"/>
          </a:xfrm>
          <a:prstGeom prst="rect">
            <a:avLst/>
          </a:prstGeom>
        </p:spPr>
      </p:pic>
      <p:pic>
        <p:nvPicPr>
          <p:cNvPr id="16" name="Imagem 15" descr="Padrão do plano de fundo&#10;&#10;Descrição gerada automaticamente">
            <a:extLst>
              <a:ext uri="{FF2B5EF4-FFF2-40B4-BE49-F238E27FC236}">
                <a16:creationId xmlns:a16="http://schemas.microsoft.com/office/drawing/2014/main" id="{3FED0853-462C-4CD3-9735-05A1C0F86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089" y="2316764"/>
            <a:ext cx="1874641" cy="2296435"/>
          </a:xfrm>
          <a:prstGeom prst="rect">
            <a:avLst/>
          </a:prstGeom>
        </p:spPr>
      </p:pic>
      <p:pic>
        <p:nvPicPr>
          <p:cNvPr id="17" name="Imagem 16" descr="Forma&#10;&#10;Descrição gerada automaticamente com confiança média">
            <a:extLst>
              <a:ext uri="{FF2B5EF4-FFF2-40B4-BE49-F238E27FC236}">
                <a16:creationId xmlns:a16="http://schemas.microsoft.com/office/drawing/2014/main" id="{51543569-C3E5-4A0B-954A-F85B402A2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48" y="2338611"/>
            <a:ext cx="3238314" cy="225274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43E0F45-571F-4A62-B387-933DFCC4E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5366" y="6037155"/>
            <a:ext cx="1989671" cy="67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25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070E3AE-E96F-4BD3-BC19-1B4EBAF1B620}"/>
              </a:ext>
            </a:extLst>
          </p:cNvPr>
          <p:cNvSpPr txBox="1">
            <a:spLocks/>
          </p:cNvSpPr>
          <p:nvPr/>
        </p:nvSpPr>
        <p:spPr>
          <a:xfrm>
            <a:off x="2676575" y="749973"/>
            <a:ext cx="6835671" cy="6260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>
                <a:solidFill>
                  <a:srgbClr val="E57019"/>
                </a:solidFill>
              </a:rPr>
              <a:t>GitHub</a:t>
            </a:r>
          </a:p>
        </p:txBody>
      </p:sp>
      <p:pic>
        <p:nvPicPr>
          <p:cNvPr id="6" name="Espaço Reservado para Conteúdo 4" descr="Ícone&#10;&#10;Descrição gerada automaticamente">
            <a:extLst>
              <a:ext uri="{FF2B5EF4-FFF2-40B4-BE49-F238E27FC236}">
                <a16:creationId xmlns:a16="http://schemas.microsoft.com/office/drawing/2014/main" id="{F4074E35-F4A3-4428-A5EA-5EF9B24B7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56" y="1658144"/>
            <a:ext cx="3541712" cy="35417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2CC1D48-A45E-4A99-A313-31D5FC741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366" y="6037155"/>
            <a:ext cx="1989671" cy="67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57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11C4E67-5DE2-4E18-8AD0-5DCDC5403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366" y="6037155"/>
            <a:ext cx="1989671" cy="679549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0B04AEDA-A12D-414A-9CBA-B1DC66CD3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697832"/>
            <a:ext cx="8791575" cy="1199147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E57019"/>
                </a:solidFill>
              </a:rPr>
              <a:t>Conclus</a:t>
            </a:r>
            <a:r>
              <a:rPr lang="pt-BR" dirty="0">
                <a:solidFill>
                  <a:srgbClr val="E57019"/>
                </a:solidFill>
              </a:rPr>
              <a:t>ã</a:t>
            </a:r>
            <a:r>
              <a:rPr lang="en-US" dirty="0">
                <a:solidFill>
                  <a:srgbClr val="E57019"/>
                </a:solidFill>
              </a:rPr>
              <a:t>o</a:t>
            </a:r>
            <a:endParaRPr lang="pt-BR" dirty="0">
              <a:solidFill>
                <a:srgbClr val="E57019"/>
              </a:solidFill>
            </a:endParaRP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B2D7F86A-D188-41E1-BC38-0E267D306555}"/>
              </a:ext>
            </a:extLst>
          </p:cNvPr>
          <p:cNvSpPr txBox="1">
            <a:spLocks/>
          </p:cNvSpPr>
          <p:nvPr/>
        </p:nvSpPr>
        <p:spPr>
          <a:xfrm>
            <a:off x="2145817" y="2314127"/>
            <a:ext cx="8791575" cy="260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precisão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segurança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População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empresa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563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11C4E67-5DE2-4E18-8AD0-5DCDC5403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653" y="3204970"/>
            <a:ext cx="3190693" cy="1089744"/>
          </a:xfrm>
          <a:prstGeom prst="rect">
            <a:avLst/>
          </a:prstGeom>
        </p:spPr>
      </p:pic>
      <p:sp>
        <p:nvSpPr>
          <p:cNvPr id="7" name="Subtítulo 6">
            <a:extLst>
              <a:ext uri="{FF2B5EF4-FFF2-40B4-BE49-F238E27FC236}">
                <a16:creationId xmlns:a16="http://schemas.microsoft.com/office/drawing/2014/main" id="{8FEBDF78-C6F5-4461-AD7E-434C0A9BB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094080"/>
            <a:ext cx="8791575" cy="1655762"/>
          </a:xfrm>
        </p:spPr>
        <p:txBody>
          <a:bodyPr/>
          <a:lstStyle/>
          <a:p>
            <a:pPr algn="ctr"/>
            <a:r>
              <a:rPr lang="pt-BR" sz="3600" dirty="0">
                <a:solidFill>
                  <a:srgbClr val="E57019"/>
                </a:solidFill>
              </a:rPr>
              <a:t>Obrigado pela atenção! </a:t>
            </a:r>
            <a:r>
              <a:rPr lang="pt-BR" sz="3600" dirty="0">
                <a:solidFill>
                  <a:srgbClr val="E57019"/>
                </a:solidFill>
                <a:sym typeface="Wingdings" panose="05000000000000000000" pitchFamily="2" charset="2"/>
              </a:rPr>
              <a:t></a:t>
            </a:r>
            <a:br>
              <a:rPr lang="pt-BR" sz="2000" dirty="0">
                <a:solidFill>
                  <a:srgbClr val="E57019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62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070E3AE-E96F-4BD3-BC19-1B4EBAF1B620}"/>
              </a:ext>
            </a:extLst>
          </p:cNvPr>
          <p:cNvSpPr txBox="1">
            <a:spLocks/>
          </p:cNvSpPr>
          <p:nvPr/>
        </p:nvSpPr>
        <p:spPr>
          <a:xfrm>
            <a:off x="2745651" y="463826"/>
            <a:ext cx="6700698" cy="877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rgbClr val="E57019"/>
                </a:solidFill>
              </a:rPr>
              <a:t>Equipe busfacility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1C8E15B-2269-4995-9890-E949DF1A867F}"/>
              </a:ext>
            </a:extLst>
          </p:cNvPr>
          <p:cNvSpPr txBox="1">
            <a:spLocks/>
          </p:cNvSpPr>
          <p:nvPr/>
        </p:nvSpPr>
        <p:spPr>
          <a:xfrm>
            <a:off x="1918746" y="2049658"/>
            <a:ext cx="4848571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Leo Jonas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Matheus Cantero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Matheus P. Castro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Milena Fazolim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Pedro Henrique Gonçalves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Rodrigo Lopes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Victor Linhati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7DD36B6-F42C-4F58-8421-4F787C02D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366" y="6037155"/>
            <a:ext cx="1989671" cy="67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4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070E3AE-E96F-4BD3-BC19-1B4EBAF1B620}"/>
              </a:ext>
            </a:extLst>
          </p:cNvPr>
          <p:cNvSpPr txBox="1">
            <a:spLocks/>
          </p:cNvSpPr>
          <p:nvPr/>
        </p:nvSpPr>
        <p:spPr>
          <a:xfrm>
            <a:off x="2745651" y="609598"/>
            <a:ext cx="6700698" cy="626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dirty="0">
                <a:solidFill>
                  <a:srgbClr val="E57019"/>
                </a:solidFill>
              </a:rPr>
              <a:t>Quem é a busfacility?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9F65319-1341-46EA-9AF8-C45CF7162694}"/>
              </a:ext>
            </a:extLst>
          </p:cNvPr>
          <p:cNvSpPr txBox="1">
            <a:spLocks/>
          </p:cNvSpPr>
          <p:nvPr/>
        </p:nvSpPr>
        <p:spPr>
          <a:xfrm>
            <a:off x="1652337" y="2222931"/>
            <a:ext cx="9801725" cy="170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Uma empresa que tem como objetivo melhorar o transporte público com tecnologia.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008357E-9D25-4814-BDAA-F2C304B72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366" y="6037155"/>
            <a:ext cx="1989671" cy="67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070E3AE-E96F-4BD3-BC19-1B4EBAF1B620}"/>
              </a:ext>
            </a:extLst>
          </p:cNvPr>
          <p:cNvSpPr txBox="1">
            <a:spLocks/>
          </p:cNvSpPr>
          <p:nvPr/>
        </p:nvSpPr>
        <p:spPr>
          <a:xfrm>
            <a:off x="2745651" y="617451"/>
            <a:ext cx="6700698" cy="626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dirty="0">
                <a:solidFill>
                  <a:srgbClr val="E57019"/>
                </a:solidFill>
              </a:rPr>
              <a:t>Contexto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DE01DDF-B320-459C-BA90-9FFB5A71ED4F}"/>
              </a:ext>
            </a:extLst>
          </p:cNvPr>
          <p:cNvSpPr txBox="1">
            <a:spLocks/>
          </p:cNvSpPr>
          <p:nvPr/>
        </p:nvSpPr>
        <p:spPr>
          <a:xfrm>
            <a:off x="1858887" y="2406073"/>
            <a:ext cx="8791317" cy="1573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Perda de lucro nas empresas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Perda de interesse dos passageiros em utilizar o transporte público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AC290-7ABE-45A9-A196-F2A03B9AC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366" y="6037155"/>
            <a:ext cx="1989671" cy="67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5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070E3AE-E96F-4BD3-BC19-1B4EBAF1B620}"/>
              </a:ext>
            </a:extLst>
          </p:cNvPr>
          <p:cNvSpPr txBox="1">
            <a:spLocks/>
          </p:cNvSpPr>
          <p:nvPr/>
        </p:nvSpPr>
        <p:spPr>
          <a:xfrm>
            <a:off x="2745651" y="617451"/>
            <a:ext cx="6700698" cy="626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dirty="0">
                <a:solidFill>
                  <a:srgbClr val="E57019"/>
                </a:solidFill>
              </a:rPr>
              <a:t>Problema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510A445-9EF3-454E-9235-15EF9140E369}"/>
              </a:ext>
            </a:extLst>
          </p:cNvPr>
          <p:cNvSpPr txBox="1">
            <a:spLocks/>
          </p:cNvSpPr>
          <p:nvPr/>
        </p:nvSpPr>
        <p:spPr>
          <a:xfrm>
            <a:off x="2145817" y="2314127"/>
            <a:ext cx="4201975" cy="260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Aglomeração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Falta de ônibus na periferia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Atrasos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Assaltos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825373-3A6A-44B0-B29C-5430562D6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366" y="6037155"/>
            <a:ext cx="1989671" cy="67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0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070E3AE-E96F-4BD3-BC19-1B4EBAF1B620}"/>
              </a:ext>
            </a:extLst>
          </p:cNvPr>
          <p:cNvSpPr txBox="1">
            <a:spLocks/>
          </p:cNvSpPr>
          <p:nvPr/>
        </p:nvSpPr>
        <p:spPr>
          <a:xfrm>
            <a:off x="2745651" y="617451"/>
            <a:ext cx="6700698" cy="626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dirty="0">
                <a:solidFill>
                  <a:srgbClr val="E57019"/>
                </a:solidFill>
              </a:rPr>
              <a:t>Solução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510A445-9EF3-454E-9235-15EF9140E369}"/>
              </a:ext>
            </a:extLst>
          </p:cNvPr>
          <p:cNvSpPr txBox="1">
            <a:spLocks/>
          </p:cNvSpPr>
          <p:nvPr/>
        </p:nvSpPr>
        <p:spPr>
          <a:xfrm>
            <a:off x="2145817" y="2314127"/>
            <a:ext cx="4201975" cy="260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Sensor de proximidade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Gráficos e Mapa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Controle de fluxo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D8F8D2-F1DD-459A-AD4C-AC519042D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366" y="6037155"/>
            <a:ext cx="1989671" cy="67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9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7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F0584-25A9-4799-A169-C52465D6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95020D1-FC3D-46E2-B51C-F3EF7F4EA05E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rgbClr val="E57019"/>
                </a:solidFill>
              </a:rPr>
              <a:t>Desenho de solução</a:t>
            </a:r>
          </a:p>
        </p:txBody>
      </p:sp>
      <p:pic>
        <p:nvPicPr>
          <p:cNvPr id="8" name="Espaço Reservado para Conteúdo 7" descr="Padrão do plano de fundo&#10;&#10;Descrição gerada automaticamente">
            <a:extLst>
              <a:ext uri="{FF2B5EF4-FFF2-40B4-BE49-F238E27FC236}">
                <a16:creationId xmlns:a16="http://schemas.microsoft.com/office/drawing/2014/main" id="{91659936-3BE7-4DF3-9D37-D855D8CDE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8" cy="6858000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818CB28-E86F-49AE-9830-0EE193841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366" y="6037155"/>
            <a:ext cx="1989671" cy="67954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51C9E1D-3026-49DD-B0DA-D4E17BEA1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171" y="618518"/>
            <a:ext cx="5782482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0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7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F0584-25A9-4799-A169-C52465D6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8B57C8A-7999-4515-BCA3-F22C656357D5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rgbClr val="E57019"/>
                </a:solidFill>
              </a:rPr>
              <a:t>Desenho de solução</a:t>
            </a:r>
          </a:p>
        </p:txBody>
      </p:sp>
      <p:pic>
        <p:nvPicPr>
          <p:cNvPr id="7" name="Espaço Reservado para Conteúdo 6" descr="Uma imagem contendo Diagrama&#10;&#10;Descrição gerada automaticamente">
            <a:extLst>
              <a:ext uri="{FF2B5EF4-FFF2-40B4-BE49-F238E27FC236}">
                <a16:creationId xmlns:a16="http://schemas.microsoft.com/office/drawing/2014/main" id="{2818A847-DFC7-407C-BB19-FB7E9A7E7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8" cy="6858000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643B959-6DFA-46D9-B4FD-8752B9B81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366" y="6037155"/>
            <a:ext cx="1989671" cy="67954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EE089EA-1EC5-4248-95B6-D1B619787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171" y="618518"/>
            <a:ext cx="5782482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8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7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F0584-25A9-4799-A169-C52465D6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514E817-EC03-460A-B8FD-E9335EC892DD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rgbClr val="E57019"/>
                </a:solidFill>
              </a:rPr>
              <a:t>Desenho de solução</a:t>
            </a:r>
          </a:p>
        </p:txBody>
      </p:sp>
      <p:pic>
        <p:nvPicPr>
          <p:cNvPr id="9" name="Espaço Reservado para Conteúdo 8" descr="Diagrama&#10;&#10;Descrição gerada automaticamente">
            <a:extLst>
              <a:ext uri="{FF2B5EF4-FFF2-40B4-BE49-F238E27FC236}">
                <a16:creationId xmlns:a16="http://schemas.microsoft.com/office/drawing/2014/main" id="{955C7DA0-77A6-49DB-A076-A20EA8D0C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8" cy="6858000"/>
          </a:xfr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8EE8FBC-0E0C-4259-8323-CC1908A6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366" y="6037155"/>
            <a:ext cx="1989671" cy="67954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F921279-6B8D-4D38-B73E-A2708DFA9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171" y="695723"/>
            <a:ext cx="5782482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16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142</TotalTime>
  <Words>111</Words>
  <Application>Microsoft Office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Rodrigues Linhati</dc:creator>
  <cp:lastModifiedBy>Victor Rodrigues Linhati</cp:lastModifiedBy>
  <cp:revision>2</cp:revision>
  <dcterms:created xsi:type="dcterms:W3CDTF">2021-09-04T17:57:39Z</dcterms:created>
  <dcterms:modified xsi:type="dcterms:W3CDTF">2021-09-08T23:51:35Z</dcterms:modified>
</cp:coreProperties>
</file>